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</p:sldIdLst>
  <p:sldSz cy="5143500" cx="9144000"/>
  <p:notesSz cx="6858000" cy="9144000"/>
  <p:embeddedFontLst>
    <p:embeddedFont>
      <p:font typeface="Proxima Nova"/>
      <p:regular r:id="rId58"/>
      <p:bold r:id="rId59"/>
      <p:italic r:id="rId60"/>
      <p:boldItalic r:id="rId61"/>
    </p:embeddedFont>
    <p:embeddedFont>
      <p:font typeface="Roboto Medium"/>
      <p:regular r:id="rId62"/>
      <p:bold r:id="rId63"/>
      <p:italic r:id="rId64"/>
      <p:boldItalic r:id="rId65"/>
    </p:embeddedFont>
    <p:embeddedFont>
      <p:font typeface="Amatic SC"/>
      <p:regular r:id="rId66"/>
      <p:bold r:id="rId67"/>
    </p:embeddedFont>
    <p:embeddedFont>
      <p:font typeface="Abel"/>
      <p:regular r:id="rId68"/>
    </p:embeddedFont>
    <p:embeddedFont>
      <p:font typeface="Fira Sans"/>
      <p:regular r:id="rId69"/>
      <p:bold r:id="rId70"/>
      <p:italic r:id="rId71"/>
      <p:boldItalic r:id="rId72"/>
    </p:embeddedFont>
    <p:embeddedFont>
      <p:font typeface="Proxima Nova Semibold"/>
      <p:regular r:id="rId73"/>
      <p:bold r:id="rId74"/>
      <p:boldItalic r:id="rId75"/>
    </p:embeddedFont>
    <p:embeddedFont>
      <p:font typeface="Fira Sans Light"/>
      <p:regular r:id="rId76"/>
      <p:bold r:id="rId77"/>
      <p:italic r:id="rId78"/>
      <p:boldItalic r:id="rId79"/>
    </p:embeddedFont>
    <p:embeddedFont>
      <p:font typeface="Bree Serif"/>
      <p:regular r:id="rId80"/>
    </p:embeddedFont>
    <p:embeddedFont>
      <p:font typeface="Asap"/>
      <p:regular r:id="rId81"/>
      <p:bold r:id="rId82"/>
      <p:italic r:id="rId83"/>
      <p:boldItalic r:id="rId8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A846E2B-5BCA-4609-AE0E-6D8CE1987330}">
  <a:tblStyle styleId="{FA846E2B-5BCA-4609-AE0E-6D8CE1987330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2B916602-445F-481C-B939-88194E8C364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Asap-boldItalic.fntdata"/><Relationship Id="rId83" Type="http://schemas.openxmlformats.org/officeDocument/2006/relationships/font" Target="fonts/Asap-italic.fntdata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BreeSerif-regular.fntdata"/><Relationship Id="rId82" Type="http://schemas.openxmlformats.org/officeDocument/2006/relationships/font" Target="fonts/Asap-bold.fntdata"/><Relationship Id="rId81" Type="http://schemas.openxmlformats.org/officeDocument/2006/relationships/font" Target="fonts/Asap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ProximaNovaSemibold-regular.fntdata"/><Relationship Id="rId72" Type="http://schemas.openxmlformats.org/officeDocument/2006/relationships/font" Target="fonts/FiraSans-boldItalic.fntdata"/><Relationship Id="rId31" Type="http://schemas.openxmlformats.org/officeDocument/2006/relationships/slide" Target="slides/slide25.xml"/><Relationship Id="rId75" Type="http://schemas.openxmlformats.org/officeDocument/2006/relationships/font" Target="fonts/ProximaNovaSemibold-boldItalic.fntdata"/><Relationship Id="rId30" Type="http://schemas.openxmlformats.org/officeDocument/2006/relationships/slide" Target="slides/slide24.xml"/><Relationship Id="rId74" Type="http://schemas.openxmlformats.org/officeDocument/2006/relationships/font" Target="fonts/ProximaNovaSemibold-bold.fntdata"/><Relationship Id="rId33" Type="http://schemas.openxmlformats.org/officeDocument/2006/relationships/slide" Target="slides/slide27.xml"/><Relationship Id="rId77" Type="http://schemas.openxmlformats.org/officeDocument/2006/relationships/font" Target="fonts/FiraSansLight-bold.fntdata"/><Relationship Id="rId32" Type="http://schemas.openxmlformats.org/officeDocument/2006/relationships/slide" Target="slides/slide26.xml"/><Relationship Id="rId76" Type="http://schemas.openxmlformats.org/officeDocument/2006/relationships/font" Target="fonts/FiraSansLight-regular.fntdata"/><Relationship Id="rId35" Type="http://schemas.openxmlformats.org/officeDocument/2006/relationships/slide" Target="slides/slide29.xml"/><Relationship Id="rId79" Type="http://schemas.openxmlformats.org/officeDocument/2006/relationships/font" Target="fonts/FiraSansLight-boldItalic.fntdata"/><Relationship Id="rId34" Type="http://schemas.openxmlformats.org/officeDocument/2006/relationships/slide" Target="slides/slide28.xml"/><Relationship Id="rId78" Type="http://schemas.openxmlformats.org/officeDocument/2006/relationships/font" Target="fonts/FiraSansLight-italic.fntdata"/><Relationship Id="rId71" Type="http://schemas.openxmlformats.org/officeDocument/2006/relationships/font" Target="fonts/FiraSans-italic.fntdata"/><Relationship Id="rId70" Type="http://schemas.openxmlformats.org/officeDocument/2006/relationships/font" Target="fonts/FiraSans-bold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Medium-regular.fntdata"/><Relationship Id="rId61" Type="http://schemas.openxmlformats.org/officeDocument/2006/relationships/font" Target="fonts/ProximaNova-boldItalic.fntdata"/><Relationship Id="rId20" Type="http://schemas.openxmlformats.org/officeDocument/2006/relationships/slide" Target="slides/slide14.xml"/><Relationship Id="rId64" Type="http://schemas.openxmlformats.org/officeDocument/2006/relationships/font" Target="fonts/RobotoMedium-italic.fntdata"/><Relationship Id="rId63" Type="http://schemas.openxmlformats.org/officeDocument/2006/relationships/font" Target="fonts/RobotoMedium-bold.fntdata"/><Relationship Id="rId22" Type="http://schemas.openxmlformats.org/officeDocument/2006/relationships/slide" Target="slides/slide16.xml"/><Relationship Id="rId66" Type="http://schemas.openxmlformats.org/officeDocument/2006/relationships/font" Target="fonts/AmaticSC-regular.fntdata"/><Relationship Id="rId21" Type="http://schemas.openxmlformats.org/officeDocument/2006/relationships/slide" Target="slides/slide15.xml"/><Relationship Id="rId65" Type="http://schemas.openxmlformats.org/officeDocument/2006/relationships/font" Target="fonts/RobotoMedium-boldItalic.fntdata"/><Relationship Id="rId24" Type="http://schemas.openxmlformats.org/officeDocument/2006/relationships/slide" Target="slides/slide18.xml"/><Relationship Id="rId68" Type="http://schemas.openxmlformats.org/officeDocument/2006/relationships/font" Target="fonts/Abel-regular.fntdata"/><Relationship Id="rId23" Type="http://schemas.openxmlformats.org/officeDocument/2006/relationships/slide" Target="slides/slide17.xml"/><Relationship Id="rId67" Type="http://schemas.openxmlformats.org/officeDocument/2006/relationships/font" Target="fonts/AmaticSC-bold.fntdata"/><Relationship Id="rId60" Type="http://schemas.openxmlformats.org/officeDocument/2006/relationships/font" Target="fonts/ProximaNova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FiraSans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ProximaNova-bold.fntdata"/><Relationship Id="rId14" Type="http://schemas.openxmlformats.org/officeDocument/2006/relationships/slide" Target="slides/slide8.xml"/><Relationship Id="rId58" Type="http://schemas.openxmlformats.org/officeDocument/2006/relationships/font" Target="fonts/ProximaNova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0d6bc647a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0d6bc647a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71946df04d_1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71946df04d_1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713d5fb34f_0_30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713d5fb34f_0_30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70da0778de_1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70da0778de_1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70da0778de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70da0778de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71a15b7e89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71a15b7e89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713d5fb34f_0_30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713d5fb34f_0_30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70ddc5e1e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70ddc5e1e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71946df04d_1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71946df04d_1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70da0778de_1_32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70da0778de_1_32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70da0778de_1_32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70da0778de_1_32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14afe73ac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14afe73ac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70da0778de_1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70da0778de_1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71a15b7e89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71a15b7e89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70da0778de_1_32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70da0778de_1_32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71946df04d_1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71946df04d_1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70da0778de_1_32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70da0778de_1_32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70da0778de_1_32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70da0778de_1_32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713d5fb34f_0_310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713d5fb34f_0_31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713d5fb34f_0_310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713d5fb34f_0_310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71a15b7e8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71a15b7e8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71946df04d_1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71946df04d_1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0da0778de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70da0778de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g70da0778de_1_33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" name="Google Shape;1196;g70da0778de_1_33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g70da0778de_1_33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3" name="Google Shape;1213;g70da0778de_1_33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g70da0778de_1_33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0" name="Google Shape;1230;g70da0778de_1_33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70da0778de_1_32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70da0778de_1_32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g71946df04d_1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" name="Google Shape;1295;g71946df04d_1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g71946df04d_1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Google Shape;1410;g71946df04d_1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713d5fb34f_0_15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713d5fb34f_0_15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713d5fb34f_0_15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713d5fb34f_0_15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713d5fb34f_0_15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713d5fb34f_0_15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g713d5fb34f_0_15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1" name="Google Shape;1781;g713d5fb34f_0_15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70d6bc647a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70d6bc647a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6" name="Shape 4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7" name="Google Shape;4567;g713d5fb34f_0_18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8" name="Google Shape;4568;g713d5fb34f_0_18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5" name="Shape 4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" name="Google Shape;4986;g713d5fb34f_0_18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7" name="Google Shape;4987;g713d5fb34f_0_18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5" name="Shape 5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6" name="Google Shape;5156;g713d5fb34f_0_19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7" name="Google Shape;5157;g713d5fb34f_0_19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0" name="Shape 5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1" name="Google Shape;5561;g713d5fb34f_0_19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2" name="Google Shape;5562;g713d5fb34f_0_19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0" name="Shape 5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1" name="Google Shape;5941;g713d5fb34f_0_19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2" name="Google Shape;5942;g713d5fb34f_0_19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8" name="Shape 6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9" name="Google Shape;6709;g713d5fb34f_0_20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0" name="Google Shape;6710;g713d5fb34f_0_20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5" name="Shape 8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6" name="Google Shape;8116;g713d5fb34f_0_220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7" name="Google Shape;8117;g713d5fb34f_0_220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9" name="Shape 10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0" name="Google Shape;10510;g713d5fb34f_0_24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1" name="Google Shape;10511;g713d5fb34f_0_24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23" name="Shape 1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4" name="Google Shape;12524;g713d5fb34f_0_26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5" name="Google Shape;12525;g713d5fb34f_0_26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59" name="Shape 14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0" name="Google Shape;14160;g713d5fb34f_0_280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1" name="Google Shape;14161;g713d5fb34f_0_280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0d6bc647a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70d6bc647a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01" name="Shape 15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2" name="Google Shape;15202;g713d5fb34f_0_290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3" name="Google Shape;15203;g713d5fb34f_0_29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36" name="Shape 16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7" name="Google Shape;16737;g713d5fb34f_0_30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38" name="Google Shape;16738;g713d5fb34f_0_30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70da0778de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70da0778de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70da0778de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70da0778de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0d6bc647a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70d6bc647a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71946df04d_1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71946df04d_1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500" y="1406988"/>
            <a:ext cx="3858600" cy="16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66950" y="2964313"/>
            <a:ext cx="35517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698631" scaled="0"/>
        </a:gra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 rot="10800000">
            <a:off x="0" y="12"/>
            <a:ext cx="9144000" cy="2625088"/>
          </a:xfrm>
          <a:custGeom>
            <a:rect b="b" l="l" r="r" t="t"/>
            <a:pathLst>
              <a:path extrusionOk="0" h="82034" w="285750">
                <a:moveTo>
                  <a:pt x="285750" y="0"/>
                </a:moveTo>
                <a:cubicBezTo>
                  <a:pt x="279261" y="8525"/>
                  <a:pt x="275415" y="19169"/>
                  <a:pt x="275415" y="30706"/>
                </a:cubicBezTo>
                <a:cubicBezTo>
                  <a:pt x="275415" y="34921"/>
                  <a:pt x="275939" y="39017"/>
                  <a:pt x="276916" y="42946"/>
                </a:cubicBezTo>
                <a:cubicBezTo>
                  <a:pt x="272808" y="44196"/>
                  <a:pt x="270605" y="48982"/>
                  <a:pt x="270605" y="48982"/>
                </a:cubicBezTo>
                <a:cubicBezTo>
                  <a:pt x="270605" y="48982"/>
                  <a:pt x="268665" y="45422"/>
                  <a:pt x="264974" y="46899"/>
                </a:cubicBezTo>
                <a:cubicBezTo>
                  <a:pt x="263866" y="47339"/>
                  <a:pt x="263104" y="47911"/>
                  <a:pt x="262580" y="48411"/>
                </a:cubicBezTo>
                <a:cubicBezTo>
                  <a:pt x="263509" y="46887"/>
                  <a:pt x="264533" y="44053"/>
                  <a:pt x="262330" y="40636"/>
                </a:cubicBezTo>
                <a:cubicBezTo>
                  <a:pt x="259330" y="35993"/>
                  <a:pt x="254234" y="37957"/>
                  <a:pt x="254234" y="37957"/>
                </a:cubicBezTo>
                <a:cubicBezTo>
                  <a:pt x="254234" y="37957"/>
                  <a:pt x="253044" y="28992"/>
                  <a:pt x="245174" y="25301"/>
                </a:cubicBezTo>
                <a:cubicBezTo>
                  <a:pt x="235017" y="20764"/>
                  <a:pt x="228683" y="29004"/>
                  <a:pt x="228683" y="29004"/>
                </a:cubicBezTo>
                <a:cubicBezTo>
                  <a:pt x="228683" y="29004"/>
                  <a:pt x="221421" y="7215"/>
                  <a:pt x="197763" y="14383"/>
                </a:cubicBezTo>
                <a:cubicBezTo>
                  <a:pt x="184011" y="18562"/>
                  <a:pt x="176903" y="31528"/>
                  <a:pt x="178570" y="39374"/>
                </a:cubicBezTo>
                <a:cubicBezTo>
                  <a:pt x="176605" y="37826"/>
                  <a:pt x="172462" y="37981"/>
                  <a:pt x="170962" y="38838"/>
                </a:cubicBezTo>
                <a:cubicBezTo>
                  <a:pt x="167509" y="40803"/>
                  <a:pt x="165806" y="43636"/>
                  <a:pt x="166342" y="46601"/>
                </a:cubicBezTo>
                <a:cubicBezTo>
                  <a:pt x="153055" y="46458"/>
                  <a:pt x="151817" y="58745"/>
                  <a:pt x="151817" y="58745"/>
                </a:cubicBezTo>
                <a:cubicBezTo>
                  <a:pt x="151817" y="58745"/>
                  <a:pt x="151507" y="58531"/>
                  <a:pt x="150924" y="58245"/>
                </a:cubicBezTo>
                <a:cubicBezTo>
                  <a:pt x="150781" y="58186"/>
                  <a:pt x="150626" y="58067"/>
                  <a:pt x="150459" y="58067"/>
                </a:cubicBezTo>
                <a:lnTo>
                  <a:pt x="150447" y="58067"/>
                </a:lnTo>
                <a:cubicBezTo>
                  <a:pt x="148221" y="57174"/>
                  <a:pt x="143363" y="56471"/>
                  <a:pt x="136886" y="62377"/>
                </a:cubicBezTo>
                <a:cubicBezTo>
                  <a:pt x="133517" y="58841"/>
                  <a:pt x="127885" y="56019"/>
                  <a:pt x="119193" y="60115"/>
                </a:cubicBezTo>
                <a:cubicBezTo>
                  <a:pt x="118860" y="56233"/>
                  <a:pt x="116479" y="53340"/>
                  <a:pt x="112705" y="52185"/>
                </a:cubicBezTo>
                <a:cubicBezTo>
                  <a:pt x="111085" y="51685"/>
                  <a:pt x="109228" y="52030"/>
                  <a:pt x="108061" y="52721"/>
                </a:cubicBezTo>
                <a:cubicBezTo>
                  <a:pt x="104465" y="46661"/>
                  <a:pt x="97619" y="39338"/>
                  <a:pt x="85415" y="38624"/>
                </a:cubicBezTo>
                <a:cubicBezTo>
                  <a:pt x="71854" y="37826"/>
                  <a:pt x="64282" y="45553"/>
                  <a:pt x="60281" y="52280"/>
                </a:cubicBezTo>
                <a:cubicBezTo>
                  <a:pt x="59019" y="51244"/>
                  <a:pt x="55197" y="48744"/>
                  <a:pt x="50613" y="51435"/>
                </a:cubicBezTo>
                <a:cubicBezTo>
                  <a:pt x="49268" y="52221"/>
                  <a:pt x="48375" y="53268"/>
                  <a:pt x="47804" y="54411"/>
                </a:cubicBezTo>
                <a:cubicBezTo>
                  <a:pt x="45589" y="53173"/>
                  <a:pt x="42839" y="52995"/>
                  <a:pt x="40886" y="53554"/>
                </a:cubicBezTo>
                <a:cubicBezTo>
                  <a:pt x="37874" y="43053"/>
                  <a:pt x="30504" y="29385"/>
                  <a:pt x="12490" y="23515"/>
                </a:cubicBezTo>
                <a:cubicBezTo>
                  <a:pt x="8049" y="22062"/>
                  <a:pt x="3881" y="21360"/>
                  <a:pt x="0" y="21241"/>
                </a:cubicBezTo>
                <a:lnTo>
                  <a:pt x="0" y="82034"/>
                </a:lnTo>
                <a:lnTo>
                  <a:pt x="285750" y="8203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1"/>
          <p:cNvSpPr/>
          <p:nvPr/>
        </p:nvSpPr>
        <p:spPr>
          <a:xfrm flipH="1">
            <a:off x="5009415" y="4322113"/>
            <a:ext cx="2384385" cy="670385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1"/>
          <p:cNvSpPr/>
          <p:nvPr/>
        </p:nvSpPr>
        <p:spPr>
          <a:xfrm>
            <a:off x="6133036" y="4623406"/>
            <a:ext cx="2297464" cy="520084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2274227" y="3546111"/>
            <a:ext cx="2232728" cy="558195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1"/>
          <p:cNvSpPr/>
          <p:nvPr/>
        </p:nvSpPr>
        <p:spPr>
          <a:xfrm>
            <a:off x="777775" y="3634975"/>
            <a:ext cx="2627968" cy="594937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1"/>
          <p:cNvSpPr txBox="1"/>
          <p:nvPr>
            <p:ph hasCustomPrompt="1" type="title"/>
          </p:nvPr>
        </p:nvSpPr>
        <p:spPr>
          <a:xfrm>
            <a:off x="713400" y="2088288"/>
            <a:ext cx="77172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/>
          <p:nvPr>
            <p:ph idx="1" type="body"/>
          </p:nvPr>
        </p:nvSpPr>
        <p:spPr>
          <a:xfrm>
            <a:off x="713500" y="2731813"/>
            <a:ext cx="77172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☁"/>
              <a:defRPr sz="1800">
                <a:solidFill>
                  <a:srgbClr val="FFFFFF"/>
                </a:solidFill>
              </a:defRPr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1_3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ctrTitle"/>
          </p:nvPr>
        </p:nvSpPr>
        <p:spPr>
          <a:xfrm>
            <a:off x="1080100" y="2189700"/>
            <a:ext cx="3124500" cy="6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1080100" y="2849851"/>
            <a:ext cx="3124500" cy="9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hasCustomPrompt="1" idx="2" type="title"/>
          </p:nvPr>
        </p:nvSpPr>
        <p:spPr>
          <a:xfrm>
            <a:off x="1080100" y="1378650"/>
            <a:ext cx="31245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BLANK_1_2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3335098" y="0"/>
            <a:ext cx="5808896" cy="5143564"/>
          </a:xfrm>
          <a:custGeom>
            <a:rect b="b" l="l" r="r" t="t"/>
            <a:pathLst>
              <a:path extrusionOk="0" h="143685" w="162271">
                <a:moveTo>
                  <a:pt x="135636" y="0"/>
                </a:moveTo>
                <a:cubicBezTo>
                  <a:pt x="134374" y="3334"/>
                  <a:pt x="135815" y="7215"/>
                  <a:pt x="135815" y="7215"/>
                </a:cubicBezTo>
                <a:cubicBezTo>
                  <a:pt x="135815" y="7215"/>
                  <a:pt x="135287" y="7061"/>
                  <a:pt x="134557" y="7061"/>
                </a:cubicBezTo>
                <a:cubicBezTo>
                  <a:pt x="133386" y="7061"/>
                  <a:pt x="131694" y="7458"/>
                  <a:pt x="130814" y="9525"/>
                </a:cubicBezTo>
                <a:cubicBezTo>
                  <a:pt x="130385" y="10525"/>
                  <a:pt x="130254" y="11382"/>
                  <a:pt x="130242" y="12049"/>
                </a:cubicBezTo>
                <a:cubicBezTo>
                  <a:pt x="129861" y="10454"/>
                  <a:pt x="128683" y="7965"/>
                  <a:pt x="125039" y="7180"/>
                </a:cubicBezTo>
                <a:cubicBezTo>
                  <a:pt x="124522" y="7067"/>
                  <a:pt x="124037" y="7017"/>
                  <a:pt x="123583" y="7017"/>
                </a:cubicBezTo>
                <a:cubicBezTo>
                  <a:pt x="119695" y="7017"/>
                  <a:pt x="118062" y="10692"/>
                  <a:pt x="118062" y="10692"/>
                </a:cubicBezTo>
                <a:cubicBezTo>
                  <a:pt x="118062" y="10692"/>
                  <a:pt x="113980" y="7556"/>
                  <a:pt x="108584" y="7556"/>
                </a:cubicBezTo>
                <a:cubicBezTo>
                  <a:pt x="107134" y="7556"/>
                  <a:pt x="105588" y="7783"/>
                  <a:pt x="104001" y="8358"/>
                </a:cubicBezTo>
                <a:cubicBezTo>
                  <a:pt x="94488" y="11990"/>
                  <a:pt x="95714" y="21431"/>
                  <a:pt x="95714" y="21431"/>
                </a:cubicBezTo>
                <a:cubicBezTo>
                  <a:pt x="95714" y="21431"/>
                  <a:pt x="91285" y="19218"/>
                  <a:pt x="85505" y="19218"/>
                </a:cubicBezTo>
                <a:cubicBezTo>
                  <a:pt x="79370" y="19218"/>
                  <a:pt x="71715" y="21711"/>
                  <a:pt x="66223" y="31992"/>
                </a:cubicBezTo>
                <a:cubicBezTo>
                  <a:pt x="60008" y="43601"/>
                  <a:pt x="63818" y="56614"/>
                  <a:pt x="69973" y="60615"/>
                </a:cubicBezTo>
                <a:cubicBezTo>
                  <a:pt x="67687" y="60877"/>
                  <a:pt x="65115" y="63663"/>
                  <a:pt x="64699" y="65187"/>
                </a:cubicBezTo>
                <a:cubicBezTo>
                  <a:pt x="63734" y="68699"/>
                  <a:pt x="64472" y="71640"/>
                  <a:pt x="66735" y="73212"/>
                </a:cubicBezTo>
                <a:cubicBezTo>
                  <a:pt x="58031" y="81724"/>
                  <a:pt x="65199" y="90487"/>
                  <a:pt x="65199" y="90487"/>
                </a:cubicBezTo>
                <a:cubicBezTo>
                  <a:pt x="65199" y="90487"/>
                  <a:pt x="64853" y="90547"/>
                  <a:pt x="64294" y="90737"/>
                </a:cubicBezTo>
                <a:cubicBezTo>
                  <a:pt x="64163" y="90785"/>
                  <a:pt x="63984" y="90821"/>
                  <a:pt x="63877" y="90928"/>
                </a:cubicBezTo>
                <a:lnTo>
                  <a:pt x="63877" y="90940"/>
                </a:lnTo>
                <a:cubicBezTo>
                  <a:pt x="61841" y="91809"/>
                  <a:pt x="58245" y="94488"/>
                  <a:pt x="57876" y="102501"/>
                </a:cubicBezTo>
                <a:cubicBezTo>
                  <a:pt x="57768" y="102499"/>
                  <a:pt x="57659" y="102497"/>
                  <a:pt x="57550" y="102497"/>
                </a:cubicBezTo>
                <a:cubicBezTo>
                  <a:pt x="53136" y="102497"/>
                  <a:pt x="47851" y="104427"/>
                  <a:pt x="44946" y="112502"/>
                </a:cubicBezTo>
                <a:cubicBezTo>
                  <a:pt x="43368" y="111172"/>
                  <a:pt x="41555" y="110500"/>
                  <a:pt x="39691" y="110500"/>
                </a:cubicBezTo>
                <a:cubicBezTo>
                  <a:pt x="38334" y="110500"/>
                  <a:pt x="36951" y="110856"/>
                  <a:pt x="35612" y="111573"/>
                </a:cubicBezTo>
                <a:cubicBezTo>
                  <a:pt x="34230" y="112300"/>
                  <a:pt x="33254" y="113717"/>
                  <a:pt x="32957" y="114931"/>
                </a:cubicBezTo>
                <a:cubicBezTo>
                  <a:pt x="30846" y="114393"/>
                  <a:pt x="28406" y="114000"/>
                  <a:pt x="25777" y="114000"/>
                </a:cubicBezTo>
                <a:cubicBezTo>
                  <a:pt x="20604" y="114000"/>
                  <a:pt x="14701" y="115522"/>
                  <a:pt x="9144" y="120455"/>
                </a:cubicBezTo>
                <a:cubicBezTo>
                  <a:pt x="667" y="128004"/>
                  <a:pt x="0" y="136910"/>
                  <a:pt x="1286" y="143684"/>
                </a:cubicBezTo>
                <a:lnTo>
                  <a:pt x="162270" y="143684"/>
                </a:lnTo>
                <a:lnTo>
                  <a:pt x="162270" y="65996"/>
                </a:lnTo>
                <a:lnTo>
                  <a:pt x="16227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BLANK_1_2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/>
          <p:nvPr/>
        </p:nvSpPr>
        <p:spPr>
          <a:xfrm>
            <a:off x="0" y="-4650"/>
            <a:ext cx="7093586" cy="5143620"/>
          </a:xfrm>
          <a:custGeom>
            <a:rect b="b" l="l" r="r" t="t"/>
            <a:pathLst>
              <a:path extrusionOk="0" h="146448" w="201967">
                <a:moveTo>
                  <a:pt x="0" y="1"/>
                </a:moveTo>
                <a:lnTo>
                  <a:pt x="0" y="146447"/>
                </a:lnTo>
                <a:lnTo>
                  <a:pt x="201871" y="146447"/>
                </a:lnTo>
                <a:cubicBezTo>
                  <a:pt x="201930" y="145852"/>
                  <a:pt x="201966" y="145161"/>
                  <a:pt x="201966" y="144507"/>
                </a:cubicBezTo>
                <a:cubicBezTo>
                  <a:pt x="201966" y="140161"/>
                  <a:pt x="200668" y="136125"/>
                  <a:pt x="198442" y="132755"/>
                </a:cubicBezTo>
                <a:cubicBezTo>
                  <a:pt x="194620" y="126933"/>
                  <a:pt x="188024" y="123087"/>
                  <a:pt x="180535" y="123087"/>
                </a:cubicBezTo>
                <a:cubicBezTo>
                  <a:pt x="173403" y="123087"/>
                  <a:pt x="167081" y="126564"/>
                  <a:pt x="163187" y="131922"/>
                </a:cubicBezTo>
                <a:cubicBezTo>
                  <a:pt x="161727" y="123720"/>
                  <a:pt x="153417" y="117700"/>
                  <a:pt x="145235" y="117700"/>
                </a:cubicBezTo>
                <a:cubicBezTo>
                  <a:pt x="143143" y="117700"/>
                  <a:pt x="141060" y="118093"/>
                  <a:pt x="139101" y="118944"/>
                </a:cubicBezTo>
                <a:cubicBezTo>
                  <a:pt x="137053" y="108595"/>
                  <a:pt x="126862" y="100648"/>
                  <a:pt x="116397" y="100648"/>
                </a:cubicBezTo>
                <a:cubicBezTo>
                  <a:pt x="115425" y="100648"/>
                  <a:pt x="114450" y="100717"/>
                  <a:pt x="113479" y="100858"/>
                </a:cubicBezTo>
                <a:cubicBezTo>
                  <a:pt x="116182" y="84999"/>
                  <a:pt x="104752" y="68045"/>
                  <a:pt x="89047" y="64580"/>
                </a:cubicBezTo>
                <a:cubicBezTo>
                  <a:pt x="92179" y="49531"/>
                  <a:pt x="91036" y="33267"/>
                  <a:pt x="83642" y="19801"/>
                </a:cubicBezTo>
                <a:cubicBezTo>
                  <a:pt x="78986" y="11335"/>
                  <a:pt x="71652" y="4168"/>
                  <a:pt x="6302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BLANK_1_2_1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7"/>
          <p:cNvSpPr/>
          <p:nvPr/>
        </p:nvSpPr>
        <p:spPr>
          <a:xfrm>
            <a:off x="0" y="2518412"/>
            <a:ext cx="9144000" cy="2625088"/>
          </a:xfrm>
          <a:custGeom>
            <a:rect b="b" l="l" r="r" t="t"/>
            <a:pathLst>
              <a:path extrusionOk="0" h="82034" w="285750">
                <a:moveTo>
                  <a:pt x="285750" y="0"/>
                </a:moveTo>
                <a:cubicBezTo>
                  <a:pt x="279261" y="8525"/>
                  <a:pt x="275415" y="19169"/>
                  <a:pt x="275415" y="30706"/>
                </a:cubicBezTo>
                <a:cubicBezTo>
                  <a:pt x="275415" y="34921"/>
                  <a:pt x="275939" y="39017"/>
                  <a:pt x="276916" y="42946"/>
                </a:cubicBezTo>
                <a:cubicBezTo>
                  <a:pt x="272808" y="44196"/>
                  <a:pt x="270605" y="48982"/>
                  <a:pt x="270605" y="48982"/>
                </a:cubicBezTo>
                <a:cubicBezTo>
                  <a:pt x="270605" y="48982"/>
                  <a:pt x="268665" y="45422"/>
                  <a:pt x="264974" y="46899"/>
                </a:cubicBezTo>
                <a:cubicBezTo>
                  <a:pt x="263866" y="47339"/>
                  <a:pt x="263104" y="47911"/>
                  <a:pt x="262580" y="48411"/>
                </a:cubicBezTo>
                <a:cubicBezTo>
                  <a:pt x="263509" y="46887"/>
                  <a:pt x="264533" y="44053"/>
                  <a:pt x="262330" y="40636"/>
                </a:cubicBezTo>
                <a:cubicBezTo>
                  <a:pt x="259330" y="35993"/>
                  <a:pt x="254234" y="37957"/>
                  <a:pt x="254234" y="37957"/>
                </a:cubicBezTo>
                <a:cubicBezTo>
                  <a:pt x="254234" y="37957"/>
                  <a:pt x="253044" y="28992"/>
                  <a:pt x="245174" y="25301"/>
                </a:cubicBezTo>
                <a:cubicBezTo>
                  <a:pt x="235017" y="20764"/>
                  <a:pt x="228683" y="29004"/>
                  <a:pt x="228683" y="29004"/>
                </a:cubicBezTo>
                <a:cubicBezTo>
                  <a:pt x="228683" y="29004"/>
                  <a:pt x="221421" y="7215"/>
                  <a:pt x="197763" y="14383"/>
                </a:cubicBezTo>
                <a:cubicBezTo>
                  <a:pt x="184011" y="18562"/>
                  <a:pt x="176903" y="31528"/>
                  <a:pt x="178570" y="39374"/>
                </a:cubicBezTo>
                <a:cubicBezTo>
                  <a:pt x="176605" y="37826"/>
                  <a:pt x="172462" y="37981"/>
                  <a:pt x="170962" y="38838"/>
                </a:cubicBezTo>
                <a:cubicBezTo>
                  <a:pt x="167509" y="40803"/>
                  <a:pt x="165806" y="43636"/>
                  <a:pt x="166342" y="46601"/>
                </a:cubicBezTo>
                <a:cubicBezTo>
                  <a:pt x="153055" y="46458"/>
                  <a:pt x="151817" y="58745"/>
                  <a:pt x="151817" y="58745"/>
                </a:cubicBezTo>
                <a:cubicBezTo>
                  <a:pt x="151817" y="58745"/>
                  <a:pt x="151507" y="58531"/>
                  <a:pt x="150924" y="58245"/>
                </a:cubicBezTo>
                <a:cubicBezTo>
                  <a:pt x="150781" y="58186"/>
                  <a:pt x="150626" y="58067"/>
                  <a:pt x="150459" y="58067"/>
                </a:cubicBezTo>
                <a:lnTo>
                  <a:pt x="150447" y="58067"/>
                </a:lnTo>
                <a:cubicBezTo>
                  <a:pt x="148221" y="57174"/>
                  <a:pt x="143363" y="56471"/>
                  <a:pt x="136886" y="62377"/>
                </a:cubicBezTo>
                <a:cubicBezTo>
                  <a:pt x="133517" y="58841"/>
                  <a:pt x="127885" y="56019"/>
                  <a:pt x="119193" y="60115"/>
                </a:cubicBezTo>
                <a:cubicBezTo>
                  <a:pt x="118860" y="56233"/>
                  <a:pt x="116479" y="53340"/>
                  <a:pt x="112705" y="52185"/>
                </a:cubicBezTo>
                <a:cubicBezTo>
                  <a:pt x="111085" y="51685"/>
                  <a:pt x="109228" y="52030"/>
                  <a:pt x="108061" y="52721"/>
                </a:cubicBezTo>
                <a:cubicBezTo>
                  <a:pt x="104465" y="46661"/>
                  <a:pt x="97619" y="39338"/>
                  <a:pt x="85415" y="38624"/>
                </a:cubicBezTo>
                <a:cubicBezTo>
                  <a:pt x="71854" y="37826"/>
                  <a:pt x="64282" y="45553"/>
                  <a:pt x="60281" y="52280"/>
                </a:cubicBezTo>
                <a:cubicBezTo>
                  <a:pt x="59019" y="51244"/>
                  <a:pt x="55197" y="48744"/>
                  <a:pt x="50613" y="51435"/>
                </a:cubicBezTo>
                <a:cubicBezTo>
                  <a:pt x="49268" y="52221"/>
                  <a:pt x="48375" y="53268"/>
                  <a:pt x="47804" y="54411"/>
                </a:cubicBezTo>
                <a:cubicBezTo>
                  <a:pt x="45589" y="53173"/>
                  <a:pt x="42839" y="52995"/>
                  <a:pt x="40886" y="53554"/>
                </a:cubicBezTo>
                <a:cubicBezTo>
                  <a:pt x="37874" y="43053"/>
                  <a:pt x="30504" y="29385"/>
                  <a:pt x="12490" y="23515"/>
                </a:cubicBezTo>
                <a:cubicBezTo>
                  <a:pt x="8049" y="22062"/>
                  <a:pt x="3881" y="21360"/>
                  <a:pt x="0" y="21241"/>
                </a:cubicBezTo>
                <a:lnTo>
                  <a:pt x="0" y="82034"/>
                </a:lnTo>
                <a:lnTo>
                  <a:pt x="285750" y="8203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5">
  <p:cSld name="BLANK_1_2_1_1_2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18"/>
          <p:cNvSpPr/>
          <p:nvPr/>
        </p:nvSpPr>
        <p:spPr>
          <a:xfrm rot="10800000">
            <a:off x="262655" y="20"/>
            <a:ext cx="1794847" cy="504633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8"/>
          <p:cNvSpPr/>
          <p:nvPr/>
        </p:nvSpPr>
        <p:spPr>
          <a:xfrm rot="10800000">
            <a:off x="1313119" y="4"/>
            <a:ext cx="1794745" cy="448638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8"/>
          <p:cNvGrpSpPr/>
          <p:nvPr/>
        </p:nvGrpSpPr>
        <p:grpSpPr>
          <a:xfrm>
            <a:off x="6635838" y="4737186"/>
            <a:ext cx="1794561" cy="406240"/>
            <a:chOff x="5169263" y="4340549"/>
            <a:chExt cx="1922606" cy="435226"/>
          </a:xfrm>
        </p:grpSpPr>
        <p:sp>
          <p:nvSpPr>
            <p:cNvPr id="86" name="Google Shape;86;p18"/>
            <p:cNvSpPr/>
            <p:nvPr/>
          </p:nvSpPr>
          <p:spPr>
            <a:xfrm>
              <a:off x="5169263" y="4340549"/>
              <a:ext cx="1922606" cy="435226"/>
            </a:xfrm>
            <a:custGeom>
              <a:rect b="b" l="l" r="r" t="t"/>
              <a:pathLst>
                <a:path extrusionOk="0" h="48078" w="212384">
                  <a:moveTo>
                    <a:pt x="104656" y="0"/>
                  </a:moveTo>
                  <a:cubicBezTo>
                    <a:pt x="86618" y="0"/>
                    <a:pt x="70664" y="8823"/>
                    <a:pt x="60829" y="22396"/>
                  </a:cubicBezTo>
                  <a:cubicBezTo>
                    <a:pt x="56577" y="28271"/>
                    <a:pt x="49902" y="31605"/>
                    <a:pt x="42938" y="31605"/>
                  </a:cubicBezTo>
                  <a:cubicBezTo>
                    <a:pt x="40756" y="31605"/>
                    <a:pt x="38546" y="31278"/>
                    <a:pt x="36374" y="30599"/>
                  </a:cubicBezTo>
                  <a:cubicBezTo>
                    <a:pt x="32159" y="29290"/>
                    <a:pt x="27658" y="28575"/>
                    <a:pt x="23003" y="28575"/>
                  </a:cubicBezTo>
                  <a:cubicBezTo>
                    <a:pt x="21991" y="28575"/>
                    <a:pt x="20979" y="28611"/>
                    <a:pt x="19979" y="28670"/>
                  </a:cubicBezTo>
                  <a:cubicBezTo>
                    <a:pt x="7382" y="29516"/>
                    <a:pt x="834" y="38493"/>
                    <a:pt x="0" y="48078"/>
                  </a:cubicBezTo>
                  <a:lnTo>
                    <a:pt x="212384" y="48078"/>
                  </a:lnTo>
                  <a:cubicBezTo>
                    <a:pt x="211550" y="38493"/>
                    <a:pt x="204990" y="29516"/>
                    <a:pt x="192405" y="28670"/>
                  </a:cubicBezTo>
                  <a:cubicBezTo>
                    <a:pt x="191393" y="28611"/>
                    <a:pt x="190393" y="28575"/>
                    <a:pt x="189369" y="28575"/>
                  </a:cubicBezTo>
                  <a:cubicBezTo>
                    <a:pt x="184154" y="28575"/>
                    <a:pt x="179142" y="29468"/>
                    <a:pt x="174486" y="31099"/>
                  </a:cubicBezTo>
                  <a:cubicBezTo>
                    <a:pt x="172003" y="31975"/>
                    <a:pt x="169444" y="32399"/>
                    <a:pt x="166920" y="32399"/>
                  </a:cubicBezTo>
                  <a:cubicBezTo>
                    <a:pt x="159932" y="32399"/>
                    <a:pt x="153203" y="29144"/>
                    <a:pt x="149031" y="23170"/>
                  </a:cubicBezTo>
                  <a:cubicBezTo>
                    <a:pt x="139268" y="9168"/>
                    <a:pt x="123039" y="0"/>
                    <a:pt x="104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8"/>
            <p:cNvSpPr/>
            <p:nvPr/>
          </p:nvSpPr>
          <p:spPr>
            <a:xfrm>
              <a:off x="5642775" y="4437125"/>
              <a:ext cx="283800" cy="283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8"/>
            <p:cNvSpPr/>
            <p:nvPr/>
          </p:nvSpPr>
          <p:spPr>
            <a:xfrm>
              <a:off x="6431975" y="4437125"/>
              <a:ext cx="283800" cy="283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>
              <a:off x="6599325" y="4464575"/>
              <a:ext cx="283800" cy="283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18"/>
          <p:cNvGrpSpPr/>
          <p:nvPr/>
        </p:nvGrpSpPr>
        <p:grpSpPr>
          <a:xfrm>
            <a:off x="5792149" y="4737186"/>
            <a:ext cx="1794561" cy="406240"/>
            <a:chOff x="876488" y="4340549"/>
            <a:chExt cx="1922606" cy="435226"/>
          </a:xfrm>
        </p:grpSpPr>
        <p:sp>
          <p:nvSpPr>
            <p:cNvPr id="91" name="Google Shape;91;p18"/>
            <p:cNvSpPr/>
            <p:nvPr/>
          </p:nvSpPr>
          <p:spPr>
            <a:xfrm>
              <a:off x="876488" y="4340549"/>
              <a:ext cx="1922606" cy="435226"/>
            </a:xfrm>
            <a:custGeom>
              <a:rect b="b" l="l" r="r" t="t"/>
              <a:pathLst>
                <a:path extrusionOk="0" h="48078" w="212384">
                  <a:moveTo>
                    <a:pt x="104656" y="0"/>
                  </a:moveTo>
                  <a:cubicBezTo>
                    <a:pt x="86618" y="0"/>
                    <a:pt x="70664" y="8823"/>
                    <a:pt x="60829" y="22396"/>
                  </a:cubicBezTo>
                  <a:cubicBezTo>
                    <a:pt x="56577" y="28271"/>
                    <a:pt x="49902" y="31605"/>
                    <a:pt x="42938" y="31605"/>
                  </a:cubicBezTo>
                  <a:cubicBezTo>
                    <a:pt x="40756" y="31605"/>
                    <a:pt x="38546" y="31278"/>
                    <a:pt x="36374" y="30599"/>
                  </a:cubicBezTo>
                  <a:cubicBezTo>
                    <a:pt x="32159" y="29290"/>
                    <a:pt x="27658" y="28575"/>
                    <a:pt x="23003" y="28575"/>
                  </a:cubicBezTo>
                  <a:cubicBezTo>
                    <a:pt x="21991" y="28575"/>
                    <a:pt x="20979" y="28611"/>
                    <a:pt x="19979" y="28670"/>
                  </a:cubicBezTo>
                  <a:cubicBezTo>
                    <a:pt x="7382" y="29516"/>
                    <a:pt x="834" y="38493"/>
                    <a:pt x="0" y="48078"/>
                  </a:cubicBezTo>
                  <a:lnTo>
                    <a:pt x="212384" y="48078"/>
                  </a:lnTo>
                  <a:cubicBezTo>
                    <a:pt x="211550" y="38493"/>
                    <a:pt x="204990" y="29516"/>
                    <a:pt x="192405" y="28670"/>
                  </a:cubicBezTo>
                  <a:cubicBezTo>
                    <a:pt x="191393" y="28611"/>
                    <a:pt x="190393" y="28575"/>
                    <a:pt x="189369" y="28575"/>
                  </a:cubicBezTo>
                  <a:cubicBezTo>
                    <a:pt x="184154" y="28575"/>
                    <a:pt x="179142" y="29468"/>
                    <a:pt x="174486" y="31099"/>
                  </a:cubicBezTo>
                  <a:cubicBezTo>
                    <a:pt x="172003" y="31975"/>
                    <a:pt x="169444" y="32399"/>
                    <a:pt x="166920" y="32399"/>
                  </a:cubicBezTo>
                  <a:cubicBezTo>
                    <a:pt x="159932" y="32399"/>
                    <a:pt x="153203" y="29144"/>
                    <a:pt x="149031" y="23170"/>
                  </a:cubicBezTo>
                  <a:cubicBezTo>
                    <a:pt x="139268" y="9168"/>
                    <a:pt x="123039" y="0"/>
                    <a:pt x="1046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1125550" y="4464575"/>
              <a:ext cx="283800" cy="283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8"/>
            <p:cNvSpPr/>
            <p:nvPr/>
          </p:nvSpPr>
          <p:spPr>
            <a:xfrm>
              <a:off x="1349650" y="4437125"/>
              <a:ext cx="283800" cy="283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6">
  <p:cSld name="BLANK_1_2_1_1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BLANK_1_2_1_1_1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713500" y="1772575"/>
            <a:ext cx="7716900" cy="28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☁"/>
              <a:defRPr sz="1400">
                <a:solidFill>
                  <a:srgbClr val="FFFFFF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698631" scaled="0"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4939050" y="2189700"/>
            <a:ext cx="3124500" cy="6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4939050" y="2849851"/>
            <a:ext cx="3124500" cy="9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939050" y="1378650"/>
            <a:ext cx="31245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0"/>
              <a:buNone/>
              <a:defRPr sz="7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hasCustomPrompt="1" type="title"/>
          </p:nvPr>
        </p:nvSpPr>
        <p:spPr>
          <a:xfrm>
            <a:off x="1198450" y="1282800"/>
            <a:ext cx="9366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21"/>
          <p:cNvSpPr txBox="1"/>
          <p:nvPr>
            <p:ph idx="1" type="subTitle"/>
          </p:nvPr>
        </p:nvSpPr>
        <p:spPr>
          <a:xfrm>
            <a:off x="713500" y="22525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2" type="subTitle"/>
          </p:nvPr>
        </p:nvSpPr>
        <p:spPr>
          <a:xfrm>
            <a:off x="713500" y="26848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" name="Google Shape;103;p21"/>
          <p:cNvSpPr txBox="1"/>
          <p:nvPr>
            <p:ph hasCustomPrompt="1" idx="3" type="title"/>
          </p:nvPr>
        </p:nvSpPr>
        <p:spPr>
          <a:xfrm>
            <a:off x="5072200" y="1282800"/>
            <a:ext cx="9366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21"/>
          <p:cNvSpPr txBox="1"/>
          <p:nvPr>
            <p:ph idx="4" type="subTitle"/>
          </p:nvPr>
        </p:nvSpPr>
        <p:spPr>
          <a:xfrm>
            <a:off x="4587265" y="22525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5" type="subTitle"/>
          </p:nvPr>
        </p:nvSpPr>
        <p:spPr>
          <a:xfrm>
            <a:off x="4587265" y="26848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21"/>
          <p:cNvSpPr txBox="1"/>
          <p:nvPr>
            <p:ph hasCustomPrompt="1" idx="6" type="title"/>
          </p:nvPr>
        </p:nvSpPr>
        <p:spPr>
          <a:xfrm>
            <a:off x="3135325" y="1282800"/>
            <a:ext cx="9366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1"/>
          <p:cNvSpPr txBox="1"/>
          <p:nvPr>
            <p:ph idx="7" type="subTitle"/>
          </p:nvPr>
        </p:nvSpPr>
        <p:spPr>
          <a:xfrm>
            <a:off x="2650383" y="22525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8" type="subTitle"/>
          </p:nvPr>
        </p:nvSpPr>
        <p:spPr>
          <a:xfrm>
            <a:off x="2650383" y="26848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9" name="Google Shape;109;p21"/>
          <p:cNvSpPr txBox="1"/>
          <p:nvPr>
            <p:ph hasCustomPrompt="1" idx="9" type="title"/>
          </p:nvPr>
        </p:nvSpPr>
        <p:spPr>
          <a:xfrm>
            <a:off x="7009075" y="1282800"/>
            <a:ext cx="9366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21"/>
          <p:cNvSpPr txBox="1"/>
          <p:nvPr>
            <p:ph idx="13" type="subTitle"/>
          </p:nvPr>
        </p:nvSpPr>
        <p:spPr>
          <a:xfrm>
            <a:off x="6524148" y="22525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4" type="subTitle"/>
          </p:nvPr>
        </p:nvSpPr>
        <p:spPr>
          <a:xfrm>
            <a:off x="6524148" y="26848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2" name="Google Shape;112;p21"/>
          <p:cNvSpPr/>
          <p:nvPr/>
        </p:nvSpPr>
        <p:spPr>
          <a:xfrm>
            <a:off x="3026100" y="3941550"/>
            <a:ext cx="5309600" cy="1201950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1"/>
          <p:cNvSpPr/>
          <p:nvPr/>
        </p:nvSpPr>
        <p:spPr>
          <a:xfrm>
            <a:off x="5015567" y="4039575"/>
            <a:ext cx="2537463" cy="713424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1"/>
          <p:cNvSpPr/>
          <p:nvPr/>
        </p:nvSpPr>
        <p:spPr>
          <a:xfrm>
            <a:off x="6197400" y="4413536"/>
            <a:ext cx="2920694" cy="730190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1"/>
          <p:cNvSpPr/>
          <p:nvPr/>
        </p:nvSpPr>
        <p:spPr>
          <a:xfrm>
            <a:off x="0" y="4549424"/>
            <a:ext cx="2377126" cy="594295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 txBox="1"/>
          <p:nvPr>
            <p:ph idx="15" type="title"/>
          </p:nvPr>
        </p:nvSpPr>
        <p:spPr>
          <a:xfrm>
            <a:off x="713500" y="537025"/>
            <a:ext cx="77172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+ subtitle">
  <p:cSld name="CUSTOM_1_2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ctrTitle"/>
          </p:nvPr>
        </p:nvSpPr>
        <p:spPr>
          <a:xfrm>
            <a:off x="1324950" y="1479450"/>
            <a:ext cx="6494100" cy="8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9" name="Google Shape;119;p22"/>
          <p:cNvSpPr txBox="1"/>
          <p:nvPr>
            <p:ph idx="1" type="subTitle"/>
          </p:nvPr>
        </p:nvSpPr>
        <p:spPr>
          <a:xfrm>
            <a:off x="2841750" y="2227338"/>
            <a:ext cx="34605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0" name="Google Shape;120;p22"/>
          <p:cNvSpPr/>
          <p:nvPr/>
        </p:nvSpPr>
        <p:spPr>
          <a:xfrm>
            <a:off x="0" y="2518412"/>
            <a:ext cx="9144000" cy="2625088"/>
          </a:xfrm>
          <a:custGeom>
            <a:rect b="b" l="l" r="r" t="t"/>
            <a:pathLst>
              <a:path extrusionOk="0" h="82034" w="285750">
                <a:moveTo>
                  <a:pt x="285750" y="0"/>
                </a:moveTo>
                <a:cubicBezTo>
                  <a:pt x="279261" y="8525"/>
                  <a:pt x="275415" y="19169"/>
                  <a:pt x="275415" y="30706"/>
                </a:cubicBezTo>
                <a:cubicBezTo>
                  <a:pt x="275415" y="34921"/>
                  <a:pt x="275939" y="39017"/>
                  <a:pt x="276916" y="42946"/>
                </a:cubicBezTo>
                <a:cubicBezTo>
                  <a:pt x="272808" y="44196"/>
                  <a:pt x="270605" y="48982"/>
                  <a:pt x="270605" y="48982"/>
                </a:cubicBezTo>
                <a:cubicBezTo>
                  <a:pt x="270605" y="48982"/>
                  <a:pt x="268665" y="45422"/>
                  <a:pt x="264974" y="46899"/>
                </a:cubicBezTo>
                <a:cubicBezTo>
                  <a:pt x="263866" y="47339"/>
                  <a:pt x="263104" y="47911"/>
                  <a:pt x="262580" y="48411"/>
                </a:cubicBezTo>
                <a:cubicBezTo>
                  <a:pt x="263509" y="46887"/>
                  <a:pt x="264533" y="44053"/>
                  <a:pt x="262330" y="40636"/>
                </a:cubicBezTo>
                <a:cubicBezTo>
                  <a:pt x="259330" y="35993"/>
                  <a:pt x="254234" y="37957"/>
                  <a:pt x="254234" y="37957"/>
                </a:cubicBezTo>
                <a:cubicBezTo>
                  <a:pt x="254234" y="37957"/>
                  <a:pt x="253044" y="28992"/>
                  <a:pt x="245174" y="25301"/>
                </a:cubicBezTo>
                <a:cubicBezTo>
                  <a:pt x="235017" y="20764"/>
                  <a:pt x="228683" y="29004"/>
                  <a:pt x="228683" y="29004"/>
                </a:cubicBezTo>
                <a:cubicBezTo>
                  <a:pt x="228683" y="29004"/>
                  <a:pt x="221421" y="7215"/>
                  <a:pt x="197763" y="14383"/>
                </a:cubicBezTo>
                <a:cubicBezTo>
                  <a:pt x="184011" y="18562"/>
                  <a:pt x="176903" y="31528"/>
                  <a:pt x="178570" y="39374"/>
                </a:cubicBezTo>
                <a:cubicBezTo>
                  <a:pt x="176605" y="37826"/>
                  <a:pt x="172462" y="37981"/>
                  <a:pt x="170962" y="38838"/>
                </a:cubicBezTo>
                <a:cubicBezTo>
                  <a:pt x="167509" y="40803"/>
                  <a:pt x="165806" y="43636"/>
                  <a:pt x="166342" y="46601"/>
                </a:cubicBezTo>
                <a:cubicBezTo>
                  <a:pt x="153055" y="46458"/>
                  <a:pt x="151817" y="58745"/>
                  <a:pt x="151817" y="58745"/>
                </a:cubicBezTo>
                <a:cubicBezTo>
                  <a:pt x="151817" y="58745"/>
                  <a:pt x="151507" y="58531"/>
                  <a:pt x="150924" y="58245"/>
                </a:cubicBezTo>
                <a:cubicBezTo>
                  <a:pt x="150781" y="58186"/>
                  <a:pt x="150626" y="58067"/>
                  <a:pt x="150459" y="58067"/>
                </a:cubicBezTo>
                <a:lnTo>
                  <a:pt x="150447" y="58067"/>
                </a:lnTo>
                <a:cubicBezTo>
                  <a:pt x="148221" y="57174"/>
                  <a:pt x="143363" y="56471"/>
                  <a:pt x="136886" y="62377"/>
                </a:cubicBezTo>
                <a:cubicBezTo>
                  <a:pt x="133517" y="58841"/>
                  <a:pt x="127885" y="56019"/>
                  <a:pt x="119193" y="60115"/>
                </a:cubicBezTo>
                <a:cubicBezTo>
                  <a:pt x="118860" y="56233"/>
                  <a:pt x="116479" y="53340"/>
                  <a:pt x="112705" y="52185"/>
                </a:cubicBezTo>
                <a:cubicBezTo>
                  <a:pt x="111085" y="51685"/>
                  <a:pt x="109228" y="52030"/>
                  <a:pt x="108061" y="52721"/>
                </a:cubicBezTo>
                <a:cubicBezTo>
                  <a:pt x="104465" y="46661"/>
                  <a:pt x="97619" y="39338"/>
                  <a:pt x="85415" y="38624"/>
                </a:cubicBezTo>
                <a:cubicBezTo>
                  <a:pt x="71854" y="37826"/>
                  <a:pt x="64282" y="45553"/>
                  <a:pt x="60281" y="52280"/>
                </a:cubicBezTo>
                <a:cubicBezTo>
                  <a:pt x="59019" y="51244"/>
                  <a:pt x="55197" y="48744"/>
                  <a:pt x="50613" y="51435"/>
                </a:cubicBezTo>
                <a:cubicBezTo>
                  <a:pt x="49268" y="52221"/>
                  <a:pt x="48375" y="53268"/>
                  <a:pt x="47804" y="54411"/>
                </a:cubicBezTo>
                <a:cubicBezTo>
                  <a:pt x="45589" y="53173"/>
                  <a:pt x="42839" y="52995"/>
                  <a:pt x="40886" y="53554"/>
                </a:cubicBezTo>
                <a:cubicBezTo>
                  <a:pt x="37874" y="43053"/>
                  <a:pt x="30504" y="29385"/>
                  <a:pt x="12490" y="23515"/>
                </a:cubicBezTo>
                <a:cubicBezTo>
                  <a:pt x="8049" y="22062"/>
                  <a:pt x="3881" y="21360"/>
                  <a:pt x="0" y="21241"/>
                </a:cubicBezTo>
                <a:lnTo>
                  <a:pt x="0" y="82034"/>
                </a:lnTo>
                <a:lnTo>
                  <a:pt x="285750" y="8203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713493" y="3266538"/>
            <a:ext cx="3319571" cy="751507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6302251" y="2978849"/>
            <a:ext cx="2297464" cy="520084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0" y="2518412"/>
            <a:ext cx="9144000" cy="2625088"/>
          </a:xfrm>
          <a:custGeom>
            <a:rect b="b" l="l" r="r" t="t"/>
            <a:pathLst>
              <a:path extrusionOk="0" h="82034" w="285750">
                <a:moveTo>
                  <a:pt x="285750" y="0"/>
                </a:moveTo>
                <a:cubicBezTo>
                  <a:pt x="279261" y="8525"/>
                  <a:pt x="275415" y="19169"/>
                  <a:pt x="275415" y="30706"/>
                </a:cubicBezTo>
                <a:cubicBezTo>
                  <a:pt x="275415" y="34921"/>
                  <a:pt x="275939" y="39017"/>
                  <a:pt x="276916" y="42946"/>
                </a:cubicBezTo>
                <a:cubicBezTo>
                  <a:pt x="272808" y="44196"/>
                  <a:pt x="270605" y="48982"/>
                  <a:pt x="270605" y="48982"/>
                </a:cubicBezTo>
                <a:cubicBezTo>
                  <a:pt x="270605" y="48982"/>
                  <a:pt x="268665" y="45422"/>
                  <a:pt x="264974" y="46899"/>
                </a:cubicBezTo>
                <a:cubicBezTo>
                  <a:pt x="263866" y="47339"/>
                  <a:pt x="263104" y="47911"/>
                  <a:pt x="262580" y="48411"/>
                </a:cubicBezTo>
                <a:cubicBezTo>
                  <a:pt x="263509" y="46887"/>
                  <a:pt x="264533" y="44053"/>
                  <a:pt x="262330" y="40636"/>
                </a:cubicBezTo>
                <a:cubicBezTo>
                  <a:pt x="259330" y="35993"/>
                  <a:pt x="254234" y="37957"/>
                  <a:pt x="254234" y="37957"/>
                </a:cubicBezTo>
                <a:cubicBezTo>
                  <a:pt x="254234" y="37957"/>
                  <a:pt x="253044" y="28992"/>
                  <a:pt x="245174" y="25301"/>
                </a:cubicBezTo>
                <a:cubicBezTo>
                  <a:pt x="235017" y="20764"/>
                  <a:pt x="228683" y="29004"/>
                  <a:pt x="228683" y="29004"/>
                </a:cubicBezTo>
                <a:cubicBezTo>
                  <a:pt x="228683" y="29004"/>
                  <a:pt x="221421" y="7215"/>
                  <a:pt x="197763" y="14383"/>
                </a:cubicBezTo>
                <a:cubicBezTo>
                  <a:pt x="184011" y="18562"/>
                  <a:pt x="176903" y="31528"/>
                  <a:pt x="178570" y="39374"/>
                </a:cubicBezTo>
                <a:cubicBezTo>
                  <a:pt x="176605" y="37826"/>
                  <a:pt x="172462" y="37981"/>
                  <a:pt x="170962" y="38838"/>
                </a:cubicBezTo>
                <a:cubicBezTo>
                  <a:pt x="167509" y="40803"/>
                  <a:pt x="165806" y="43636"/>
                  <a:pt x="166342" y="46601"/>
                </a:cubicBezTo>
                <a:cubicBezTo>
                  <a:pt x="153055" y="46458"/>
                  <a:pt x="151817" y="58745"/>
                  <a:pt x="151817" y="58745"/>
                </a:cubicBezTo>
                <a:cubicBezTo>
                  <a:pt x="151817" y="58745"/>
                  <a:pt x="151507" y="58531"/>
                  <a:pt x="150924" y="58245"/>
                </a:cubicBezTo>
                <a:cubicBezTo>
                  <a:pt x="150781" y="58186"/>
                  <a:pt x="150626" y="58067"/>
                  <a:pt x="150459" y="58067"/>
                </a:cubicBezTo>
                <a:lnTo>
                  <a:pt x="150447" y="58067"/>
                </a:lnTo>
                <a:cubicBezTo>
                  <a:pt x="148221" y="57174"/>
                  <a:pt x="143363" y="56471"/>
                  <a:pt x="136886" y="62377"/>
                </a:cubicBezTo>
                <a:cubicBezTo>
                  <a:pt x="133517" y="58841"/>
                  <a:pt x="127885" y="56019"/>
                  <a:pt x="119193" y="60115"/>
                </a:cubicBezTo>
                <a:cubicBezTo>
                  <a:pt x="118860" y="56233"/>
                  <a:pt x="116479" y="53340"/>
                  <a:pt x="112705" y="52185"/>
                </a:cubicBezTo>
                <a:cubicBezTo>
                  <a:pt x="111085" y="51685"/>
                  <a:pt x="109228" y="52030"/>
                  <a:pt x="108061" y="52721"/>
                </a:cubicBezTo>
                <a:cubicBezTo>
                  <a:pt x="104465" y="46661"/>
                  <a:pt x="97619" y="39338"/>
                  <a:pt x="85415" y="38624"/>
                </a:cubicBezTo>
                <a:cubicBezTo>
                  <a:pt x="71854" y="37826"/>
                  <a:pt x="64282" y="45553"/>
                  <a:pt x="60281" y="52280"/>
                </a:cubicBezTo>
                <a:cubicBezTo>
                  <a:pt x="59019" y="51244"/>
                  <a:pt x="55197" y="48744"/>
                  <a:pt x="50613" y="51435"/>
                </a:cubicBezTo>
                <a:cubicBezTo>
                  <a:pt x="49268" y="52221"/>
                  <a:pt x="48375" y="53268"/>
                  <a:pt x="47804" y="54411"/>
                </a:cubicBezTo>
                <a:cubicBezTo>
                  <a:pt x="45589" y="53173"/>
                  <a:pt x="42839" y="52995"/>
                  <a:pt x="40886" y="53554"/>
                </a:cubicBezTo>
                <a:cubicBezTo>
                  <a:pt x="37874" y="43053"/>
                  <a:pt x="30504" y="29385"/>
                  <a:pt x="12490" y="23515"/>
                </a:cubicBezTo>
                <a:cubicBezTo>
                  <a:pt x="8049" y="22062"/>
                  <a:pt x="3881" y="21360"/>
                  <a:pt x="0" y="21241"/>
                </a:cubicBezTo>
                <a:lnTo>
                  <a:pt x="0" y="82034"/>
                </a:lnTo>
                <a:lnTo>
                  <a:pt x="285750" y="8203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387250" y="3604147"/>
            <a:ext cx="2828863" cy="707232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5390255" y="3914200"/>
            <a:ext cx="2672955" cy="751519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3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CUSTOM_1_2_2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/>
          <p:nvPr/>
        </p:nvSpPr>
        <p:spPr>
          <a:xfrm flipH="1">
            <a:off x="-2" y="0"/>
            <a:ext cx="5808896" cy="5143564"/>
          </a:xfrm>
          <a:custGeom>
            <a:rect b="b" l="l" r="r" t="t"/>
            <a:pathLst>
              <a:path extrusionOk="0" h="143685" w="162271">
                <a:moveTo>
                  <a:pt x="135636" y="0"/>
                </a:moveTo>
                <a:cubicBezTo>
                  <a:pt x="134374" y="3334"/>
                  <a:pt x="135815" y="7215"/>
                  <a:pt x="135815" y="7215"/>
                </a:cubicBezTo>
                <a:cubicBezTo>
                  <a:pt x="135815" y="7215"/>
                  <a:pt x="135287" y="7061"/>
                  <a:pt x="134557" y="7061"/>
                </a:cubicBezTo>
                <a:cubicBezTo>
                  <a:pt x="133386" y="7061"/>
                  <a:pt x="131694" y="7458"/>
                  <a:pt x="130814" y="9525"/>
                </a:cubicBezTo>
                <a:cubicBezTo>
                  <a:pt x="130385" y="10525"/>
                  <a:pt x="130254" y="11382"/>
                  <a:pt x="130242" y="12049"/>
                </a:cubicBezTo>
                <a:cubicBezTo>
                  <a:pt x="129861" y="10454"/>
                  <a:pt x="128683" y="7965"/>
                  <a:pt x="125039" y="7180"/>
                </a:cubicBezTo>
                <a:cubicBezTo>
                  <a:pt x="124522" y="7067"/>
                  <a:pt x="124037" y="7017"/>
                  <a:pt x="123583" y="7017"/>
                </a:cubicBezTo>
                <a:cubicBezTo>
                  <a:pt x="119695" y="7017"/>
                  <a:pt x="118062" y="10692"/>
                  <a:pt x="118062" y="10692"/>
                </a:cubicBezTo>
                <a:cubicBezTo>
                  <a:pt x="118062" y="10692"/>
                  <a:pt x="113980" y="7556"/>
                  <a:pt x="108584" y="7556"/>
                </a:cubicBezTo>
                <a:cubicBezTo>
                  <a:pt x="107134" y="7556"/>
                  <a:pt x="105588" y="7783"/>
                  <a:pt x="104001" y="8358"/>
                </a:cubicBezTo>
                <a:cubicBezTo>
                  <a:pt x="94488" y="11990"/>
                  <a:pt x="95714" y="21431"/>
                  <a:pt x="95714" y="21431"/>
                </a:cubicBezTo>
                <a:cubicBezTo>
                  <a:pt x="95714" y="21431"/>
                  <a:pt x="91285" y="19218"/>
                  <a:pt x="85505" y="19218"/>
                </a:cubicBezTo>
                <a:cubicBezTo>
                  <a:pt x="79370" y="19218"/>
                  <a:pt x="71715" y="21711"/>
                  <a:pt x="66223" y="31992"/>
                </a:cubicBezTo>
                <a:cubicBezTo>
                  <a:pt x="60008" y="43601"/>
                  <a:pt x="63818" y="56614"/>
                  <a:pt x="69973" y="60615"/>
                </a:cubicBezTo>
                <a:cubicBezTo>
                  <a:pt x="67687" y="60877"/>
                  <a:pt x="65115" y="63663"/>
                  <a:pt x="64699" y="65187"/>
                </a:cubicBezTo>
                <a:cubicBezTo>
                  <a:pt x="63734" y="68699"/>
                  <a:pt x="64472" y="71640"/>
                  <a:pt x="66735" y="73212"/>
                </a:cubicBezTo>
                <a:cubicBezTo>
                  <a:pt x="58031" y="81724"/>
                  <a:pt x="65199" y="90487"/>
                  <a:pt x="65199" y="90487"/>
                </a:cubicBezTo>
                <a:cubicBezTo>
                  <a:pt x="65199" y="90487"/>
                  <a:pt x="64853" y="90547"/>
                  <a:pt x="64294" y="90737"/>
                </a:cubicBezTo>
                <a:cubicBezTo>
                  <a:pt x="64163" y="90785"/>
                  <a:pt x="63984" y="90821"/>
                  <a:pt x="63877" y="90928"/>
                </a:cubicBezTo>
                <a:lnTo>
                  <a:pt x="63877" y="90940"/>
                </a:lnTo>
                <a:cubicBezTo>
                  <a:pt x="61841" y="91809"/>
                  <a:pt x="58245" y="94488"/>
                  <a:pt x="57876" y="102501"/>
                </a:cubicBezTo>
                <a:cubicBezTo>
                  <a:pt x="57768" y="102499"/>
                  <a:pt x="57659" y="102497"/>
                  <a:pt x="57550" y="102497"/>
                </a:cubicBezTo>
                <a:cubicBezTo>
                  <a:pt x="53136" y="102497"/>
                  <a:pt x="47851" y="104427"/>
                  <a:pt x="44946" y="112502"/>
                </a:cubicBezTo>
                <a:cubicBezTo>
                  <a:pt x="43368" y="111172"/>
                  <a:pt x="41555" y="110500"/>
                  <a:pt x="39691" y="110500"/>
                </a:cubicBezTo>
                <a:cubicBezTo>
                  <a:pt x="38334" y="110500"/>
                  <a:pt x="36951" y="110856"/>
                  <a:pt x="35612" y="111573"/>
                </a:cubicBezTo>
                <a:cubicBezTo>
                  <a:pt x="34230" y="112300"/>
                  <a:pt x="33254" y="113717"/>
                  <a:pt x="32957" y="114931"/>
                </a:cubicBezTo>
                <a:cubicBezTo>
                  <a:pt x="30846" y="114393"/>
                  <a:pt x="28406" y="114000"/>
                  <a:pt x="25777" y="114000"/>
                </a:cubicBezTo>
                <a:cubicBezTo>
                  <a:pt x="20604" y="114000"/>
                  <a:pt x="14701" y="115522"/>
                  <a:pt x="9144" y="120455"/>
                </a:cubicBezTo>
                <a:cubicBezTo>
                  <a:pt x="667" y="128004"/>
                  <a:pt x="0" y="136910"/>
                  <a:pt x="1286" y="143684"/>
                </a:cubicBezTo>
                <a:lnTo>
                  <a:pt x="162270" y="143684"/>
                </a:lnTo>
                <a:lnTo>
                  <a:pt x="162270" y="65996"/>
                </a:lnTo>
                <a:lnTo>
                  <a:pt x="16227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4"/>
          <p:cNvSpPr txBox="1"/>
          <p:nvPr>
            <p:ph type="ctrTitle"/>
          </p:nvPr>
        </p:nvSpPr>
        <p:spPr>
          <a:xfrm>
            <a:off x="713500" y="537000"/>
            <a:ext cx="3058800" cy="40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CUSTOM_1_2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5218788" y="2421125"/>
            <a:ext cx="25650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34" name="Google Shape;134;p25"/>
          <p:cNvSpPr txBox="1"/>
          <p:nvPr>
            <p:ph idx="2" type="subTitle"/>
          </p:nvPr>
        </p:nvSpPr>
        <p:spPr>
          <a:xfrm>
            <a:off x="5218800" y="2916175"/>
            <a:ext cx="25650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5" name="Google Shape;135;p25"/>
          <p:cNvSpPr/>
          <p:nvPr/>
        </p:nvSpPr>
        <p:spPr>
          <a:xfrm>
            <a:off x="6061275" y="4569124"/>
            <a:ext cx="2537306" cy="574413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5"/>
          <p:cNvSpPr/>
          <p:nvPr/>
        </p:nvSpPr>
        <p:spPr>
          <a:xfrm>
            <a:off x="545401" y="4623399"/>
            <a:ext cx="2297464" cy="520084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5"/>
          <p:cNvSpPr/>
          <p:nvPr/>
        </p:nvSpPr>
        <p:spPr>
          <a:xfrm>
            <a:off x="4819775" y="4662898"/>
            <a:ext cx="1922336" cy="480595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5"/>
          <p:cNvSpPr/>
          <p:nvPr/>
        </p:nvSpPr>
        <p:spPr>
          <a:xfrm>
            <a:off x="1642472" y="4662925"/>
            <a:ext cx="1709227" cy="480560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2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1" name="Google Shape;141;p26"/>
          <p:cNvSpPr txBox="1"/>
          <p:nvPr>
            <p:ph idx="1" type="subTitle"/>
          </p:nvPr>
        </p:nvSpPr>
        <p:spPr>
          <a:xfrm>
            <a:off x="1266775" y="2421125"/>
            <a:ext cx="20238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42" name="Google Shape;142;p26"/>
          <p:cNvSpPr txBox="1"/>
          <p:nvPr>
            <p:ph idx="2" type="subTitle"/>
          </p:nvPr>
        </p:nvSpPr>
        <p:spPr>
          <a:xfrm>
            <a:off x="1266775" y="2916175"/>
            <a:ext cx="20238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3" name="Google Shape;143;p26"/>
          <p:cNvSpPr txBox="1"/>
          <p:nvPr>
            <p:ph idx="3" type="subTitle"/>
          </p:nvPr>
        </p:nvSpPr>
        <p:spPr>
          <a:xfrm>
            <a:off x="3560050" y="2421125"/>
            <a:ext cx="20238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44" name="Google Shape;144;p26"/>
          <p:cNvSpPr txBox="1"/>
          <p:nvPr>
            <p:ph idx="4" type="subTitle"/>
          </p:nvPr>
        </p:nvSpPr>
        <p:spPr>
          <a:xfrm>
            <a:off x="3560050" y="2916175"/>
            <a:ext cx="20238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5" name="Google Shape;145;p26"/>
          <p:cNvSpPr txBox="1"/>
          <p:nvPr>
            <p:ph idx="5" type="subTitle"/>
          </p:nvPr>
        </p:nvSpPr>
        <p:spPr>
          <a:xfrm>
            <a:off x="5853325" y="2421125"/>
            <a:ext cx="20238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46" name="Google Shape;146;p26"/>
          <p:cNvSpPr txBox="1"/>
          <p:nvPr>
            <p:ph idx="6" type="subTitle"/>
          </p:nvPr>
        </p:nvSpPr>
        <p:spPr>
          <a:xfrm>
            <a:off x="5853325" y="2916175"/>
            <a:ext cx="20238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7" name="Google Shape;147;p26"/>
          <p:cNvSpPr/>
          <p:nvPr/>
        </p:nvSpPr>
        <p:spPr>
          <a:xfrm>
            <a:off x="0" y="4177599"/>
            <a:ext cx="4266620" cy="965906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6"/>
          <p:cNvSpPr/>
          <p:nvPr/>
        </p:nvSpPr>
        <p:spPr>
          <a:xfrm>
            <a:off x="2633925" y="4399725"/>
            <a:ext cx="3285580" cy="743767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6"/>
          <p:cNvSpPr/>
          <p:nvPr/>
        </p:nvSpPr>
        <p:spPr>
          <a:xfrm>
            <a:off x="6826101" y="4569098"/>
            <a:ext cx="2297511" cy="574391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2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1266775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53" name="Google Shape;153;p27"/>
          <p:cNvSpPr txBox="1"/>
          <p:nvPr>
            <p:ph idx="2" type="subTitle"/>
          </p:nvPr>
        </p:nvSpPr>
        <p:spPr>
          <a:xfrm>
            <a:off x="1266775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4" name="Google Shape;154;p27"/>
          <p:cNvSpPr txBox="1"/>
          <p:nvPr>
            <p:ph idx="3" type="subTitle"/>
          </p:nvPr>
        </p:nvSpPr>
        <p:spPr>
          <a:xfrm>
            <a:off x="3560050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55" name="Google Shape;155;p27"/>
          <p:cNvSpPr txBox="1"/>
          <p:nvPr>
            <p:ph idx="4" type="subTitle"/>
          </p:nvPr>
        </p:nvSpPr>
        <p:spPr>
          <a:xfrm>
            <a:off x="3560050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6" name="Google Shape;156;p27"/>
          <p:cNvSpPr txBox="1"/>
          <p:nvPr>
            <p:ph idx="5" type="subTitle"/>
          </p:nvPr>
        </p:nvSpPr>
        <p:spPr>
          <a:xfrm>
            <a:off x="5853325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57" name="Google Shape;157;p27"/>
          <p:cNvSpPr txBox="1"/>
          <p:nvPr>
            <p:ph idx="6" type="subTitle"/>
          </p:nvPr>
        </p:nvSpPr>
        <p:spPr>
          <a:xfrm>
            <a:off x="5853325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27"/>
          <p:cNvSpPr txBox="1"/>
          <p:nvPr>
            <p:ph idx="7" type="subTitle"/>
          </p:nvPr>
        </p:nvSpPr>
        <p:spPr>
          <a:xfrm>
            <a:off x="1266775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59" name="Google Shape;159;p27"/>
          <p:cNvSpPr txBox="1"/>
          <p:nvPr>
            <p:ph idx="8" type="subTitle"/>
          </p:nvPr>
        </p:nvSpPr>
        <p:spPr>
          <a:xfrm>
            <a:off x="1266775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0" name="Google Shape;160;p27"/>
          <p:cNvSpPr txBox="1"/>
          <p:nvPr>
            <p:ph idx="9" type="subTitle"/>
          </p:nvPr>
        </p:nvSpPr>
        <p:spPr>
          <a:xfrm>
            <a:off x="3560050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61" name="Google Shape;161;p27"/>
          <p:cNvSpPr txBox="1"/>
          <p:nvPr>
            <p:ph idx="13" type="subTitle"/>
          </p:nvPr>
        </p:nvSpPr>
        <p:spPr>
          <a:xfrm>
            <a:off x="3560050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2" name="Google Shape;162;p27"/>
          <p:cNvSpPr txBox="1"/>
          <p:nvPr>
            <p:ph idx="14" type="subTitle"/>
          </p:nvPr>
        </p:nvSpPr>
        <p:spPr>
          <a:xfrm>
            <a:off x="5853325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63" name="Google Shape;163;p27"/>
          <p:cNvSpPr txBox="1"/>
          <p:nvPr>
            <p:ph idx="15" type="subTitle"/>
          </p:nvPr>
        </p:nvSpPr>
        <p:spPr>
          <a:xfrm>
            <a:off x="5853325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2_1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6" name="Google Shape;166;p28"/>
          <p:cNvSpPr txBox="1"/>
          <p:nvPr>
            <p:ph idx="1" type="subTitle"/>
          </p:nvPr>
        </p:nvSpPr>
        <p:spPr>
          <a:xfrm>
            <a:off x="2184813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67" name="Google Shape;167;p28"/>
          <p:cNvSpPr txBox="1"/>
          <p:nvPr>
            <p:ph idx="2" type="subTitle"/>
          </p:nvPr>
        </p:nvSpPr>
        <p:spPr>
          <a:xfrm>
            <a:off x="2184813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8" name="Google Shape;168;p28"/>
          <p:cNvSpPr txBox="1"/>
          <p:nvPr>
            <p:ph idx="3" type="subTitle"/>
          </p:nvPr>
        </p:nvSpPr>
        <p:spPr>
          <a:xfrm>
            <a:off x="4935288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69" name="Google Shape;169;p28"/>
          <p:cNvSpPr txBox="1"/>
          <p:nvPr>
            <p:ph idx="4" type="subTitle"/>
          </p:nvPr>
        </p:nvSpPr>
        <p:spPr>
          <a:xfrm>
            <a:off x="4935288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0" name="Google Shape;170;p28"/>
          <p:cNvSpPr txBox="1"/>
          <p:nvPr>
            <p:ph idx="5" type="subTitle"/>
          </p:nvPr>
        </p:nvSpPr>
        <p:spPr>
          <a:xfrm>
            <a:off x="2184813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71" name="Google Shape;171;p28"/>
          <p:cNvSpPr txBox="1"/>
          <p:nvPr>
            <p:ph idx="6" type="subTitle"/>
          </p:nvPr>
        </p:nvSpPr>
        <p:spPr>
          <a:xfrm>
            <a:off x="2184813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7" type="subTitle"/>
          </p:nvPr>
        </p:nvSpPr>
        <p:spPr>
          <a:xfrm>
            <a:off x="4935288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73" name="Google Shape;173;p28"/>
          <p:cNvSpPr txBox="1"/>
          <p:nvPr>
            <p:ph idx="8" type="subTitle"/>
          </p:nvPr>
        </p:nvSpPr>
        <p:spPr>
          <a:xfrm>
            <a:off x="4935288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4" name="Google Shape;174;p28"/>
          <p:cNvSpPr/>
          <p:nvPr/>
        </p:nvSpPr>
        <p:spPr>
          <a:xfrm rot="10800000">
            <a:off x="-155125" y="1"/>
            <a:ext cx="5309600" cy="1201950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-254644" y="131313"/>
            <a:ext cx="2537463" cy="713424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8"/>
          <p:cNvSpPr/>
          <p:nvPr/>
        </p:nvSpPr>
        <p:spPr>
          <a:xfrm>
            <a:off x="1123240" y="340448"/>
            <a:ext cx="2920694" cy="730190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2">
  <p:cSld name="CUSTOM_2_1_1_2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9" name="Google Shape;179;p29"/>
          <p:cNvSpPr txBox="1"/>
          <p:nvPr>
            <p:ph idx="1" type="subTitle"/>
          </p:nvPr>
        </p:nvSpPr>
        <p:spPr>
          <a:xfrm>
            <a:off x="942088" y="1501138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80" name="Google Shape;180;p29"/>
          <p:cNvSpPr txBox="1"/>
          <p:nvPr>
            <p:ph idx="2" type="subTitle"/>
          </p:nvPr>
        </p:nvSpPr>
        <p:spPr>
          <a:xfrm>
            <a:off x="942088" y="1800463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1" name="Google Shape;181;p29"/>
          <p:cNvSpPr txBox="1"/>
          <p:nvPr>
            <p:ph idx="3" type="subTitle"/>
          </p:nvPr>
        </p:nvSpPr>
        <p:spPr>
          <a:xfrm>
            <a:off x="6177988" y="1501138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82" name="Google Shape;182;p29"/>
          <p:cNvSpPr txBox="1"/>
          <p:nvPr>
            <p:ph idx="4" type="subTitle"/>
          </p:nvPr>
        </p:nvSpPr>
        <p:spPr>
          <a:xfrm>
            <a:off x="6177988" y="1800463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3" name="Google Shape;183;p29"/>
          <p:cNvSpPr txBox="1"/>
          <p:nvPr>
            <p:ph idx="5" type="subTitle"/>
          </p:nvPr>
        </p:nvSpPr>
        <p:spPr>
          <a:xfrm>
            <a:off x="942088" y="3116463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6" type="subTitle"/>
          </p:nvPr>
        </p:nvSpPr>
        <p:spPr>
          <a:xfrm>
            <a:off x="942088" y="3415913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5" name="Google Shape;185;p29"/>
          <p:cNvSpPr txBox="1"/>
          <p:nvPr>
            <p:ph idx="7" type="subTitle"/>
          </p:nvPr>
        </p:nvSpPr>
        <p:spPr>
          <a:xfrm>
            <a:off x="6177988" y="3116463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186" name="Google Shape;186;p29"/>
          <p:cNvSpPr txBox="1"/>
          <p:nvPr>
            <p:ph idx="8" type="subTitle"/>
          </p:nvPr>
        </p:nvSpPr>
        <p:spPr>
          <a:xfrm>
            <a:off x="6177988" y="3415913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7" name="Google Shape;187;p29"/>
          <p:cNvSpPr/>
          <p:nvPr/>
        </p:nvSpPr>
        <p:spPr>
          <a:xfrm rot="10800000">
            <a:off x="-155125" y="1"/>
            <a:ext cx="5309600" cy="1201950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9"/>
          <p:cNvSpPr/>
          <p:nvPr/>
        </p:nvSpPr>
        <p:spPr>
          <a:xfrm>
            <a:off x="-254644" y="131313"/>
            <a:ext cx="2537463" cy="713424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9"/>
          <p:cNvSpPr/>
          <p:nvPr/>
        </p:nvSpPr>
        <p:spPr>
          <a:xfrm>
            <a:off x="1123240" y="340448"/>
            <a:ext cx="2920694" cy="730190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">
  <p:cSld name="CUSTOM_2_1_1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0" y="-4650"/>
            <a:ext cx="7093586" cy="5143620"/>
          </a:xfrm>
          <a:custGeom>
            <a:rect b="b" l="l" r="r" t="t"/>
            <a:pathLst>
              <a:path extrusionOk="0" h="146448" w="201967">
                <a:moveTo>
                  <a:pt x="0" y="1"/>
                </a:moveTo>
                <a:lnTo>
                  <a:pt x="0" y="146447"/>
                </a:lnTo>
                <a:lnTo>
                  <a:pt x="201871" y="146447"/>
                </a:lnTo>
                <a:cubicBezTo>
                  <a:pt x="201930" y="145852"/>
                  <a:pt x="201966" y="145161"/>
                  <a:pt x="201966" y="144507"/>
                </a:cubicBezTo>
                <a:cubicBezTo>
                  <a:pt x="201966" y="140161"/>
                  <a:pt x="200668" y="136125"/>
                  <a:pt x="198442" y="132755"/>
                </a:cubicBezTo>
                <a:cubicBezTo>
                  <a:pt x="194620" y="126933"/>
                  <a:pt x="188024" y="123087"/>
                  <a:pt x="180535" y="123087"/>
                </a:cubicBezTo>
                <a:cubicBezTo>
                  <a:pt x="173403" y="123087"/>
                  <a:pt x="167081" y="126564"/>
                  <a:pt x="163187" y="131922"/>
                </a:cubicBezTo>
                <a:cubicBezTo>
                  <a:pt x="161727" y="123720"/>
                  <a:pt x="153417" y="117700"/>
                  <a:pt x="145235" y="117700"/>
                </a:cubicBezTo>
                <a:cubicBezTo>
                  <a:pt x="143143" y="117700"/>
                  <a:pt x="141060" y="118093"/>
                  <a:pt x="139101" y="118944"/>
                </a:cubicBezTo>
                <a:cubicBezTo>
                  <a:pt x="137053" y="108595"/>
                  <a:pt x="126862" y="100648"/>
                  <a:pt x="116397" y="100648"/>
                </a:cubicBezTo>
                <a:cubicBezTo>
                  <a:pt x="115425" y="100648"/>
                  <a:pt x="114450" y="100717"/>
                  <a:pt x="113479" y="100858"/>
                </a:cubicBezTo>
                <a:cubicBezTo>
                  <a:pt x="116182" y="84999"/>
                  <a:pt x="104752" y="68045"/>
                  <a:pt x="89047" y="64580"/>
                </a:cubicBezTo>
                <a:cubicBezTo>
                  <a:pt x="92179" y="49531"/>
                  <a:pt x="91036" y="33267"/>
                  <a:pt x="83642" y="19801"/>
                </a:cubicBezTo>
                <a:cubicBezTo>
                  <a:pt x="78986" y="11335"/>
                  <a:pt x="71652" y="4168"/>
                  <a:pt x="6302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0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1" type="subTitle"/>
          </p:nvPr>
        </p:nvSpPr>
        <p:spPr>
          <a:xfrm>
            <a:off x="4794000" y="3117750"/>
            <a:ext cx="34146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4" name="Google Shape;194;p30"/>
          <p:cNvSpPr txBox="1"/>
          <p:nvPr>
            <p:ph hasCustomPrompt="1" idx="2" type="title"/>
          </p:nvPr>
        </p:nvSpPr>
        <p:spPr>
          <a:xfrm>
            <a:off x="4794000" y="2647950"/>
            <a:ext cx="34146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30"/>
          <p:cNvSpPr txBox="1"/>
          <p:nvPr>
            <p:ph idx="3" type="subTitle"/>
          </p:nvPr>
        </p:nvSpPr>
        <p:spPr>
          <a:xfrm>
            <a:off x="935500" y="1626150"/>
            <a:ext cx="34146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hasCustomPrompt="1" idx="4" type="title"/>
          </p:nvPr>
        </p:nvSpPr>
        <p:spPr>
          <a:xfrm>
            <a:off x="935500" y="2025750"/>
            <a:ext cx="34146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500"/>
              <a:buNone/>
              <a:defRPr sz="4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698631" scaled="0"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 flipH="1">
            <a:off x="2050425" y="-4650"/>
            <a:ext cx="7093586" cy="5143620"/>
          </a:xfrm>
          <a:custGeom>
            <a:rect b="b" l="l" r="r" t="t"/>
            <a:pathLst>
              <a:path extrusionOk="0" h="146448" w="201967">
                <a:moveTo>
                  <a:pt x="0" y="1"/>
                </a:moveTo>
                <a:lnTo>
                  <a:pt x="0" y="146447"/>
                </a:lnTo>
                <a:lnTo>
                  <a:pt x="201871" y="146447"/>
                </a:lnTo>
                <a:cubicBezTo>
                  <a:pt x="201930" y="145852"/>
                  <a:pt x="201966" y="145161"/>
                  <a:pt x="201966" y="144507"/>
                </a:cubicBezTo>
                <a:cubicBezTo>
                  <a:pt x="201966" y="140161"/>
                  <a:pt x="200668" y="136125"/>
                  <a:pt x="198442" y="132755"/>
                </a:cubicBezTo>
                <a:cubicBezTo>
                  <a:pt x="194620" y="126933"/>
                  <a:pt x="188024" y="123087"/>
                  <a:pt x="180535" y="123087"/>
                </a:cubicBezTo>
                <a:cubicBezTo>
                  <a:pt x="173403" y="123087"/>
                  <a:pt x="167081" y="126564"/>
                  <a:pt x="163187" y="131922"/>
                </a:cubicBezTo>
                <a:cubicBezTo>
                  <a:pt x="161727" y="123720"/>
                  <a:pt x="153417" y="117700"/>
                  <a:pt x="145235" y="117700"/>
                </a:cubicBezTo>
                <a:cubicBezTo>
                  <a:pt x="143143" y="117700"/>
                  <a:pt x="141060" y="118093"/>
                  <a:pt x="139101" y="118944"/>
                </a:cubicBezTo>
                <a:cubicBezTo>
                  <a:pt x="137053" y="108595"/>
                  <a:pt x="126862" y="100648"/>
                  <a:pt x="116397" y="100648"/>
                </a:cubicBezTo>
                <a:cubicBezTo>
                  <a:pt x="115425" y="100648"/>
                  <a:pt x="114450" y="100717"/>
                  <a:pt x="113479" y="100858"/>
                </a:cubicBezTo>
                <a:cubicBezTo>
                  <a:pt x="116182" y="84999"/>
                  <a:pt x="104752" y="68045"/>
                  <a:pt x="89047" y="64580"/>
                </a:cubicBezTo>
                <a:cubicBezTo>
                  <a:pt x="92179" y="49531"/>
                  <a:pt x="91036" y="33267"/>
                  <a:pt x="83642" y="19801"/>
                </a:cubicBezTo>
                <a:cubicBezTo>
                  <a:pt x="78986" y="11335"/>
                  <a:pt x="71652" y="4168"/>
                  <a:pt x="6302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13500" y="1772575"/>
            <a:ext cx="7716900" cy="28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☁"/>
              <a:defRPr sz="1400">
                <a:solidFill>
                  <a:srgbClr val="FFFFFF"/>
                </a:solidFill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4"/>
          <p:cNvSpPr/>
          <p:nvPr/>
        </p:nvSpPr>
        <p:spPr>
          <a:xfrm>
            <a:off x="6606700" y="4569124"/>
            <a:ext cx="2537306" cy="574413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5365200" y="4662898"/>
            <a:ext cx="1922336" cy="480595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 rot="10800000">
            <a:off x="145825" y="11"/>
            <a:ext cx="2920694" cy="730190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/>
          <p:nvPr/>
        </p:nvSpPr>
        <p:spPr>
          <a:xfrm rot="10800000">
            <a:off x="1930285" y="1"/>
            <a:ext cx="1981366" cy="557074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">
  <p:cSld name="CUSTOM_2_1_1_1_1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/>
          <p:nvPr/>
        </p:nvSpPr>
        <p:spPr>
          <a:xfrm flipH="1">
            <a:off x="-2" y="0"/>
            <a:ext cx="5808896" cy="5143564"/>
          </a:xfrm>
          <a:custGeom>
            <a:rect b="b" l="l" r="r" t="t"/>
            <a:pathLst>
              <a:path extrusionOk="0" h="143685" w="162271">
                <a:moveTo>
                  <a:pt x="135636" y="0"/>
                </a:moveTo>
                <a:cubicBezTo>
                  <a:pt x="134374" y="3334"/>
                  <a:pt x="135815" y="7215"/>
                  <a:pt x="135815" y="7215"/>
                </a:cubicBezTo>
                <a:cubicBezTo>
                  <a:pt x="135815" y="7215"/>
                  <a:pt x="135287" y="7061"/>
                  <a:pt x="134557" y="7061"/>
                </a:cubicBezTo>
                <a:cubicBezTo>
                  <a:pt x="133386" y="7061"/>
                  <a:pt x="131694" y="7458"/>
                  <a:pt x="130814" y="9525"/>
                </a:cubicBezTo>
                <a:cubicBezTo>
                  <a:pt x="130385" y="10525"/>
                  <a:pt x="130254" y="11382"/>
                  <a:pt x="130242" y="12049"/>
                </a:cubicBezTo>
                <a:cubicBezTo>
                  <a:pt x="129861" y="10454"/>
                  <a:pt x="128683" y="7965"/>
                  <a:pt x="125039" y="7180"/>
                </a:cubicBezTo>
                <a:cubicBezTo>
                  <a:pt x="124522" y="7067"/>
                  <a:pt x="124037" y="7017"/>
                  <a:pt x="123583" y="7017"/>
                </a:cubicBezTo>
                <a:cubicBezTo>
                  <a:pt x="119695" y="7017"/>
                  <a:pt x="118062" y="10692"/>
                  <a:pt x="118062" y="10692"/>
                </a:cubicBezTo>
                <a:cubicBezTo>
                  <a:pt x="118062" y="10692"/>
                  <a:pt x="113980" y="7556"/>
                  <a:pt x="108584" y="7556"/>
                </a:cubicBezTo>
                <a:cubicBezTo>
                  <a:pt x="107134" y="7556"/>
                  <a:pt x="105588" y="7783"/>
                  <a:pt x="104001" y="8358"/>
                </a:cubicBezTo>
                <a:cubicBezTo>
                  <a:pt x="94488" y="11990"/>
                  <a:pt x="95714" y="21431"/>
                  <a:pt x="95714" y="21431"/>
                </a:cubicBezTo>
                <a:cubicBezTo>
                  <a:pt x="95714" y="21431"/>
                  <a:pt x="91285" y="19218"/>
                  <a:pt x="85505" y="19218"/>
                </a:cubicBezTo>
                <a:cubicBezTo>
                  <a:pt x="79370" y="19218"/>
                  <a:pt x="71715" y="21711"/>
                  <a:pt x="66223" y="31992"/>
                </a:cubicBezTo>
                <a:cubicBezTo>
                  <a:pt x="60008" y="43601"/>
                  <a:pt x="63818" y="56614"/>
                  <a:pt x="69973" y="60615"/>
                </a:cubicBezTo>
                <a:cubicBezTo>
                  <a:pt x="67687" y="60877"/>
                  <a:pt x="65115" y="63663"/>
                  <a:pt x="64699" y="65187"/>
                </a:cubicBezTo>
                <a:cubicBezTo>
                  <a:pt x="63734" y="68699"/>
                  <a:pt x="64472" y="71640"/>
                  <a:pt x="66735" y="73212"/>
                </a:cubicBezTo>
                <a:cubicBezTo>
                  <a:pt x="58031" y="81724"/>
                  <a:pt x="65199" y="90487"/>
                  <a:pt x="65199" y="90487"/>
                </a:cubicBezTo>
                <a:cubicBezTo>
                  <a:pt x="65199" y="90487"/>
                  <a:pt x="64853" y="90547"/>
                  <a:pt x="64294" y="90737"/>
                </a:cubicBezTo>
                <a:cubicBezTo>
                  <a:pt x="64163" y="90785"/>
                  <a:pt x="63984" y="90821"/>
                  <a:pt x="63877" y="90928"/>
                </a:cubicBezTo>
                <a:lnTo>
                  <a:pt x="63877" y="90940"/>
                </a:lnTo>
                <a:cubicBezTo>
                  <a:pt x="61841" y="91809"/>
                  <a:pt x="58245" y="94488"/>
                  <a:pt x="57876" y="102501"/>
                </a:cubicBezTo>
                <a:cubicBezTo>
                  <a:pt x="57768" y="102499"/>
                  <a:pt x="57659" y="102497"/>
                  <a:pt x="57550" y="102497"/>
                </a:cubicBezTo>
                <a:cubicBezTo>
                  <a:pt x="53136" y="102497"/>
                  <a:pt x="47851" y="104427"/>
                  <a:pt x="44946" y="112502"/>
                </a:cubicBezTo>
                <a:cubicBezTo>
                  <a:pt x="43368" y="111172"/>
                  <a:pt x="41555" y="110500"/>
                  <a:pt x="39691" y="110500"/>
                </a:cubicBezTo>
                <a:cubicBezTo>
                  <a:pt x="38334" y="110500"/>
                  <a:pt x="36951" y="110856"/>
                  <a:pt x="35612" y="111573"/>
                </a:cubicBezTo>
                <a:cubicBezTo>
                  <a:pt x="34230" y="112300"/>
                  <a:pt x="33254" y="113717"/>
                  <a:pt x="32957" y="114931"/>
                </a:cubicBezTo>
                <a:cubicBezTo>
                  <a:pt x="30846" y="114393"/>
                  <a:pt x="28406" y="114000"/>
                  <a:pt x="25777" y="114000"/>
                </a:cubicBezTo>
                <a:cubicBezTo>
                  <a:pt x="20604" y="114000"/>
                  <a:pt x="14701" y="115522"/>
                  <a:pt x="9144" y="120455"/>
                </a:cubicBezTo>
                <a:cubicBezTo>
                  <a:pt x="667" y="128004"/>
                  <a:pt x="0" y="136910"/>
                  <a:pt x="1286" y="143684"/>
                </a:cubicBezTo>
                <a:lnTo>
                  <a:pt x="162270" y="143684"/>
                </a:lnTo>
                <a:lnTo>
                  <a:pt x="162270" y="65996"/>
                </a:lnTo>
                <a:lnTo>
                  <a:pt x="16227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1"/>
          <p:cNvSpPr txBox="1"/>
          <p:nvPr>
            <p:ph type="ctrTitle"/>
          </p:nvPr>
        </p:nvSpPr>
        <p:spPr>
          <a:xfrm>
            <a:off x="4572000" y="1226175"/>
            <a:ext cx="3858600" cy="80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0" name="Google Shape;200;p31"/>
          <p:cNvSpPr txBox="1"/>
          <p:nvPr>
            <p:ph idx="1" type="subTitle"/>
          </p:nvPr>
        </p:nvSpPr>
        <p:spPr>
          <a:xfrm>
            <a:off x="4572000" y="1957475"/>
            <a:ext cx="3858600" cy="10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1" name="Google Shape;201;p31"/>
          <p:cNvSpPr txBox="1"/>
          <p:nvPr/>
        </p:nvSpPr>
        <p:spPr>
          <a:xfrm>
            <a:off x="5439425" y="3783050"/>
            <a:ext cx="29913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CREDITS: This presentation template was created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, including icons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698631" scaled="0"/>
        </a:gra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idx="1" type="body"/>
          </p:nvPr>
        </p:nvSpPr>
        <p:spPr>
          <a:xfrm>
            <a:off x="1554925" y="2916175"/>
            <a:ext cx="25650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☁"/>
              <a:defRPr sz="1400">
                <a:solidFill>
                  <a:srgbClr val="FFFFFF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5024100" y="2916175"/>
            <a:ext cx="25650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☁"/>
              <a:defRPr sz="1400">
                <a:solidFill>
                  <a:srgbClr val="FFFFFF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1554913" y="2421125"/>
            <a:ext cx="2565000" cy="575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5024088" y="2421125"/>
            <a:ext cx="2565000" cy="575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29" name="Google Shape;29;p5"/>
          <p:cNvSpPr/>
          <p:nvPr/>
        </p:nvSpPr>
        <p:spPr>
          <a:xfrm rot="10800000">
            <a:off x="-235" y="-6492"/>
            <a:ext cx="3123107" cy="706867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 rot="10800000">
            <a:off x="1800326" y="-1"/>
            <a:ext cx="1709227" cy="480560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2043712" y="4395884"/>
            <a:ext cx="2794282" cy="747595"/>
          </a:xfrm>
          <a:custGeom>
            <a:rect b="b" l="l" r="r" t="t"/>
            <a:pathLst>
              <a:path extrusionOk="0" h="32409" w="121135">
                <a:moveTo>
                  <a:pt x="48746" y="0"/>
                </a:moveTo>
                <a:cubicBezTo>
                  <a:pt x="48411" y="0"/>
                  <a:pt x="48072" y="12"/>
                  <a:pt x="47732" y="36"/>
                </a:cubicBezTo>
                <a:cubicBezTo>
                  <a:pt x="39862" y="584"/>
                  <a:pt x="33933" y="7406"/>
                  <a:pt x="34481" y="15276"/>
                </a:cubicBezTo>
                <a:cubicBezTo>
                  <a:pt x="34493" y="15419"/>
                  <a:pt x="34505" y="15574"/>
                  <a:pt x="34516" y="15716"/>
                </a:cubicBezTo>
                <a:cubicBezTo>
                  <a:pt x="32897" y="14383"/>
                  <a:pt x="30826" y="13585"/>
                  <a:pt x="28563" y="13585"/>
                </a:cubicBezTo>
                <a:cubicBezTo>
                  <a:pt x="23360" y="13585"/>
                  <a:pt x="19145" y="17800"/>
                  <a:pt x="19145" y="23003"/>
                </a:cubicBezTo>
                <a:cubicBezTo>
                  <a:pt x="19145" y="24289"/>
                  <a:pt x="19407" y="25515"/>
                  <a:pt x="19872" y="26634"/>
                </a:cubicBezTo>
                <a:cubicBezTo>
                  <a:pt x="19808" y="26634"/>
                  <a:pt x="19745" y="26634"/>
                  <a:pt x="19681" y="26634"/>
                </a:cubicBezTo>
                <a:cubicBezTo>
                  <a:pt x="14531" y="26634"/>
                  <a:pt x="8009" y="28069"/>
                  <a:pt x="0" y="32409"/>
                </a:cubicBezTo>
                <a:lnTo>
                  <a:pt x="121134" y="32409"/>
                </a:lnTo>
                <a:cubicBezTo>
                  <a:pt x="121134" y="32409"/>
                  <a:pt x="116372" y="26633"/>
                  <a:pt x="106092" y="26633"/>
                </a:cubicBezTo>
                <a:cubicBezTo>
                  <a:pt x="104528" y="26633"/>
                  <a:pt x="102835" y="26767"/>
                  <a:pt x="101013" y="27075"/>
                </a:cubicBezTo>
                <a:cubicBezTo>
                  <a:pt x="99644" y="23396"/>
                  <a:pt x="96810" y="20443"/>
                  <a:pt x="93214" y="18907"/>
                </a:cubicBezTo>
                <a:cubicBezTo>
                  <a:pt x="93226" y="18395"/>
                  <a:pt x="93214" y="17883"/>
                  <a:pt x="93179" y="17359"/>
                </a:cubicBezTo>
                <a:cubicBezTo>
                  <a:pt x="92552" y="8286"/>
                  <a:pt x="84995" y="1352"/>
                  <a:pt x="76035" y="1352"/>
                </a:cubicBezTo>
                <a:cubicBezTo>
                  <a:pt x="75637" y="1352"/>
                  <a:pt x="75235" y="1365"/>
                  <a:pt x="74831" y="1393"/>
                </a:cubicBezTo>
                <a:cubicBezTo>
                  <a:pt x="69414" y="1774"/>
                  <a:pt x="64770" y="4620"/>
                  <a:pt x="61889" y="8751"/>
                </a:cubicBezTo>
                <a:cubicBezTo>
                  <a:pt x="59716" y="3572"/>
                  <a:pt x="54593" y="0"/>
                  <a:pt x="4874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5120625" y="4695239"/>
            <a:ext cx="1979676" cy="448248"/>
          </a:xfrm>
          <a:custGeom>
            <a:rect b="b" l="l" r="r" t="t"/>
            <a:pathLst>
              <a:path extrusionOk="0" h="19432" w="85821">
                <a:moveTo>
                  <a:pt x="42292" y="1"/>
                </a:moveTo>
                <a:cubicBezTo>
                  <a:pt x="35005" y="1"/>
                  <a:pt x="28552" y="3573"/>
                  <a:pt x="24587" y="9062"/>
                </a:cubicBezTo>
                <a:cubicBezTo>
                  <a:pt x="22866" y="11435"/>
                  <a:pt x="20174" y="12781"/>
                  <a:pt x="17364" y="12781"/>
                </a:cubicBezTo>
                <a:cubicBezTo>
                  <a:pt x="16480" y="12781"/>
                  <a:pt x="15585" y="12648"/>
                  <a:pt x="14705" y="12372"/>
                </a:cubicBezTo>
                <a:cubicBezTo>
                  <a:pt x="12990" y="11836"/>
                  <a:pt x="11181" y="11550"/>
                  <a:pt x="9299" y="11550"/>
                </a:cubicBezTo>
                <a:cubicBezTo>
                  <a:pt x="8883" y="11550"/>
                  <a:pt x="8478" y="11562"/>
                  <a:pt x="8073" y="11598"/>
                </a:cubicBezTo>
                <a:cubicBezTo>
                  <a:pt x="2989" y="11931"/>
                  <a:pt x="334" y="15562"/>
                  <a:pt x="1" y="19432"/>
                </a:cubicBezTo>
                <a:lnTo>
                  <a:pt x="85821" y="19432"/>
                </a:lnTo>
                <a:cubicBezTo>
                  <a:pt x="85488" y="15562"/>
                  <a:pt x="82832" y="11931"/>
                  <a:pt x="77749" y="11598"/>
                </a:cubicBezTo>
                <a:cubicBezTo>
                  <a:pt x="77344" y="11562"/>
                  <a:pt x="76939" y="11550"/>
                  <a:pt x="76522" y="11550"/>
                </a:cubicBezTo>
                <a:cubicBezTo>
                  <a:pt x="74415" y="11550"/>
                  <a:pt x="72391" y="11919"/>
                  <a:pt x="70510" y="12574"/>
                </a:cubicBezTo>
                <a:cubicBezTo>
                  <a:pt x="69504" y="12928"/>
                  <a:pt x="68469" y="13100"/>
                  <a:pt x="67449" y="13100"/>
                </a:cubicBezTo>
                <a:cubicBezTo>
                  <a:pt x="64626" y="13100"/>
                  <a:pt x="61910" y="11785"/>
                  <a:pt x="60223" y="9371"/>
                </a:cubicBezTo>
                <a:cubicBezTo>
                  <a:pt x="56270" y="3704"/>
                  <a:pt x="49721" y="1"/>
                  <a:pt x="422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/>
          <p:nvPr/>
        </p:nvSpPr>
        <p:spPr>
          <a:xfrm>
            <a:off x="3870225" y="4606475"/>
            <a:ext cx="2372329" cy="537031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700006" scaled="0"/>
        </a:gra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6"/>
          <p:cNvSpPr/>
          <p:nvPr/>
        </p:nvSpPr>
        <p:spPr>
          <a:xfrm rot="10800000">
            <a:off x="-83" y="-38"/>
            <a:ext cx="4285909" cy="970214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/>
          <p:nvPr/>
        </p:nvSpPr>
        <p:spPr>
          <a:xfrm rot="10800000">
            <a:off x="432025" y="11"/>
            <a:ext cx="2920694" cy="730190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6"/>
          <p:cNvSpPr/>
          <p:nvPr/>
        </p:nvSpPr>
        <p:spPr>
          <a:xfrm rot="10800000">
            <a:off x="2204885" y="1"/>
            <a:ext cx="1981366" cy="557074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5817374" y="4490200"/>
            <a:ext cx="2613137" cy="653299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698631" scaled="0"/>
        </a:gra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idx="1" type="body"/>
          </p:nvPr>
        </p:nvSpPr>
        <p:spPr>
          <a:xfrm>
            <a:off x="713500" y="1389600"/>
            <a:ext cx="2808000" cy="32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☁"/>
              <a:defRPr sz="12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698631" scaled="0"/>
        </a:gra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title"/>
          </p:nvPr>
        </p:nvSpPr>
        <p:spPr>
          <a:xfrm>
            <a:off x="4572000" y="537025"/>
            <a:ext cx="3858600" cy="40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698631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713500" y="1233175"/>
            <a:ext cx="3858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713500" y="2803075"/>
            <a:ext cx="3858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571925" y="724075"/>
            <a:ext cx="3858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☁"/>
              <a:defRPr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698631" scaled="0"/>
        </a:gra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type="ctrTitle"/>
          </p:nvPr>
        </p:nvSpPr>
        <p:spPr>
          <a:xfrm>
            <a:off x="2086025" y="3146213"/>
            <a:ext cx="49719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" type="subTitle"/>
          </p:nvPr>
        </p:nvSpPr>
        <p:spPr>
          <a:xfrm>
            <a:off x="2086075" y="1535888"/>
            <a:ext cx="4971900" cy="12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" name="Google Shape;52;p10"/>
          <p:cNvSpPr/>
          <p:nvPr/>
        </p:nvSpPr>
        <p:spPr>
          <a:xfrm rot="10800000">
            <a:off x="4231450" y="1"/>
            <a:ext cx="5309600" cy="1201950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0"/>
          <p:cNvSpPr/>
          <p:nvPr/>
        </p:nvSpPr>
        <p:spPr>
          <a:xfrm>
            <a:off x="-916075" y="3756700"/>
            <a:ext cx="6125800" cy="1386800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-339475" y="3526225"/>
            <a:ext cx="3028075" cy="810475"/>
          </a:xfrm>
          <a:custGeom>
            <a:rect b="b" l="l" r="r" t="t"/>
            <a:pathLst>
              <a:path extrusionOk="0" h="32419" w="121123">
                <a:moveTo>
                  <a:pt x="48724" y="0"/>
                </a:moveTo>
                <a:cubicBezTo>
                  <a:pt x="48396" y="0"/>
                  <a:pt x="48065" y="11"/>
                  <a:pt x="47732" y="34"/>
                </a:cubicBezTo>
                <a:cubicBezTo>
                  <a:pt x="39862" y="582"/>
                  <a:pt x="33921" y="7404"/>
                  <a:pt x="34481" y="15274"/>
                </a:cubicBezTo>
                <a:cubicBezTo>
                  <a:pt x="34481" y="15429"/>
                  <a:pt x="34504" y="15572"/>
                  <a:pt x="34516" y="15726"/>
                </a:cubicBezTo>
                <a:cubicBezTo>
                  <a:pt x="32897" y="14393"/>
                  <a:pt x="30814" y="13595"/>
                  <a:pt x="28551" y="13595"/>
                </a:cubicBezTo>
                <a:cubicBezTo>
                  <a:pt x="23360" y="13595"/>
                  <a:pt x="19145" y="17810"/>
                  <a:pt x="19145" y="23001"/>
                </a:cubicBezTo>
                <a:cubicBezTo>
                  <a:pt x="19145" y="24287"/>
                  <a:pt x="19395" y="25513"/>
                  <a:pt x="19872" y="26633"/>
                </a:cubicBezTo>
                <a:cubicBezTo>
                  <a:pt x="19809" y="26632"/>
                  <a:pt x="19746" y="26632"/>
                  <a:pt x="19683" y="26632"/>
                </a:cubicBezTo>
                <a:cubicBezTo>
                  <a:pt x="14533" y="26632"/>
                  <a:pt x="8010" y="28079"/>
                  <a:pt x="0" y="32419"/>
                </a:cubicBezTo>
                <a:lnTo>
                  <a:pt x="121122" y="32419"/>
                </a:lnTo>
                <a:cubicBezTo>
                  <a:pt x="121122" y="32419"/>
                  <a:pt x="116367" y="26632"/>
                  <a:pt x="106077" y="26632"/>
                </a:cubicBezTo>
                <a:cubicBezTo>
                  <a:pt x="104514" y="26632"/>
                  <a:pt x="102823" y="26765"/>
                  <a:pt x="101001" y="27073"/>
                </a:cubicBezTo>
                <a:cubicBezTo>
                  <a:pt x="99632" y="23406"/>
                  <a:pt x="96798" y="20441"/>
                  <a:pt x="93214" y="18917"/>
                </a:cubicBezTo>
                <a:cubicBezTo>
                  <a:pt x="93226" y="18405"/>
                  <a:pt x="93214" y="17881"/>
                  <a:pt x="93178" y="17358"/>
                </a:cubicBezTo>
                <a:cubicBezTo>
                  <a:pt x="92541" y="8291"/>
                  <a:pt x="84994" y="1360"/>
                  <a:pt x="76044" y="1360"/>
                </a:cubicBezTo>
                <a:cubicBezTo>
                  <a:pt x="75638" y="1360"/>
                  <a:pt x="75230" y="1374"/>
                  <a:pt x="74819" y="1403"/>
                </a:cubicBezTo>
                <a:cubicBezTo>
                  <a:pt x="69414" y="1772"/>
                  <a:pt x="64758" y="4618"/>
                  <a:pt x="61889" y="8761"/>
                </a:cubicBezTo>
                <a:cubicBezTo>
                  <a:pt x="59713" y="3564"/>
                  <a:pt x="54580" y="0"/>
                  <a:pt x="487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/>
          <p:nvPr/>
        </p:nvSpPr>
        <p:spPr>
          <a:xfrm>
            <a:off x="1492925" y="3993775"/>
            <a:ext cx="2145525" cy="485800"/>
          </a:xfrm>
          <a:custGeom>
            <a:rect b="b" l="l" r="r" t="t"/>
            <a:pathLst>
              <a:path extrusionOk="0" h="19432" w="85821">
                <a:moveTo>
                  <a:pt x="42292" y="1"/>
                </a:moveTo>
                <a:cubicBezTo>
                  <a:pt x="35005" y="1"/>
                  <a:pt x="28552" y="3561"/>
                  <a:pt x="24575" y="9050"/>
                </a:cubicBezTo>
                <a:cubicBezTo>
                  <a:pt x="22863" y="11423"/>
                  <a:pt x="20166" y="12769"/>
                  <a:pt x="17354" y="12769"/>
                </a:cubicBezTo>
                <a:cubicBezTo>
                  <a:pt x="16469" y="12769"/>
                  <a:pt x="15573" y="12636"/>
                  <a:pt x="14693" y="12360"/>
                </a:cubicBezTo>
                <a:cubicBezTo>
                  <a:pt x="12990" y="11836"/>
                  <a:pt x="11181" y="11538"/>
                  <a:pt x="9287" y="11538"/>
                </a:cubicBezTo>
                <a:cubicBezTo>
                  <a:pt x="8883" y="11538"/>
                  <a:pt x="8478" y="11562"/>
                  <a:pt x="8073" y="11586"/>
                </a:cubicBezTo>
                <a:cubicBezTo>
                  <a:pt x="2977" y="11919"/>
                  <a:pt x="334" y="15551"/>
                  <a:pt x="1" y="19432"/>
                </a:cubicBezTo>
                <a:lnTo>
                  <a:pt x="85821" y="19432"/>
                </a:lnTo>
                <a:cubicBezTo>
                  <a:pt x="85476" y="15551"/>
                  <a:pt x="82832" y="11919"/>
                  <a:pt x="77737" y="11586"/>
                </a:cubicBezTo>
                <a:cubicBezTo>
                  <a:pt x="77332" y="11562"/>
                  <a:pt x="76927" y="11538"/>
                  <a:pt x="76522" y="11538"/>
                </a:cubicBezTo>
                <a:cubicBezTo>
                  <a:pt x="74415" y="11538"/>
                  <a:pt x="72379" y="11907"/>
                  <a:pt x="70498" y="12562"/>
                </a:cubicBezTo>
                <a:cubicBezTo>
                  <a:pt x="69495" y="12916"/>
                  <a:pt x="68462" y="13088"/>
                  <a:pt x="67442" y="13088"/>
                </a:cubicBezTo>
                <a:cubicBezTo>
                  <a:pt x="64621" y="13088"/>
                  <a:pt x="61901" y="11773"/>
                  <a:pt x="60222" y="9359"/>
                </a:cubicBezTo>
                <a:cubicBezTo>
                  <a:pt x="56270" y="3704"/>
                  <a:pt x="49709" y="1"/>
                  <a:pt x="4229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0"/>
          <p:cNvSpPr/>
          <p:nvPr/>
        </p:nvSpPr>
        <p:spPr>
          <a:xfrm>
            <a:off x="4131931" y="131313"/>
            <a:ext cx="2537463" cy="713424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/>
          <p:nvPr/>
        </p:nvSpPr>
        <p:spPr>
          <a:xfrm>
            <a:off x="5509815" y="340448"/>
            <a:ext cx="2920694" cy="730190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Bree Serif"/>
              <a:buNone/>
              <a:defRPr sz="2200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ree Serif"/>
              <a:buNone/>
              <a:defRPr sz="2000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ree Serif"/>
              <a:buNone/>
              <a:defRPr sz="2000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ree Serif"/>
              <a:buNone/>
              <a:defRPr sz="2000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ree Serif"/>
              <a:buNone/>
              <a:defRPr sz="2000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ree Serif"/>
              <a:buNone/>
              <a:defRPr sz="2000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ree Serif"/>
              <a:buNone/>
              <a:defRPr sz="2000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ree Serif"/>
              <a:buNone/>
              <a:defRPr sz="2000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ree Serif"/>
              <a:buNone/>
              <a:defRPr sz="2000">
                <a:solidFill>
                  <a:srgbClr val="434343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500" y="1152475"/>
            <a:ext cx="7716900" cy="3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Fira Sans"/>
              <a:buChar char="☁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Fira Sans"/>
              <a:buChar char="○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Fira Sans"/>
              <a:buChar char="■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Fira Sans"/>
              <a:buChar char="○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Fira Sans"/>
              <a:buChar char="■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Fira Sans"/>
              <a:buChar char="●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Fira Sans"/>
              <a:buChar char="○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Fira Sans"/>
              <a:buChar char="■"/>
              <a:defRPr sz="1200">
                <a:solidFill>
                  <a:srgbClr val="434343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204" name="Google Shape;204;p32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google.com/spreadsheets/d/1PdfCjtl4rWZmfy2pEkoyDS8yyf8a3VLyQXZ7X_RgcQA/copy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36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34.xml"/><Relationship Id="rId7" Type="http://schemas.openxmlformats.org/officeDocument/2006/relationships/slide" Target="/ppt/slides/slide33.xml"/><Relationship Id="rId8" Type="http://schemas.openxmlformats.org/officeDocument/2006/relationships/slide" Target="/ppt/slides/slide35.xml"/><Relationship Id="rId11" Type="http://schemas.openxmlformats.org/officeDocument/2006/relationships/slide" Target="/ppt/slides/slide37.xml"/><Relationship Id="rId10" Type="http://schemas.openxmlformats.org/officeDocument/2006/relationships/slide" Target="/ppt/slides/slide37.xml"/><Relationship Id="rId13" Type="http://schemas.openxmlformats.org/officeDocument/2006/relationships/slide" Target="/ppt/slides/slide38.xml"/><Relationship Id="rId12" Type="http://schemas.openxmlformats.org/officeDocument/2006/relationships/slide" Target="/ppt/slides/slide38.xml"/><Relationship Id="rId14" Type="http://schemas.openxmlformats.org/officeDocument/2006/relationships/slide" Target="/ppt/slides/slide44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jpg"/><Relationship Id="rId4" Type="http://schemas.openxmlformats.org/officeDocument/2006/relationships/image" Target="../media/image7.jpg"/><Relationship Id="rId5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www.freepik.com/free-vector/bright-start-up-landing-page_5414324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travel-landing-page_4265742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sunlight-dandelion-flower-against-blue-sky_2532877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day-sky-background_3885388.htm#page=2&amp;query=clouds+sky&amp;position=9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cloudy-sky-background-with-colorful-balloons-flying_2123212.htm#page=2&amp;query=clouds+sky&amp;position=48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retro-airplane-flying-with-banner-vector_748594.htm#page=1&amp;query=vintage%20plane&amp;position=18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vector/outdoor-activities-landing-page-template_4908413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confident-woman-with-folded-arms_1977093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abstract-dense-purple-cloud-haze_4284763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portrait-young-asian-businesswoman-with-her-arm-crossed-looking-camera-isolated-white-background_4153193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handsome-young-man-white-background_5000061.htm/?utm_source=slidesgo_template&amp;utm_medium=referral-link&amp;utm_campaign=sg_resources&amp;utm_content=freepik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3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fonts.google.com/specimen/Bree+Serif" TargetMode="External"/><Relationship Id="rId4" Type="http://schemas.openxmlformats.org/officeDocument/2006/relationships/hyperlink" Target="https://fonts.google.com/specimen/Fira+Sans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2C9EE"/>
            </a:gs>
            <a:gs pos="100000">
              <a:srgbClr val="BA9BC9"/>
            </a:gs>
          </a:gsLst>
          <a:lin ang="2698631" scaled="0"/>
        </a:gra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/>
          <p:nvPr/>
        </p:nvSpPr>
        <p:spPr>
          <a:xfrm>
            <a:off x="6451288" y="1082350"/>
            <a:ext cx="2308650" cy="577175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5876" y="105627"/>
            <a:ext cx="4627450" cy="462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4"/>
          <p:cNvSpPr/>
          <p:nvPr/>
        </p:nvSpPr>
        <p:spPr>
          <a:xfrm>
            <a:off x="6451288" y="3404388"/>
            <a:ext cx="2308650" cy="577175"/>
          </a:xfrm>
          <a:custGeom>
            <a:rect b="b" l="l" r="r" t="t"/>
            <a:pathLst>
              <a:path extrusionOk="0" h="23087" w="92346">
                <a:moveTo>
                  <a:pt x="34195" y="1"/>
                </a:moveTo>
                <a:cubicBezTo>
                  <a:pt x="28444" y="1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59" y="9478"/>
                  <a:pt x="10168" y="13538"/>
                  <a:pt x="9168" y="18896"/>
                </a:cubicBezTo>
                <a:cubicBezTo>
                  <a:pt x="3513" y="19717"/>
                  <a:pt x="0" y="23087"/>
                  <a:pt x="0" y="23087"/>
                </a:cubicBezTo>
                <a:lnTo>
                  <a:pt x="31861" y="23087"/>
                </a:lnTo>
                <a:cubicBezTo>
                  <a:pt x="31873" y="23015"/>
                  <a:pt x="31897" y="22944"/>
                  <a:pt x="31909" y="22861"/>
                </a:cubicBezTo>
                <a:cubicBezTo>
                  <a:pt x="32004" y="22884"/>
                  <a:pt x="32111" y="22896"/>
                  <a:pt x="32219" y="22920"/>
                </a:cubicBezTo>
                <a:cubicBezTo>
                  <a:pt x="32219" y="22980"/>
                  <a:pt x="32230" y="23027"/>
                  <a:pt x="32242" y="23087"/>
                </a:cubicBezTo>
                <a:lnTo>
                  <a:pt x="92345" y="23087"/>
                </a:lnTo>
                <a:cubicBezTo>
                  <a:pt x="87598" y="20813"/>
                  <a:pt x="84270" y="20062"/>
                  <a:pt x="81941" y="20062"/>
                </a:cubicBezTo>
                <a:cubicBezTo>
                  <a:pt x="81904" y="20062"/>
                  <a:pt x="81868" y="20062"/>
                  <a:pt x="81832" y="20063"/>
                </a:cubicBezTo>
                <a:cubicBezTo>
                  <a:pt x="81344" y="11681"/>
                  <a:pt x="74390" y="5037"/>
                  <a:pt x="65889" y="5037"/>
                </a:cubicBezTo>
                <a:cubicBezTo>
                  <a:pt x="60341" y="5037"/>
                  <a:pt x="55460" y="7859"/>
                  <a:pt x="52590" y="12145"/>
                </a:cubicBezTo>
                <a:cubicBezTo>
                  <a:pt x="52185" y="10240"/>
                  <a:pt x="50495" y="8811"/>
                  <a:pt x="48471" y="8811"/>
                </a:cubicBezTo>
                <a:cubicBezTo>
                  <a:pt x="47494" y="8811"/>
                  <a:pt x="46589" y="9145"/>
                  <a:pt x="45875" y="9704"/>
                </a:cubicBezTo>
                <a:cubicBezTo>
                  <a:pt x="45780" y="9680"/>
                  <a:pt x="45685" y="9668"/>
                  <a:pt x="45577" y="9645"/>
                </a:cubicBezTo>
                <a:cubicBezTo>
                  <a:pt x="44672" y="4180"/>
                  <a:pt x="39922" y="1"/>
                  <a:pt x="3419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4"/>
          <p:cNvSpPr/>
          <p:nvPr/>
        </p:nvSpPr>
        <p:spPr>
          <a:xfrm>
            <a:off x="4373450" y="3287550"/>
            <a:ext cx="3243422" cy="810873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4"/>
          <p:cNvSpPr txBox="1"/>
          <p:nvPr>
            <p:ph type="ctrTitle"/>
          </p:nvPr>
        </p:nvSpPr>
        <p:spPr>
          <a:xfrm>
            <a:off x="168850" y="910650"/>
            <a:ext cx="4562400" cy="19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EXPORT VOLUME PROJECT TO CLOUD STORAGE</a:t>
            </a:r>
            <a:endParaRPr sz="4000"/>
          </a:p>
        </p:txBody>
      </p:sp>
      <p:sp>
        <p:nvSpPr>
          <p:cNvPr id="215" name="Google Shape;215;p34"/>
          <p:cNvSpPr/>
          <p:nvPr/>
        </p:nvSpPr>
        <p:spPr>
          <a:xfrm>
            <a:off x="5254100" y="3378800"/>
            <a:ext cx="3581853" cy="810900"/>
          </a:xfrm>
          <a:custGeom>
            <a:rect b="b" l="l" r="r" t="t"/>
            <a:pathLst>
              <a:path extrusionOk="0" h="50888" w="224779">
                <a:moveTo>
                  <a:pt x="110776" y="0"/>
                </a:moveTo>
                <a:cubicBezTo>
                  <a:pt x="91691" y="0"/>
                  <a:pt x="74796" y="9346"/>
                  <a:pt x="64390" y="23705"/>
                </a:cubicBezTo>
                <a:cubicBezTo>
                  <a:pt x="59881" y="29928"/>
                  <a:pt x="52808" y="33456"/>
                  <a:pt x="45436" y="33456"/>
                </a:cubicBezTo>
                <a:cubicBezTo>
                  <a:pt x="43132" y="33456"/>
                  <a:pt x="40799" y="33111"/>
                  <a:pt x="38505" y="32397"/>
                </a:cubicBezTo>
                <a:cubicBezTo>
                  <a:pt x="34041" y="30992"/>
                  <a:pt x="29290" y="30242"/>
                  <a:pt x="24361" y="30242"/>
                </a:cubicBezTo>
                <a:cubicBezTo>
                  <a:pt x="23277" y="30242"/>
                  <a:pt x="22206" y="30278"/>
                  <a:pt x="21146" y="30349"/>
                </a:cubicBezTo>
                <a:cubicBezTo>
                  <a:pt x="7823" y="31242"/>
                  <a:pt x="882" y="40731"/>
                  <a:pt x="1" y="50887"/>
                </a:cubicBezTo>
                <a:lnTo>
                  <a:pt x="224779" y="50887"/>
                </a:lnTo>
                <a:cubicBezTo>
                  <a:pt x="223909" y="40731"/>
                  <a:pt x="216968" y="31242"/>
                  <a:pt x="203633" y="30349"/>
                </a:cubicBezTo>
                <a:cubicBezTo>
                  <a:pt x="202573" y="30278"/>
                  <a:pt x="201514" y="30242"/>
                  <a:pt x="200430" y="30242"/>
                </a:cubicBezTo>
                <a:cubicBezTo>
                  <a:pt x="194906" y="30242"/>
                  <a:pt x="189608" y="31182"/>
                  <a:pt x="184678" y="32921"/>
                </a:cubicBezTo>
                <a:cubicBezTo>
                  <a:pt x="182050" y="33846"/>
                  <a:pt x="179342" y="34296"/>
                  <a:pt x="176671" y="34296"/>
                </a:cubicBezTo>
                <a:cubicBezTo>
                  <a:pt x="169275" y="34296"/>
                  <a:pt x="162155" y="30851"/>
                  <a:pt x="157746" y="24527"/>
                </a:cubicBezTo>
                <a:cubicBezTo>
                  <a:pt x="147400" y="9704"/>
                  <a:pt x="130219" y="0"/>
                  <a:pt x="1107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4"/>
          <p:cNvSpPr/>
          <p:nvPr/>
        </p:nvSpPr>
        <p:spPr>
          <a:xfrm>
            <a:off x="5350113" y="1082346"/>
            <a:ext cx="1664540" cy="377088"/>
          </a:xfrm>
          <a:custGeom>
            <a:rect b="b" l="l" r="r" t="t"/>
            <a:pathLst>
              <a:path extrusionOk="0" h="20575" w="90822">
                <a:moveTo>
                  <a:pt x="44756" y="1"/>
                </a:moveTo>
                <a:cubicBezTo>
                  <a:pt x="37041" y="1"/>
                  <a:pt x="30218" y="3787"/>
                  <a:pt x="26016" y="9585"/>
                </a:cubicBezTo>
                <a:cubicBezTo>
                  <a:pt x="24192" y="12098"/>
                  <a:pt x="21332" y="13526"/>
                  <a:pt x="18356" y="13526"/>
                </a:cubicBezTo>
                <a:cubicBezTo>
                  <a:pt x="17426" y="13526"/>
                  <a:pt x="16486" y="13387"/>
                  <a:pt x="15562" y="13098"/>
                </a:cubicBezTo>
                <a:cubicBezTo>
                  <a:pt x="13752" y="12538"/>
                  <a:pt x="11823" y="12229"/>
                  <a:pt x="9835" y="12229"/>
                </a:cubicBezTo>
                <a:cubicBezTo>
                  <a:pt x="9406" y="12229"/>
                  <a:pt x="8966" y="12240"/>
                  <a:pt x="8537" y="12276"/>
                </a:cubicBezTo>
                <a:cubicBezTo>
                  <a:pt x="3156" y="12633"/>
                  <a:pt x="358" y="16467"/>
                  <a:pt x="0" y="20575"/>
                </a:cubicBezTo>
                <a:lnTo>
                  <a:pt x="90821" y="20575"/>
                </a:lnTo>
                <a:cubicBezTo>
                  <a:pt x="90476" y="16467"/>
                  <a:pt x="87666" y="12633"/>
                  <a:pt x="82284" y="12276"/>
                </a:cubicBezTo>
                <a:cubicBezTo>
                  <a:pt x="81856" y="12240"/>
                  <a:pt x="81427" y="12229"/>
                  <a:pt x="80987" y="12229"/>
                </a:cubicBezTo>
                <a:cubicBezTo>
                  <a:pt x="78760" y="12229"/>
                  <a:pt x="76617" y="12610"/>
                  <a:pt x="74617" y="13312"/>
                </a:cubicBezTo>
                <a:cubicBezTo>
                  <a:pt x="73557" y="13684"/>
                  <a:pt x="72465" y="13865"/>
                  <a:pt x="71387" y="13865"/>
                </a:cubicBezTo>
                <a:cubicBezTo>
                  <a:pt x="68398" y="13865"/>
                  <a:pt x="65520" y="12474"/>
                  <a:pt x="63735" y="9919"/>
                </a:cubicBezTo>
                <a:cubicBezTo>
                  <a:pt x="59555" y="3930"/>
                  <a:pt x="52614" y="1"/>
                  <a:pt x="4475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7" name="Google Shape;217;p34"/>
          <p:cNvGrpSpPr/>
          <p:nvPr/>
        </p:nvGrpSpPr>
        <p:grpSpPr>
          <a:xfrm>
            <a:off x="9802376" y="1512332"/>
            <a:ext cx="1950983" cy="3039532"/>
            <a:chOff x="2595550" y="974575"/>
            <a:chExt cx="2417875" cy="3766925"/>
          </a:xfrm>
        </p:grpSpPr>
        <p:sp>
          <p:nvSpPr>
            <p:cNvPr id="218" name="Google Shape;218;p34"/>
            <p:cNvSpPr/>
            <p:nvPr/>
          </p:nvSpPr>
          <p:spPr>
            <a:xfrm>
              <a:off x="2595550" y="974575"/>
              <a:ext cx="2417875" cy="2956125"/>
            </a:xfrm>
            <a:custGeom>
              <a:rect b="b" l="l" r="r" t="t"/>
              <a:pathLst>
                <a:path extrusionOk="0" h="118245" w="96715">
                  <a:moveTo>
                    <a:pt x="48687" y="0"/>
                  </a:moveTo>
                  <a:cubicBezTo>
                    <a:pt x="48046" y="0"/>
                    <a:pt x="47403" y="13"/>
                    <a:pt x="46756" y="39"/>
                  </a:cubicBezTo>
                  <a:cubicBezTo>
                    <a:pt x="22289" y="1040"/>
                    <a:pt x="2215" y="21280"/>
                    <a:pt x="751" y="46497"/>
                  </a:cubicBezTo>
                  <a:cubicBezTo>
                    <a:pt x="1" y="59594"/>
                    <a:pt x="4180" y="71679"/>
                    <a:pt x="11561" y="80942"/>
                  </a:cubicBezTo>
                  <a:cubicBezTo>
                    <a:pt x="19491" y="90896"/>
                    <a:pt x="26611" y="101492"/>
                    <a:pt x="32338" y="112934"/>
                  </a:cubicBezTo>
                  <a:lnTo>
                    <a:pt x="34993" y="118244"/>
                  </a:lnTo>
                  <a:lnTo>
                    <a:pt x="62389" y="118244"/>
                  </a:lnTo>
                  <a:lnTo>
                    <a:pt x="64913" y="113220"/>
                  </a:lnTo>
                  <a:cubicBezTo>
                    <a:pt x="70652" y="101707"/>
                    <a:pt x="77772" y="91003"/>
                    <a:pt x="85761" y="81014"/>
                  </a:cubicBezTo>
                  <a:cubicBezTo>
                    <a:pt x="92607" y="72465"/>
                    <a:pt x="96715" y="61499"/>
                    <a:pt x="96715" y="49534"/>
                  </a:cubicBezTo>
                  <a:cubicBezTo>
                    <a:pt x="96715" y="22179"/>
                    <a:pt x="75216" y="0"/>
                    <a:pt x="486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4"/>
            <p:cNvSpPr/>
            <p:nvPr/>
          </p:nvSpPr>
          <p:spPr>
            <a:xfrm>
              <a:off x="2866425" y="974575"/>
              <a:ext cx="1879725" cy="2956125"/>
            </a:xfrm>
            <a:custGeom>
              <a:rect b="b" l="l" r="r" t="t"/>
              <a:pathLst>
                <a:path extrusionOk="0" h="118245" w="75189">
                  <a:moveTo>
                    <a:pt x="37850" y="0"/>
                  </a:moveTo>
                  <a:cubicBezTo>
                    <a:pt x="37352" y="0"/>
                    <a:pt x="36852" y="13"/>
                    <a:pt x="36350" y="39"/>
                  </a:cubicBezTo>
                  <a:cubicBezTo>
                    <a:pt x="17336" y="1040"/>
                    <a:pt x="1727" y="21280"/>
                    <a:pt x="596" y="46497"/>
                  </a:cubicBezTo>
                  <a:cubicBezTo>
                    <a:pt x="0" y="59594"/>
                    <a:pt x="3251" y="71679"/>
                    <a:pt x="8989" y="80942"/>
                  </a:cubicBezTo>
                  <a:cubicBezTo>
                    <a:pt x="15157" y="90896"/>
                    <a:pt x="20693" y="101492"/>
                    <a:pt x="25146" y="112934"/>
                  </a:cubicBezTo>
                  <a:lnTo>
                    <a:pt x="27206" y="118244"/>
                  </a:lnTo>
                  <a:lnTo>
                    <a:pt x="48506" y="118244"/>
                  </a:lnTo>
                  <a:lnTo>
                    <a:pt x="50459" y="113220"/>
                  </a:lnTo>
                  <a:cubicBezTo>
                    <a:pt x="54936" y="101707"/>
                    <a:pt x="60460" y="91003"/>
                    <a:pt x="66675" y="81014"/>
                  </a:cubicBezTo>
                  <a:cubicBezTo>
                    <a:pt x="71985" y="72465"/>
                    <a:pt x="75188" y="61499"/>
                    <a:pt x="75188" y="49534"/>
                  </a:cubicBezTo>
                  <a:cubicBezTo>
                    <a:pt x="75188" y="22179"/>
                    <a:pt x="58468" y="0"/>
                    <a:pt x="378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4"/>
            <p:cNvSpPr/>
            <p:nvPr/>
          </p:nvSpPr>
          <p:spPr>
            <a:xfrm>
              <a:off x="3202475" y="974575"/>
              <a:ext cx="1212375" cy="2956125"/>
            </a:xfrm>
            <a:custGeom>
              <a:rect b="b" l="l" r="r" t="t"/>
              <a:pathLst>
                <a:path extrusionOk="0" h="118245" w="48495">
                  <a:moveTo>
                    <a:pt x="24412" y="0"/>
                  </a:moveTo>
                  <a:cubicBezTo>
                    <a:pt x="24090" y="0"/>
                    <a:pt x="23768" y="13"/>
                    <a:pt x="23444" y="39"/>
                  </a:cubicBezTo>
                  <a:cubicBezTo>
                    <a:pt x="11180" y="1040"/>
                    <a:pt x="1120" y="21280"/>
                    <a:pt x="381" y="46497"/>
                  </a:cubicBezTo>
                  <a:cubicBezTo>
                    <a:pt x="0" y="59594"/>
                    <a:pt x="2096" y="71679"/>
                    <a:pt x="5799" y="80942"/>
                  </a:cubicBezTo>
                  <a:cubicBezTo>
                    <a:pt x="9775" y="90896"/>
                    <a:pt x="13347" y="101492"/>
                    <a:pt x="16217" y="112934"/>
                  </a:cubicBezTo>
                  <a:lnTo>
                    <a:pt x="17538" y="118244"/>
                  </a:lnTo>
                  <a:lnTo>
                    <a:pt x="31278" y="118244"/>
                  </a:lnTo>
                  <a:lnTo>
                    <a:pt x="32540" y="113220"/>
                  </a:lnTo>
                  <a:cubicBezTo>
                    <a:pt x="35421" y="101707"/>
                    <a:pt x="38993" y="91003"/>
                    <a:pt x="42994" y="81014"/>
                  </a:cubicBezTo>
                  <a:cubicBezTo>
                    <a:pt x="46423" y="72465"/>
                    <a:pt x="48495" y="61499"/>
                    <a:pt x="48495" y="49534"/>
                  </a:cubicBezTo>
                  <a:cubicBezTo>
                    <a:pt x="48495" y="22179"/>
                    <a:pt x="37711" y="0"/>
                    <a:pt x="244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3560250" y="974575"/>
              <a:ext cx="501875" cy="2956125"/>
            </a:xfrm>
            <a:custGeom>
              <a:rect b="b" l="l" r="r" t="t"/>
              <a:pathLst>
                <a:path extrusionOk="0" h="118245" w="20075">
                  <a:moveTo>
                    <a:pt x="10104" y="0"/>
                  </a:moveTo>
                  <a:cubicBezTo>
                    <a:pt x="9972" y="0"/>
                    <a:pt x="9838" y="13"/>
                    <a:pt x="9704" y="39"/>
                  </a:cubicBezTo>
                  <a:cubicBezTo>
                    <a:pt x="4620" y="1040"/>
                    <a:pt x="453" y="21280"/>
                    <a:pt x="155" y="46497"/>
                  </a:cubicBezTo>
                  <a:cubicBezTo>
                    <a:pt x="1" y="59594"/>
                    <a:pt x="870" y="71679"/>
                    <a:pt x="2394" y="80942"/>
                  </a:cubicBezTo>
                  <a:cubicBezTo>
                    <a:pt x="4037" y="90896"/>
                    <a:pt x="5525" y="101492"/>
                    <a:pt x="6704" y="112934"/>
                  </a:cubicBezTo>
                  <a:lnTo>
                    <a:pt x="7263" y="118244"/>
                  </a:lnTo>
                  <a:lnTo>
                    <a:pt x="12943" y="118244"/>
                  </a:lnTo>
                  <a:lnTo>
                    <a:pt x="13467" y="113220"/>
                  </a:lnTo>
                  <a:cubicBezTo>
                    <a:pt x="14657" y="101707"/>
                    <a:pt x="16134" y="91003"/>
                    <a:pt x="17801" y="81014"/>
                  </a:cubicBezTo>
                  <a:cubicBezTo>
                    <a:pt x="19217" y="72465"/>
                    <a:pt x="20075" y="61499"/>
                    <a:pt x="20075" y="49534"/>
                  </a:cubicBezTo>
                  <a:cubicBezTo>
                    <a:pt x="20075" y="22179"/>
                    <a:pt x="15602" y="0"/>
                    <a:pt x="10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3406375" y="3754450"/>
              <a:ext cx="812925" cy="176250"/>
            </a:xfrm>
            <a:custGeom>
              <a:rect b="b" l="l" r="r" t="t"/>
              <a:pathLst>
                <a:path extrusionOk="0" h="7050" w="32517">
                  <a:moveTo>
                    <a:pt x="16252" y="1"/>
                  </a:moveTo>
                  <a:cubicBezTo>
                    <a:pt x="9954" y="1"/>
                    <a:pt x="4239" y="739"/>
                    <a:pt x="0" y="1930"/>
                  </a:cubicBezTo>
                  <a:lnTo>
                    <a:pt x="2560" y="7049"/>
                  </a:lnTo>
                  <a:lnTo>
                    <a:pt x="29956" y="7049"/>
                  </a:lnTo>
                  <a:lnTo>
                    <a:pt x="32480" y="2025"/>
                  </a:lnTo>
                  <a:cubicBezTo>
                    <a:pt x="32492" y="1989"/>
                    <a:pt x="32504" y="1965"/>
                    <a:pt x="32516" y="1930"/>
                  </a:cubicBezTo>
                  <a:cubicBezTo>
                    <a:pt x="28277" y="739"/>
                    <a:pt x="22562" y="1"/>
                    <a:pt x="16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3470350" y="3882450"/>
              <a:ext cx="684950" cy="96775"/>
            </a:xfrm>
            <a:custGeom>
              <a:rect b="b" l="l" r="r" t="t"/>
              <a:pathLst>
                <a:path extrusionOk="0" h="3871" w="27398">
                  <a:moveTo>
                    <a:pt x="13693" y="1"/>
                  </a:moveTo>
                  <a:cubicBezTo>
                    <a:pt x="6133" y="1"/>
                    <a:pt x="1" y="870"/>
                    <a:pt x="1" y="1929"/>
                  </a:cubicBezTo>
                  <a:cubicBezTo>
                    <a:pt x="1" y="3001"/>
                    <a:pt x="6133" y="3870"/>
                    <a:pt x="13693" y="3870"/>
                  </a:cubicBezTo>
                  <a:cubicBezTo>
                    <a:pt x="21266" y="3870"/>
                    <a:pt x="27397" y="3001"/>
                    <a:pt x="27397" y="1929"/>
                  </a:cubicBezTo>
                  <a:cubicBezTo>
                    <a:pt x="27397" y="870"/>
                    <a:pt x="21266" y="1"/>
                    <a:pt x="13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4"/>
            <p:cNvSpPr/>
            <p:nvPr/>
          </p:nvSpPr>
          <p:spPr>
            <a:xfrm>
              <a:off x="3491200" y="3930675"/>
              <a:ext cx="65500" cy="381925"/>
            </a:xfrm>
            <a:custGeom>
              <a:rect b="b" l="l" r="r" t="t"/>
              <a:pathLst>
                <a:path extrusionOk="0" fill="none" h="15277" w="2620">
                  <a:moveTo>
                    <a:pt x="0" y="0"/>
                  </a:moveTo>
                  <a:lnTo>
                    <a:pt x="2620" y="15276"/>
                  </a:lnTo>
                </a:path>
              </a:pathLst>
            </a:custGeom>
            <a:solidFill>
              <a:srgbClr val="7676AD"/>
            </a:solidFill>
            <a:ln cap="flat" cmpd="sng" w="22625">
              <a:solidFill>
                <a:schemeClr val="accent5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4"/>
            <p:cNvSpPr/>
            <p:nvPr/>
          </p:nvSpPr>
          <p:spPr>
            <a:xfrm>
              <a:off x="3648350" y="3930675"/>
              <a:ext cx="42600" cy="384600"/>
            </a:xfrm>
            <a:custGeom>
              <a:rect b="b" l="l" r="r" t="t"/>
              <a:pathLst>
                <a:path extrusionOk="0" fill="none" h="15384" w="1704">
                  <a:moveTo>
                    <a:pt x="1" y="0"/>
                  </a:moveTo>
                  <a:lnTo>
                    <a:pt x="1704" y="15383"/>
                  </a:lnTo>
                </a:path>
              </a:pathLst>
            </a:custGeom>
            <a:solidFill>
              <a:srgbClr val="7676AD"/>
            </a:solidFill>
            <a:ln cap="flat" cmpd="sng" w="22625">
              <a:solidFill>
                <a:schemeClr val="accent5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4"/>
            <p:cNvSpPr/>
            <p:nvPr/>
          </p:nvSpPr>
          <p:spPr>
            <a:xfrm>
              <a:off x="4068950" y="3930675"/>
              <a:ext cx="65500" cy="381925"/>
            </a:xfrm>
            <a:custGeom>
              <a:rect b="b" l="l" r="r" t="t"/>
              <a:pathLst>
                <a:path extrusionOk="0" fill="none" h="15277" w="2620">
                  <a:moveTo>
                    <a:pt x="2620" y="0"/>
                  </a:moveTo>
                  <a:lnTo>
                    <a:pt x="0" y="15276"/>
                  </a:lnTo>
                </a:path>
              </a:pathLst>
            </a:custGeom>
            <a:solidFill>
              <a:srgbClr val="7676AD"/>
            </a:solidFill>
            <a:ln cap="flat" cmpd="sng" w="22625">
              <a:solidFill>
                <a:schemeClr val="accent5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4"/>
            <p:cNvSpPr/>
            <p:nvPr/>
          </p:nvSpPr>
          <p:spPr>
            <a:xfrm>
              <a:off x="3934700" y="3930675"/>
              <a:ext cx="42600" cy="384600"/>
            </a:xfrm>
            <a:custGeom>
              <a:rect b="b" l="l" r="r" t="t"/>
              <a:pathLst>
                <a:path extrusionOk="0" fill="none" h="15384" w="1704">
                  <a:moveTo>
                    <a:pt x="1703" y="0"/>
                  </a:moveTo>
                  <a:lnTo>
                    <a:pt x="1" y="15383"/>
                  </a:lnTo>
                </a:path>
              </a:pathLst>
            </a:custGeom>
            <a:solidFill>
              <a:srgbClr val="7676AD"/>
            </a:solidFill>
            <a:ln cap="flat" cmpd="sng" w="22625">
              <a:solidFill>
                <a:schemeClr val="accent5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4"/>
            <p:cNvSpPr/>
            <p:nvPr/>
          </p:nvSpPr>
          <p:spPr>
            <a:xfrm>
              <a:off x="3812675" y="3930675"/>
              <a:ext cx="25" cy="371800"/>
            </a:xfrm>
            <a:custGeom>
              <a:rect b="b" l="l" r="r" t="t"/>
              <a:pathLst>
                <a:path extrusionOk="0" fill="none" h="14872" w="1">
                  <a:moveTo>
                    <a:pt x="0" y="0"/>
                  </a:moveTo>
                  <a:lnTo>
                    <a:pt x="0" y="14871"/>
                  </a:lnTo>
                </a:path>
              </a:pathLst>
            </a:custGeom>
            <a:solidFill>
              <a:srgbClr val="7676AD"/>
            </a:solidFill>
            <a:ln cap="flat" cmpd="sng" w="22625">
              <a:solidFill>
                <a:schemeClr val="accent5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4"/>
            <p:cNvSpPr/>
            <p:nvPr/>
          </p:nvSpPr>
          <p:spPr>
            <a:xfrm>
              <a:off x="3530200" y="4315250"/>
              <a:ext cx="565275" cy="426250"/>
            </a:xfrm>
            <a:custGeom>
              <a:rect b="b" l="l" r="r" t="t"/>
              <a:pathLst>
                <a:path extrusionOk="0" h="17050" w="22611">
                  <a:moveTo>
                    <a:pt x="0" y="0"/>
                  </a:moveTo>
                  <a:lnTo>
                    <a:pt x="2322" y="14752"/>
                  </a:lnTo>
                  <a:cubicBezTo>
                    <a:pt x="2536" y="16074"/>
                    <a:pt x="3679" y="17050"/>
                    <a:pt x="5025" y="17050"/>
                  </a:cubicBezTo>
                  <a:lnTo>
                    <a:pt x="17586" y="17050"/>
                  </a:lnTo>
                  <a:cubicBezTo>
                    <a:pt x="18931" y="17050"/>
                    <a:pt x="20074" y="16074"/>
                    <a:pt x="20288" y="14752"/>
                  </a:cubicBezTo>
                  <a:lnTo>
                    <a:pt x="226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4"/>
            <p:cNvSpPr/>
            <p:nvPr/>
          </p:nvSpPr>
          <p:spPr>
            <a:xfrm>
              <a:off x="3487925" y="4263825"/>
              <a:ext cx="649800" cy="102800"/>
            </a:xfrm>
            <a:custGeom>
              <a:rect b="b" l="l" r="r" t="t"/>
              <a:pathLst>
                <a:path extrusionOk="0" h="4112" w="25992">
                  <a:moveTo>
                    <a:pt x="12996" y="0"/>
                  </a:moveTo>
                  <a:cubicBezTo>
                    <a:pt x="9177" y="0"/>
                    <a:pt x="5358" y="289"/>
                    <a:pt x="1572" y="867"/>
                  </a:cubicBezTo>
                  <a:cubicBezTo>
                    <a:pt x="631" y="1009"/>
                    <a:pt x="0" y="1855"/>
                    <a:pt x="155" y="2748"/>
                  </a:cubicBezTo>
                  <a:cubicBezTo>
                    <a:pt x="306" y="3547"/>
                    <a:pt x="1016" y="4111"/>
                    <a:pt x="1813" y="4111"/>
                  </a:cubicBezTo>
                  <a:cubicBezTo>
                    <a:pt x="1895" y="4111"/>
                    <a:pt x="1977" y="4105"/>
                    <a:pt x="2060" y="4093"/>
                  </a:cubicBezTo>
                  <a:cubicBezTo>
                    <a:pt x="5686" y="3540"/>
                    <a:pt x="9341" y="3263"/>
                    <a:pt x="12996" y="3263"/>
                  </a:cubicBezTo>
                  <a:cubicBezTo>
                    <a:pt x="16651" y="3263"/>
                    <a:pt x="20307" y="3540"/>
                    <a:pt x="23932" y="4093"/>
                  </a:cubicBezTo>
                  <a:cubicBezTo>
                    <a:pt x="24015" y="4105"/>
                    <a:pt x="24097" y="4111"/>
                    <a:pt x="24179" y="4111"/>
                  </a:cubicBezTo>
                  <a:cubicBezTo>
                    <a:pt x="24976" y="4111"/>
                    <a:pt x="25686" y="3547"/>
                    <a:pt x="25837" y="2748"/>
                  </a:cubicBezTo>
                  <a:cubicBezTo>
                    <a:pt x="25992" y="1855"/>
                    <a:pt x="25361" y="1009"/>
                    <a:pt x="24420" y="867"/>
                  </a:cubicBezTo>
                  <a:cubicBezTo>
                    <a:pt x="20634" y="289"/>
                    <a:pt x="16815" y="0"/>
                    <a:pt x="129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" name="Google Shape;231;p34"/>
          <p:cNvSpPr/>
          <p:nvPr/>
        </p:nvSpPr>
        <p:spPr>
          <a:xfrm>
            <a:off x="5206950" y="1359925"/>
            <a:ext cx="1950887" cy="441642"/>
          </a:xfrm>
          <a:custGeom>
            <a:rect b="b" l="l" r="r" t="t"/>
            <a:pathLst>
              <a:path extrusionOk="0" h="20563" w="90834">
                <a:moveTo>
                  <a:pt x="44757" y="0"/>
                </a:moveTo>
                <a:cubicBezTo>
                  <a:pt x="37053" y="0"/>
                  <a:pt x="30219" y="3774"/>
                  <a:pt x="26016" y="9573"/>
                </a:cubicBezTo>
                <a:cubicBezTo>
                  <a:pt x="24194" y="12092"/>
                  <a:pt x="21345" y="13515"/>
                  <a:pt x="18370" y="13515"/>
                </a:cubicBezTo>
                <a:cubicBezTo>
                  <a:pt x="17437" y="13515"/>
                  <a:pt x="16492" y="13375"/>
                  <a:pt x="15562" y="13085"/>
                </a:cubicBezTo>
                <a:cubicBezTo>
                  <a:pt x="13753" y="12525"/>
                  <a:pt x="11836" y="12216"/>
                  <a:pt x="9836" y="12216"/>
                </a:cubicBezTo>
                <a:cubicBezTo>
                  <a:pt x="9407" y="12216"/>
                  <a:pt x="8978" y="12240"/>
                  <a:pt x="8550" y="12263"/>
                </a:cubicBezTo>
                <a:cubicBezTo>
                  <a:pt x="3156" y="12621"/>
                  <a:pt x="358" y="16454"/>
                  <a:pt x="1" y="20562"/>
                </a:cubicBezTo>
                <a:lnTo>
                  <a:pt x="90834" y="20562"/>
                </a:lnTo>
                <a:cubicBezTo>
                  <a:pt x="90477" y="16454"/>
                  <a:pt x="87667" y="12621"/>
                  <a:pt x="82285" y="12263"/>
                </a:cubicBezTo>
                <a:cubicBezTo>
                  <a:pt x="81856" y="12240"/>
                  <a:pt x="81428" y="12216"/>
                  <a:pt x="80987" y="12216"/>
                </a:cubicBezTo>
                <a:cubicBezTo>
                  <a:pt x="78761" y="12216"/>
                  <a:pt x="76618" y="12597"/>
                  <a:pt x="74617" y="13299"/>
                </a:cubicBezTo>
                <a:cubicBezTo>
                  <a:pt x="73557" y="13672"/>
                  <a:pt x="72465" y="13852"/>
                  <a:pt x="71388" y="13852"/>
                </a:cubicBezTo>
                <a:cubicBezTo>
                  <a:pt x="68399" y="13852"/>
                  <a:pt x="65520" y="12461"/>
                  <a:pt x="63735" y="9906"/>
                </a:cubicBezTo>
                <a:cubicBezTo>
                  <a:pt x="59556" y="3917"/>
                  <a:pt x="52615" y="0"/>
                  <a:pt x="447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34"/>
          <p:cNvPicPr preferRelativeResize="0"/>
          <p:nvPr/>
        </p:nvPicPr>
        <p:blipFill rotWithShape="1">
          <a:blip r:embed="rId4">
            <a:alphaModFix/>
          </a:blip>
          <a:srcRect b="10910" l="17889" r="17201" t="13634"/>
          <a:stretch/>
        </p:blipFill>
        <p:spPr>
          <a:xfrm>
            <a:off x="724737" y="2994250"/>
            <a:ext cx="561862" cy="721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1328" y="3006119"/>
            <a:ext cx="653061" cy="721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6">
            <a:alphaModFix/>
          </a:blip>
          <a:srcRect b="0" l="0" r="61880" t="0"/>
          <a:stretch/>
        </p:blipFill>
        <p:spPr>
          <a:xfrm>
            <a:off x="3282356" y="3006113"/>
            <a:ext cx="732369" cy="61405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4"/>
          <p:cNvSpPr txBox="1"/>
          <p:nvPr/>
        </p:nvSpPr>
        <p:spPr>
          <a:xfrm>
            <a:off x="168850" y="3727917"/>
            <a:ext cx="16737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2400"/>
              </a:spcAft>
              <a:buNone/>
            </a:pPr>
            <a:r>
              <a:rPr b="1" lang="en">
                <a:solidFill>
                  <a:srgbClr val="3C78D8"/>
                </a:solidFill>
                <a:latin typeface="Asap"/>
                <a:ea typeface="Asap"/>
                <a:cs typeface="Asap"/>
                <a:sym typeface="Asap"/>
              </a:rPr>
              <a:t>Amazon s3</a:t>
            </a:r>
            <a:endParaRPr b="1">
              <a:solidFill>
                <a:srgbClr val="3C78D8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1521059" y="3739726"/>
            <a:ext cx="16737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2400"/>
              </a:spcAft>
              <a:buNone/>
            </a:pPr>
            <a:r>
              <a:rPr b="1" lang="en">
                <a:solidFill>
                  <a:srgbClr val="3C78D8"/>
                </a:solidFill>
                <a:latin typeface="Asap"/>
                <a:ea typeface="Asap"/>
                <a:cs typeface="Asap"/>
                <a:sym typeface="Asap"/>
              </a:rPr>
              <a:t>Google CS</a:t>
            </a:r>
            <a:endParaRPr b="1">
              <a:solidFill>
                <a:srgbClr val="3C78D8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37" name="Google Shape;237;p34"/>
          <p:cNvSpPr txBox="1"/>
          <p:nvPr/>
        </p:nvSpPr>
        <p:spPr>
          <a:xfrm>
            <a:off x="2365714" y="3727863"/>
            <a:ext cx="2475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2400"/>
              </a:spcAft>
              <a:buNone/>
            </a:pPr>
            <a:r>
              <a:rPr b="1" lang="en">
                <a:solidFill>
                  <a:srgbClr val="3C78D8"/>
                </a:solidFill>
                <a:latin typeface="Asap"/>
                <a:ea typeface="Asap"/>
                <a:cs typeface="Asap"/>
                <a:sym typeface="Asap"/>
              </a:rPr>
              <a:t>Microsoft Azure</a:t>
            </a:r>
            <a:endParaRPr b="1">
              <a:solidFill>
                <a:srgbClr val="3C78D8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3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Percentages</a:t>
            </a:r>
            <a:endParaRPr/>
          </a:p>
        </p:txBody>
      </p:sp>
      <p:sp>
        <p:nvSpPr>
          <p:cNvPr id="462" name="Google Shape;462;p43"/>
          <p:cNvSpPr/>
          <p:nvPr/>
        </p:nvSpPr>
        <p:spPr>
          <a:xfrm>
            <a:off x="831177" y="1732384"/>
            <a:ext cx="2335088" cy="656525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3"/>
          <p:cNvSpPr/>
          <p:nvPr/>
        </p:nvSpPr>
        <p:spPr>
          <a:xfrm>
            <a:off x="3404400" y="1805212"/>
            <a:ext cx="2335199" cy="583697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4" name="Google Shape;464;p43"/>
          <p:cNvGrpSpPr/>
          <p:nvPr/>
        </p:nvGrpSpPr>
        <p:grpSpPr>
          <a:xfrm>
            <a:off x="5981813" y="1861981"/>
            <a:ext cx="2327315" cy="526928"/>
            <a:chOff x="876488" y="4340549"/>
            <a:chExt cx="1922606" cy="435226"/>
          </a:xfrm>
        </p:grpSpPr>
        <p:sp>
          <p:nvSpPr>
            <p:cNvPr id="465" name="Google Shape;465;p43"/>
            <p:cNvSpPr/>
            <p:nvPr/>
          </p:nvSpPr>
          <p:spPr>
            <a:xfrm>
              <a:off x="876488" y="4340549"/>
              <a:ext cx="1922606" cy="435226"/>
            </a:xfrm>
            <a:custGeom>
              <a:rect b="b" l="l" r="r" t="t"/>
              <a:pathLst>
                <a:path extrusionOk="0" h="48078" w="212384">
                  <a:moveTo>
                    <a:pt x="104656" y="0"/>
                  </a:moveTo>
                  <a:cubicBezTo>
                    <a:pt x="86618" y="0"/>
                    <a:pt x="70664" y="8823"/>
                    <a:pt x="60829" y="22396"/>
                  </a:cubicBezTo>
                  <a:cubicBezTo>
                    <a:pt x="56577" y="28271"/>
                    <a:pt x="49902" y="31605"/>
                    <a:pt x="42938" y="31605"/>
                  </a:cubicBezTo>
                  <a:cubicBezTo>
                    <a:pt x="40756" y="31605"/>
                    <a:pt x="38546" y="31278"/>
                    <a:pt x="36374" y="30599"/>
                  </a:cubicBezTo>
                  <a:cubicBezTo>
                    <a:pt x="32159" y="29290"/>
                    <a:pt x="27658" y="28575"/>
                    <a:pt x="23003" y="28575"/>
                  </a:cubicBezTo>
                  <a:cubicBezTo>
                    <a:pt x="21991" y="28575"/>
                    <a:pt x="20979" y="28611"/>
                    <a:pt x="19979" y="28670"/>
                  </a:cubicBezTo>
                  <a:cubicBezTo>
                    <a:pt x="7382" y="29516"/>
                    <a:pt x="834" y="38493"/>
                    <a:pt x="0" y="48078"/>
                  </a:cubicBezTo>
                  <a:lnTo>
                    <a:pt x="212384" y="48078"/>
                  </a:lnTo>
                  <a:cubicBezTo>
                    <a:pt x="211550" y="38493"/>
                    <a:pt x="204990" y="29516"/>
                    <a:pt x="192405" y="28670"/>
                  </a:cubicBezTo>
                  <a:cubicBezTo>
                    <a:pt x="191393" y="28611"/>
                    <a:pt x="190393" y="28575"/>
                    <a:pt x="189369" y="28575"/>
                  </a:cubicBezTo>
                  <a:cubicBezTo>
                    <a:pt x="184154" y="28575"/>
                    <a:pt x="179142" y="29468"/>
                    <a:pt x="174486" y="31099"/>
                  </a:cubicBezTo>
                  <a:cubicBezTo>
                    <a:pt x="172003" y="31975"/>
                    <a:pt x="169444" y="32399"/>
                    <a:pt x="166920" y="32399"/>
                  </a:cubicBezTo>
                  <a:cubicBezTo>
                    <a:pt x="159932" y="32399"/>
                    <a:pt x="153203" y="29144"/>
                    <a:pt x="149031" y="23170"/>
                  </a:cubicBezTo>
                  <a:cubicBezTo>
                    <a:pt x="139268" y="9168"/>
                    <a:pt x="123039" y="0"/>
                    <a:pt x="104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3"/>
            <p:cNvSpPr/>
            <p:nvPr/>
          </p:nvSpPr>
          <p:spPr>
            <a:xfrm>
              <a:off x="1125550" y="4464575"/>
              <a:ext cx="283800" cy="28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3"/>
            <p:cNvSpPr/>
            <p:nvPr/>
          </p:nvSpPr>
          <p:spPr>
            <a:xfrm>
              <a:off x="1349650" y="4437125"/>
              <a:ext cx="283800" cy="28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8" name="Google Shape;468;p43"/>
          <p:cNvSpPr txBox="1"/>
          <p:nvPr/>
        </p:nvSpPr>
        <p:spPr>
          <a:xfrm>
            <a:off x="1101175" y="2012913"/>
            <a:ext cx="17949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90%</a:t>
            </a:r>
            <a:endParaRPr sz="5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9" name="Google Shape;469;p43"/>
          <p:cNvSpPr txBox="1"/>
          <p:nvPr/>
        </p:nvSpPr>
        <p:spPr>
          <a:xfrm>
            <a:off x="3674538" y="2012913"/>
            <a:ext cx="17949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50%</a:t>
            </a:r>
            <a:endParaRPr sz="4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0" name="Google Shape;470;p43"/>
          <p:cNvSpPr txBox="1"/>
          <p:nvPr/>
        </p:nvSpPr>
        <p:spPr>
          <a:xfrm>
            <a:off x="6247913" y="2012913"/>
            <a:ext cx="17949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30%</a:t>
            </a:r>
            <a:endParaRPr sz="30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1" name="Google Shape;471;p43"/>
          <p:cNvSpPr txBox="1"/>
          <p:nvPr/>
        </p:nvSpPr>
        <p:spPr>
          <a:xfrm>
            <a:off x="1196825" y="2849962"/>
            <a:ext cx="16038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2" name="Google Shape;472;p43"/>
          <p:cNvSpPr txBox="1"/>
          <p:nvPr/>
        </p:nvSpPr>
        <p:spPr>
          <a:xfrm>
            <a:off x="3770099" y="2849962"/>
            <a:ext cx="16038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3" name="Google Shape;473;p43"/>
          <p:cNvSpPr txBox="1"/>
          <p:nvPr/>
        </p:nvSpPr>
        <p:spPr>
          <a:xfrm>
            <a:off x="6343574" y="2849962"/>
            <a:ext cx="16038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4" name="Google Shape;474;p43"/>
          <p:cNvSpPr txBox="1"/>
          <p:nvPr/>
        </p:nvSpPr>
        <p:spPr>
          <a:xfrm>
            <a:off x="1196825" y="2594588"/>
            <a:ext cx="1603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MARS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5" name="Google Shape;475;p43"/>
          <p:cNvSpPr txBox="1"/>
          <p:nvPr/>
        </p:nvSpPr>
        <p:spPr>
          <a:xfrm>
            <a:off x="3770088" y="2594588"/>
            <a:ext cx="1603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SATURN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6" name="Google Shape;476;p43"/>
          <p:cNvSpPr txBox="1"/>
          <p:nvPr/>
        </p:nvSpPr>
        <p:spPr>
          <a:xfrm>
            <a:off x="6343575" y="2594588"/>
            <a:ext cx="1603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NEPTUNE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450" y="1036050"/>
            <a:ext cx="3071400" cy="3071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82" name="Google Shape;482;p44"/>
          <p:cNvSpPr txBox="1"/>
          <p:nvPr>
            <p:ph type="ctrTitle"/>
          </p:nvPr>
        </p:nvSpPr>
        <p:spPr>
          <a:xfrm>
            <a:off x="713500" y="537000"/>
            <a:ext cx="3058800" cy="40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5"/>
          <p:cNvSpPr txBox="1"/>
          <p:nvPr>
            <p:ph type="ctrTitle"/>
          </p:nvPr>
        </p:nvSpPr>
        <p:spPr>
          <a:xfrm>
            <a:off x="1324950" y="1479450"/>
            <a:ext cx="6494100" cy="8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Awesome </a:t>
            </a:r>
            <a:r>
              <a:rPr lang="en"/>
              <a:t>W</a:t>
            </a:r>
            <a:r>
              <a:rPr lang="en">
                <a:solidFill>
                  <a:schemeClr val="accent3"/>
                </a:solidFill>
              </a:rPr>
              <a:t>ords!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88" name="Google Shape;488;p45"/>
          <p:cNvSpPr txBox="1"/>
          <p:nvPr>
            <p:ph idx="1" type="subTitle"/>
          </p:nvPr>
        </p:nvSpPr>
        <p:spPr>
          <a:xfrm>
            <a:off x="2841750" y="2227338"/>
            <a:ext cx="34605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key words are great for catching your audience’s attention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6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Also Use a Graph</a:t>
            </a:r>
            <a:endParaRPr/>
          </a:p>
        </p:txBody>
      </p:sp>
      <p:pic>
        <p:nvPicPr>
          <p:cNvPr id="494" name="Google Shape;494;p46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1963" y="1326475"/>
            <a:ext cx="3084626" cy="3118276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46"/>
          <p:cNvSpPr txBox="1"/>
          <p:nvPr>
            <p:ph idx="1" type="subTitle"/>
          </p:nvPr>
        </p:nvSpPr>
        <p:spPr>
          <a:xfrm>
            <a:off x="5218788" y="2421125"/>
            <a:ext cx="25650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EVOLUTION</a:t>
            </a:r>
            <a:endParaRPr/>
          </a:p>
        </p:txBody>
      </p:sp>
      <p:sp>
        <p:nvSpPr>
          <p:cNvPr id="496" name="Google Shape;496;p46"/>
          <p:cNvSpPr txBox="1"/>
          <p:nvPr>
            <p:ph idx="2" type="subTitle"/>
          </p:nvPr>
        </p:nvSpPr>
        <p:spPr>
          <a:xfrm>
            <a:off x="5218800" y="2916175"/>
            <a:ext cx="25650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o modify this graph, click on it, follow the link, change the data and paste the resulting graph here</a:t>
            </a:r>
            <a:endParaRPr/>
          </a:p>
        </p:txBody>
      </p:sp>
      <p:sp>
        <p:nvSpPr>
          <p:cNvPr id="497" name="Google Shape;497;p46"/>
          <p:cNvSpPr/>
          <p:nvPr/>
        </p:nvSpPr>
        <p:spPr>
          <a:xfrm>
            <a:off x="3257625" y="1034775"/>
            <a:ext cx="987600" cy="999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6"/>
          <p:cNvSpPr/>
          <p:nvPr/>
        </p:nvSpPr>
        <p:spPr>
          <a:xfrm>
            <a:off x="3388725" y="1224988"/>
            <a:ext cx="152400" cy="152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6"/>
          <p:cNvSpPr txBox="1"/>
          <p:nvPr/>
        </p:nvSpPr>
        <p:spPr>
          <a:xfrm>
            <a:off x="3541125" y="1197100"/>
            <a:ext cx="7425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Result 1</a:t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00" name="Google Shape;500;p46"/>
          <p:cNvSpPr/>
          <p:nvPr/>
        </p:nvSpPr>
        <p:spPr>
          <a:xfrm>
            <a:off x="3388725" y="1458363"/>
            <a:ext cx="152400" cy="15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6"/>
          <p:cNvSpPr txBox="1"/>
          <p:nvPr/>
        </p:nvSpPr>
        <p:spPr>
          <a:xfrm>
            <a:off x="3541125" y="1430475"/>
            <a:ext cx="7425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Result 2</a:t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02" name="Google Shape;502;p46"/>
          <p:cNvSpPr/>
          <p:nvPr/>
        </p:nvSpPr>
        <p:spPr>
          <a:xfrm>
            <a:off x="3388725" y="1691738"/>
            <a:ext cx="152400" cy="152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6"/>
          <p:cNvSpPr txBox="1"/>
          <p:nvPr/>
        </p:nvSpPr>
        <p:spPr>
          <a:xfrm>
            <a:off x="3541125" y="1663850"/>
            <a:ext cx="7425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Result 3</a:t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504" name="Google Shape;504;p46"/>
          <p:cNvGrpSpPr/>
          <p:nvPr/>
        </p:nvGrpSpPr>
        <p:grpSpPr>
          <a:xfrm>
            <a:off x="6233442" y="1588329"/>
            <a:ext cx="535717" cy="757134"/>
            <a:chOff x="3601939" y="4161192"/>
            <a:chExt cx="275178" cy="388912"/>
          </a:xfrm>
        </p:grpSpPr>
        <p:sp>
          <p:nvSpPr>
            <p:cNvPr id="505" name="Google Shape;505;p46"/>
            <p:cNvSpPr/>
            <p:nvPr/>
          </p:nvSpPr>
          <p:spPr>
            <a:xfrm>
              <a:off x="3601939" y="4161192"/>
              <a:ext cx="195546" cy="388912"/>
            </a:xfrm>
            <a:custGeom>
              <a:rect b="b" l="l" r="r" t="t"/>
              <a:pathLst>
                <a:path extrusionOk="0" h="14803" w="7443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6"/>
            <p:cNvSpPr/>
            <p:nvPr/>
          </p:nvSpPr>
          <p:spPr>
            <a:xfrm>
              <a:off x="3630182" y="4193980"/>
              <a:ext cx="128131" cy="324597"/>
            </a:xfrm>
            <a:custGeom>
              <a:rect b="b" l="l" r="r" t="t"/>
              <a:pathLst>
                <a:path extrusionOk="0" h="12355" w="4877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6"/>
            <p:cNvSpPr/>
            <p:nvPr/>
          </p:nvSpPr>
          <p:spPr>
            <a:xfrm>
              <a:off x="3636383" y="4193980"/>
              <a:ext cx="63448" cy="324597"/>
            </a:xfrm>
            <a:custGeom>
              <a:rect b="b" l="l" r="r" t="t"/>
              <a:pathLst>
                <a:path extrusionOk="0" h="12355" w="2415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6"/>
            <p:cNvSpPr/>
            <p:nvPr/>
          </p:nvSpPr>
          <p:spPr>
            <a:xfrm>
              <a:off x="3679207" y="4193980"/>
              <a:ext cx="41195" cy="89326"/>
            </a:xfrm>
            <a:custGeom>
              <a:rect b="b" l="l" r="r" t="t"/>
              <a:pathLst>
                <a:path extrusionOk="0" h="3400" w="1568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6"/>
            <p:cNvSpPr/>
            <p:nvPr/>
          </p:nvSpPr>
          <p:spPr>
            <a:xfrm>
              <a:off x="3679207" y="4368010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6"/>
            <p:cNvSpPr/>
            <p:nvPr/>
          </p:nvSpPr>
          <p:spPr>
            <a:xfrm>
              <a:off x="3679207" y="4322637"/>
              <a:ext cx="41195" cy="12059"/>
            </a:xfrm>
            <a:custGeom>
              <a:rect b="b" l="l" r="r" t="t"/>
              <a:pathLst>
                <a:path extrusionOk="0" h="459" w="1568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6"/>
            <p:cNvSpPr/>
            <p:nvPr/>
          </p:nvSpPr>
          <p:spPr>
            <a:xfrm>
              <a:off x="3679207" y="4277448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6"/>
            <p:cNvSpPr/>
            <p:nvPr/>
          </p:nvSpPr>
          <p:spPr>
            <a:xfrm>
              <a:off x="3679207" y="4232076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6"/>
            <p:cNvSpPr/>
            <p:nvPr/>
          </p:nvSpPr>
          <p:spPr>
            <a:xfrm>
              <a:off x="3811489" y="4211846"/>
              <a:ext cx="65629" cy="111921"/>
            </a:xfrm>
            <a:custGeom>
              <a:rect b="b" l="l" r="r" t="t"/>
              <a:pathLst>
                <a:path extrusionOk="0" h="4260" w="2498">
                  <a:moveTo>
                    <a:pt x="1243" y="0"/>
                  </a:moveTo>
                  <a:cubicBezTo>
                    <a:pt x="452" y="0"/>
                    <a:pt x="1" y="465"/>
                    <a:pt x="1" y="1270"/>
                  </a:cubicBezTo>
                  <a:lnTo>
                    <a:pt x="1" y="2990"/>
                  </a:lnTo>
                  <a:cubicBezTo>
                    <a:pt x="1" y="3427"/>
                    <a:pt x="119" y="3753"/>
                    <a:pt x="362" y="3968"/>
                  </a:cubicBezTo>
                  <a:cubicBezTo>
                    <a:pt x="577" y="4155"/>
                    <a:pt x="875" y="4259"/>
                    <a:pt x="1243" y="4259"/>
                  </a:cubicBezTo>
                  <a:cubicBezTo>
                    <a:pt x="1978" y="4259"/>
                    <a:pt x="2498" y="3836"/>
                    <a:pt x="2498" y="3226"/>
                  </a:cubicBezTo>
                  <a:cubicBezTo>
                    <a:pt x="2498" y="2990"/>
                    <a:pt x="2401" y="2941"/>
                    <a:pt x="2241" y="2941"/>
                  </a:cubicBezTo>
                  <a:cubicBezTo>
                    <a:pt x="2082" y="2941"/>
                    <a:pt x="1999" y="3004"/>
                    <a:pt x="1985" y="3122"/>
                  </a:cubicBezTo>
                  <a:cubicBezTo>
                    <a:pt x="1950" y="3385"/>
                    <a:pt x="1901" y="3788"/>
                    <a:pt x="1270" y="3788"/>
                  </a:cubicBezTo>
                  <a:cubicBezTo>
                    <a:pt x="757" y="3788"/>
                    <a:pt x="507" y="3531"/>
                    <a:pt x="507" y="2990"/>
                  </a:cubicBezTo>
                  <a:lnTo>
                    <a:pt x="507" y="1270"/>
                  </a:lnTo>
                  <a:cubicBezTo>
                    <a:pt x="507" y="736"/>
                    <a:pt x="757" y="465"/>
                    <a:pt x="1256" y="465"/>
                  </a:cubicBezTo>
                  <a:cubicBezTo>
                    <a:pt x="1832" y="465"/>
                    <a:pt x="1971" y="812"/>
                    <a:pt x="1985" y="1110"/>
                  </a:cubicBezTo>
                  <a:cubicBezTo>
                    <a:pt x="1992" y="1228"/>
                    <a:pt x="2082" y="1291"/>
                    <a:pt x="2241" y="1291"/>
                  </a:cubicBezTo>
                  <a:cubicBezTo>
                    <a:pt x="2401" y="1291"/>
                    <a:pt x="2498" y="1249"/>
                    <a:pt x="2498" y="1013"/>
                  </a:cubicBezTo>
                  <a:cubicBezTo>
                    <a:pt x="2498" y="417"/>
                    <a:pt x="1985" y="0"/>
                    <a:pt x="12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6"/>
            <p:cNvSpPr/>
            <p:nvPr/>
          </p:nvSpPr>
          <p:spPr>
            <a:xfrm>
              <a:off x="3774497" y="4175485"/>
              <a:ext cx="45241" cy="38936"/>
            </a:xfrm>
            <a:custGeom>
              <a:rect b="b" l="l" r="r" t="t"/>
              <a:pathLst>
                <a:path extrusionOk="0" h="1482" w="1722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9" name="Google Shape;519;p47"/>
          <p:cNvGrpSpPr/>
          <p:nvPr/>
        </p:nvGrpSpPr>
        <p:grpSpPr>
          <a:xfrm>
            <a:off x="1924523" y="1558314"/>
            <a:ext cx="5294863" cy="2375520"/>
            <a:chOff x="1187400" y="2529299"/>
            <a:chExt cx="6769193" cy="2241903"/>
          </a:xfrm>
        </p:grpSpPr>
        <p:sp>
          <p:nvSpPr>
            <p:cNvPr id="520" name="Google Shape;520;p47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Bree Serif"/>
                  <a:ea typeface="Bree Serif"/>
                  <a:cs typeface="Bree Serif"/>
                  <a:sym typeface="Bree Serif"/>
                </a:rPr>
                <a:t>Mercury</a:t>
              </a:r>
              <a:endParaRPr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</p:txBody>
        </p:sp>
        <p:sp>
          <p:nvSpPr>
            <p:cNvPr id="521" name="Google Shape;521;p47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Bree Serif"/>
                  <a:ea typeface="Bree Serif"/>
                  <a:cs typeface="Bree Serif"/>
                  <a:sym typeface="Bree Serif"/>
                </a:rPr>
                <a:t>Mars</a:t>
              </a:r>
              <a:endParaRPr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</p:txBody>
        </p:sp>
        <p:sp>
          <p:nvSpPr>
            <p:cNvPr id="522" name="Google Shape;522;p47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Bree Serif"/>
                  <a:ea typeface="Bree Serif"/>
                  <a:cs typeface="Bree Serif"/>
                  <a:sym typeface="Bree Serif"/>
                </a:rPr>
                <a:t>Venus</a:t>
              </a:r>
              <a:endParaRPr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</p:txBody>
        </p:sp>
        <p:sp>
          <p:nvSpPr>
            <p:cNvPr id="523" name="Google Shape;523;p47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Bree Serif"/>
                  <a:ea typeface="Bree Serif"/>
                  <a:cs typeface="Bree Serif"/>
                  <a:sym typeface="Bree Serif"/>
                </a:rPr>
                <a:t>Pluto</a:t>
              </a:r>
              <a:endParaRPr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</p:txBody>
        </p:sp>
        <p:sp>
          <p:nvSpPr>
            <p:cNvPr id="524" name="Google Shape;524;p47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Bree Serif"/>
                  <a:ea typeface="Bree Serif"/>
                  <a:cs typeface="Bree Serif"/>
                  <a:sym typeface="Bree Serif"/>
                </a:rPr>
                <a:t>Saturn</a:t>
              </a:r>
              <a:endParaRPr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</p:txBody>
        </p:sp>
        <p:sp>
          <p:nvSpPr>
            <p:cNvPr id="525" name="Google Shape;525;p47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Bree Serif"/>
                  <a:ea typeface="Bree Serif"/>
                  <a:cs typeface="Bree Serif"/>
                  <a:sym typeface="Bree Serif"/>
                </a:rPr>
                <a:t>Neptune</a:t>
              </a:r>
              <a:endParaRPr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</p:txBody>
        </p:sp>
        <p:sp>
          <p:nvSpPr>
            <p:cNvPr id="526" name="Google Shape;526;p47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Bree Serif"/>
                  <a:ea typeface="Bree Serif"/>
                  <a:cs typeface="Bree Serif"/>
                  <a:sym typeface="Bree Serif"/>
                </a:rPr>
                <a:t>Earth</a:t>
              </a:r>
              <a:endParaRPr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endParaRPr>
            </a:p>
          </p:txBody>
        </p:sp>
        <p:cxnSp>
          <p:nvCxnSpPr>
            <p:cNvPr id="527" name="Google Shape;527;p47"/>
            <p:cNvCxnSpPr>
              <a:stCxn id="520" idx="2"/>
              <a:endCxn id="521" idx="0"/>
            </p:cNvCxnSpPr>
            <p:nvPr/>
          </p:nvCxnSpPr>
          <p:spPr>
            <a:xfrm flipH="1" rot="-5400000">
              <a:off x="5228543" y="2315249"/>
              <a:ext cx="457200" cy="1770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8" name="Google Shape;528;p47"/>
            <p:cNvCxnSpPr>
              <a:stCxn id="522" idx="0"/>
              <a:endCxn id="520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9" name="Google Shape;529;p47"/>
            <p:cNvCxnSpPr>
              <a:stCxn id="522" idx="2"/>
              <a:endCxn id="524" idx="0"/>
            </p:cNvCxnSpPr>
            <p:nvPr/>
          </p:nvCxnSpPr>
          <p:spPr>
            <a:xfrm flipH="1" rot="-5400000">
              <a:off x="2995647" y="3677550"/>
              <a:ext cx="457200" cy="845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0" name="Google Shape;530;p47"/>
            <p:cNvCxnSpPr>
              <a:stCxn id="523" idx="0"/>
              <a:endCxn id="522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1" name="Google Shape;531;p47"/>
            <p:cNvCxnSpPr>
              <a:stCxn id="521" idx="2"/>
              <a:endCxn id="526" idx="0"/>
            </p:cNvCxnSpPr>
            <p:nvPr/>
          </p:nvCxnSpPr>
          <p:spPr>
            <a:xfrm flipH="1" rot="-5400000">
              <a:off x="6536390" y="3677400"/>
              <a:ext cx="457200" cy="8454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32" name="Google Shape;532;p47"/>
            <p:cNvCxnSpPr>
              <a:stCxn id="525" idx="0"/>
              <a:endCxn id="521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33" name="Google Shape;533;p47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Cool Flowchart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48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Sometimes, Reviewing Concepts Is a Good Idea</a:t>
            </a:r>
            <a:endParaRPr/>
          </a:p>
        </p:txBody>
      </p:sp>
      <p:sp>
        <p:nvSpPr>
          <p:cNvPr id="539" name="Google Shape;539;p48"/>
          <p:cNvSpPr txBox="1"/>
          <p:nvPr>
            <p:ph idx="1" type="subTitle"/>
          </p:nvPr>
        </p:nvSpPr>
        <p:spPr>
          <a:xfrm>
            <a:off x="1266775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540" name="Google Shape;540;p48"/>
          <p:cNvSpPr txBox="1"/>
          <p:nvPr>
            <p:ph idx="2" type="subTitle"/>
          </p:nvPr>
        </p:nvSpPr>
        <p:spPr>
          <a:xfrm>
            <a:off x="1266775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541" name="Google Shape;541;p48"/>
          <p:cNvSpPr txBox="1"/>
          <p:nvPr>
            <p:ph idx="3" type="subTitle"/>
          </p:nvPr>
        </p:nvSpPr>
        <p:spPr>
          <a:xfrm>
            <a:off x="3560050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42" name="Google Shape;542;p48"/>
          <p:cNvSpPr txBox="1"/>
          <p:nvPr>
            <p:ph idx="4" type="subTitle"/>
          </p:nvPr>
        </p:nvSpPr>
        <p:spPr>
          <a:xfrm>
            <a:off x="3560050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543" name="Google Shape;543;p48"/>
          <p:cNvSpPr txBox="1"/>
          <p:nvPr>
            <p:ph idx="5" type="subTitle"/>
          </p:nvPr>
        </p:nvSpPr>
        <p:spPr>
          <a:xfrm>
            <a:off x="5853325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544" name="Google Shape;544;p48"/>
          <p:cNvSpPr txBox="1"/>
          <p:nvPr>
            <p:ph idx="6" type="subTitle"/>
          </p:nvPr>
        </p:nvSpPr>
        <p:spPr>
          <a:xfrm>
            <a:off x="5853325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</a:t>
            </a:r>
            <a:endParaRPr/>
          </a:p>
        </p:txBody>
      </p:sp>
      <p:sp>
        <p:nvSpPr>
          <p:cNvPr id="545" name="Google Shape;545;p48"/>
          <p:cNvSpPr txBox="1"/>
          <p:nvPr>
            <p:ph idx="7" type="subTitle"/>
          </p:nvPr>
        </p:nvSpPr>
        <p:spPr>
          <a:xfrm>
            <a:off x="1266775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546" name="Google Shape;546;p48"/>
          <p:cNvSpPr txBox="1"/>
          <p:nvPr>
            <p:ph idx="8" type="subTitle"/>
          </p:nvPr>
        </p:nvSpPr>
        <p:spPr>
          <a:xfrm>
            <a:off x="1266775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547" name="Google Shape;547;p48"/>
          <p:cNvSpPr txBox="1"/>
          <p:nvPr>
            <p:ph idx="9" type="subTitle"/>
          </p:nvPr>
        </p:nvSpPr>
        <p:spPr>
          <a:xfrm>
            <a:off x="3560050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48" name="Google Shape;548;p48"/>
          <p:cNvSpPr txBox="1"/>
          <p:nvPr>
            <p:ph idx="13" type="subTitle"/>
          </p:nvPr>
        </p:nvSpPr>
        <p:spPr>
          <a:xfrm>
            <a:off x="3560050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549" name="Google Shape;549;p48"/>
          <p:cNvSpPr txBox="1"/>
          <p:nvPr>
            <p:ph idx="14" type="subTitle"/>
          </p:nvPr>
        </p:nvSpPr>
        <p:spPr>
          <a:xfrm>
            <a:off x="5853325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550" name="Google Shape;550;p48"/>
          <p:cNvSpPr txBox="1"/>
          <p:nvPr>
            <p:ph idx="15" type="subTitle"/>
          </p:nvPr>
        </p:nvSpPr>
        <p:spPr>
          <a:xfrm>
            <a:off x="5853325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grpSp>
        <p:nvGrpSpPr>
          <p:cNvPr id="551" name="Google Shape;551;p48"/>
          <p:cNvGrpSpPr/>
          <p:nvPr/>
        </p:nvGrpSpPr>
        <p:grpSpPr>
          <a:xfrm>
            <a:off x="2027471" y="3079708"/>
            <a:ext cx="502415" cy="442807"/>
            <a:chOff x="1356297" y="3210890"/>
            <a:chExt cx="431368" cy="380189"/>
          </a:xfrm>
        </p:grpSpPr>
        <p:sp>
          <p:nvSpPr>
            <p:cNvPr id="552" name="Google Shape;552;p48"/>
            <p:cNvSpPr/>
            <p:nvPr/>
          </p:nvSpPr>
          <p:spPr>
            <a:xfrm>
              <a:off x="1418432" y="3271343"/>
              <a:ext cx="191369" cy="190843"/>
            </a:xfrm>
            <a:custGeom>
              <a:rect b="b" l="l" r="r" t="t"/>
              <a:pathLst>
                <a:path extrusionOk="0" h="7264" w="7284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8"/>
            <p:cNvSpPr/>
            <p:nvPr/>
          </p:nvSpPr>
          <p:spPr>
            <a:xfrm>
              <a:off x="1462543" y="3271159"/>
              <a:ext cx="147257" cy="177523"/>
            </a:xfrm>
            <a:custGeom>
              <a:rect b="b" l="l" r="r" t="t"/>
              <a:pathLst>
                <a:path extrusionOk="0" h="6757" w="5605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8"/>
            <p:cNvSpPr/>
            <p:nvPr/>
          </p:nvSpPr>
          <p:spPr>
            <a:xfrm>
              <a:off x="1442681" y="3295408"/>
              <a:ext cx="144000" cy="143264"/>
            </a:xfrm>
            <a:custGeom>
              <a:rect b="b" l="l" r="r" t="t"/>
              <a:pathLst>
                <a:path extrusionOk="0" h="5453" w="5481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8"/>
            <p:cNvSpPr/>
            <p:nvPr/>
          </p:nvSpPr>
          <p:spPr>
            <a:xfrm>
              <a:off x="1454346" y="3295225"/>
              <a:ext cx="132335" cy="143448"/>
            </a:xfrm>
            <a:custGeom>
              <a:rect b="b" l="l" r="r" t="t"/>
              <a:pathLst>
                <a:path extrusionOk="0" h="5460" w="5037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8"/>
            <p:cNvSpPr/>
            <p:nvPr/>
          </p:nvSpPr>
          <p:spPr>
            <a:xfrm>
              <a:off x="1506996" y="3210890"/>
              <a:ext cx="14608" cy="44453"/>
            </a:xfrm>
            <a:custGeom>
              <a:rect b="b" l="l" r="r" t="t"/>
              <a:pathLst>
                <a:path extrusionOk="0" h="1692" w="556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8"/>
            <p:cNvSpPr/>
            <p:nvPr/>
          </p:nvSpPr>
          <p:spPr>
            <a:xfrm>
              <a:off x="1430307" y="3230489"/>
              <a:ext cx="33892" cy="40696"/>
            </a:xfrm>
            <a:custGeom>
              <a:rect b="b" l="l" r="r" t="t"/>
              <a:pathLst>
                <a:path extrusionOk="0" h="1549" w="129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8"/>
            <p:cNvSpPr/>
            <p:nvPr/>
          </p:nvSpPr>
          <p:spPr>
            <a:xfrm>
              <a:off x="1374872" y="3284768"/>
              <a:ext cx="47002" cy="29793"/>
            </a:xfrm>
            <a:custGeom>
              <a:rect b="b" l="l" r="r" t="t"/>
              <a:pathLst>
                <a:path extrusionOk="0" h="1134" w="1789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8"/>
            <p:cNvSpPr/>
            <p:nvPr/>
          </p:nvSpPr>
          <p:spPr>
            <a:xfrm>
              <a:off x="1356297" y="3359198"/>
              <a:ext cx="49235" cy="14581"/>
            </a:xfrm>
            <a:custGeom>
              <a:rect b="b" l="l" r="r" t="t"/>
              <a:pathLst>
                <a:path extrusionOk="0" h="555" w="1874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8"/>
            <p:cNvSpPr/>
            <p:nvPr/>
          </p:nvSpPr>
          <p:spPr>
            <a:xfrm>
              <a:off x="1375686" y="3418311"/>
              <a:ext cx="46476" cy="29478"/>
            </a:xfrm>
            <a:custGeom>
              <a:rect b="b" l="l" r="r" t="t"/>
              <a:pathLst>
                <a:path extrusionOk="0" h="1122" w="1769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8"/>
            <p:cNvSpPr/>
            <p:nvPr/>
          </p:nvSpPr>
          <p:spPr>
            <a:xfrm>
              <a:off x="1606701" y="3284689"/>
              <a:ext cx="46870" cy="29872"/>
            </a:xfrm>
            <a:custGeom>
              <a:rect b="b" l="l" r="r" t="t"/>
              <a:pathLst>
                <a:path extrusionOk="0" h="1137" w="1784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8"/>
            <p:cNvSpPr/>
            <p:nvPr/>
          </p:nvSpPr>
          <p:spPr>
            <a:xfrm>
              <a:off x="1564402" y="3230857"/>
              <a:ext cx="33419" cy="40328"/>
            </a:xfrm>
            <a:custGeom>
              <a:rect b="b" l="l" r="r" t="t"/>
              <a:pathLst>
                <a:path extrusionOk="0" h="1535" w="1272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8"/>
            <p:cNvSpPr/>
            <p:nvPr/>
          </p:nvSpPr>
          <p:spPr>
            <a:xfrm>
              <a:off x="1360317" y="3362587"/>
              <a:ext cx="427348" cy="228492"/>
            </a:xfrm>
            <a:custGeom>
              <a:rect b="b" l="l" r="r" t="t"/>
              <a:pathLst>
                <a:path extrusionOk="0" h="8697" w="16266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8"/>
            <p:cNvSpPr/>
            <p:nvPr/>
          </p:nvSpPr>
          <p:spPr>
            <a:xfrm>
              <a:off x="1360317" y="3431264"/>
              <a:ext cx="216512" cy="159737"/>
            </a:xfrm>
            <a:custGeom>
              <a:rect b="b" l="l" r="r" t="t"/>
              <a:pathLst>
                <a:path extrusionOk="0" h="6080" w="8241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" name="Google Shape;565;p48"/>
          <p:cNvGrpSpPr/>
          <p:nvPr/>
        </p:nvGrpSpPr>
        <p:grpSpPr>
          <a:xfrm>
            <a:off x="4300896" y="3076930"/>
            <a:ext cx="542109" cy="448363"/>
            <a:chOff x="7423823" y="2464077"/>
            <a:chExt cx="372046" cy="307730"/>
          </a:xfrm>
        </p:grpSpPr>
        <p:sp>
          <p:nvSpPr>
            <p:cNvPr id="566" name="Google Shape;566;p48"/>
            <p:cNvSpPr/>
            <p:nvPr/>
          </p:nvSpPr>
          <p:spPr>
            <a:xfrm>
              <a:off x="7423823" y="2464077"/>
              <a:ext cx="212909" cy="149249"/>
            </a:xfrm>
            <a:custGeom>
              <a:rect b="b" l="l" r="r" t="t"/>
              <a:pathLst>
                <a:path extrusionOk="0" h="5690" w="8117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8"/>
            <p:cNvSpPr/>
            <p:nvPr/>
          </p:nvSpPr>
          <p:spPr>
            <a:xfrm>
              <a:off x="7434840" y="2507645"/>
              <a:ext cx="359115" cy="258287"/>
            </a:xfrm>
            <a:custGeom>
              <a:rect b="b" l="l" r="r" t="t"/>
              <a:pathLst>
                <a:path extrusionOk="0" h="9847" w="13691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8"/>
            <p:cNvSpPr/>
            <p:nvPr/>
          </p:nvSpPr>
          <p:spPr>
            <a:xfrm>
              <a:off x="7434656" y="2507645"/>
              <a:ext cx="302406" cy="223060"/>
            </a:xfrm>
            <a:custGeom>
              <a:rect b="b" l="l" r="r" t="t"/>
              <a:pathLst>
                <a:path extrusionOk="0" h="8504" w="11529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8"/>
            <p:cNvSpPr/>
            <p:nvPr/>
          </p:nvSpPr>
          <p:spPr>
            <a:xfrm>
              <a:off x="7434840" y="2507645"/>
              <a:ext cx="129865" cy="173433"/>
            </a:xfrm>
            <a:custGeom>
              <a:rect b="b" l="l" r="r" t="t"/>
              <a:pathLst>
                <a:path extrusionOk="0" h="6612" w="4951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8"/>
            <p:cNvSpPr/>
            <p:nvPr/>
          </p:nvSpPr>
          <p:spPr>
            <a:xfrm>
              <a:off x="7459915" y="2490045"/>
              <a:ext cx="205932" cy="82729"/>
            </a:xfrm>
            <a:custGeom>
              <a:rect b="b" l="l" r="r" t="t"/>
              <a:pathLst>
                <a:path extrusionOk="0" h="3154" w="7851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8"/>
            <p:cNvSpPr/>
            <p:nvPr/>
          </p:nvSpPr>
          <p:spPr>
            <a:xfrm>
              <a:off x="7423823" y="2553469"/>
              <a:ext cx="102192" cy="177236"/>
            </a:xfrm>
            <a:custGeom>
              <a:rect b="b" l="l" r="r" t="t"/>
              <a:pathLst>
                <a:path extrusionOk="0" h="6757" w="3896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8"/>
            <p:cNvSpPr/>
            <p:nvPr/>
          </p:nvSpPr>
          <p:spPr>
            <a:xfrm>
              <a:off x="7423823" y="2581456"/>
              <a:ext cx="41102" cy="149249"/>
            </a:xfrm>
            <a:custGeom>
              <a:rect b="b" l="l" r="r" t="t"/>
              <a:pathLst>
                <a:path extrusionOk="0" h="5690" w="1567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8"/>
            <p:cNvSpPr/>
            <p:nvPr/>
          </p:nvSpPr>
          <p:spPr>
            <a:xfrm>
              <a:off x="7445882" y="2660251"/>
              <a:ext cx="347915" cy="111556"/>
            </a:xfrm>
            <a:custGeom>
              <a:rect b="b" l="l" r="r" t="t"/>
              <a:pathLst>
                <a:path extrusionOk="0" h="4253" w="13264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8"/>
            <p:cNvSpPr/>
            <p:nvPr/>
          </p:nvSpPr>
          <p:spPr>
            <a:xfrm>
              <a:off x="7446040" y="2660251"/>
              <a:ext cx="349830" cy="111556"/>
            </a:xfrm>
            <a:custGeom>
              <a:rect b="b" l="l" r="r" t="t"/>
              <a:pathLst>
                <a:path extrusionOk="0" h="4253" w="13337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8"/>
            <p:cNvSpPr/>
            <p:nvPr/>
          </p:nvSpPr>
          <p:spPr>
            <a:xfrm>
              <a:off x="7433423" y="2624133"/>
              <a:ext cx="118533" cy="106572"/>
            </a:xfrm>
            <a:custGeom>
              <a:rect b="b" l="l" r="r" t="t"/>
              <a:pathLst>
                <a:path extrusionOk="0" h="4063" w="4519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8"/>
            <p:cNvSpPr/>
            <p:nvPr/>
          </p:nvSpPr>
          <p:spPr>
            <a:xfrm>
              <a:off x="7439823" y="2642126"/>
              <a:ext cx="99149" cy="88579"/>
            </a:xfrm>
            <a:custGeom>
              <a:rect b="b" l="l" r="r" t="t"/>
              <a:pathLst>
                <a:path extrusionOk="0" h="3377" w="378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8"/>
            <p:cNvSpPr/>
            <p:nvPr/>
          </p:nvSpPr>
          <p:spPr>
            <a:xfrm>
              <a:off x="7744196" y="2725669"/>
              <a:ext cx="26650" cy="14112"/>
            </a:xfrm>
            <a:custGeom>
              <a:rect b="b" l="l" r="r" t="t"/>
              <a:pathLst>
                <a:path extrusionOk="0" h="538" w="1016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8"/>
            <p:cNvSpPr/>
            <p:nvPr/>
          </p:nvSpPr>
          <p:spPr>
            <a:xfrm>
              <a:off x="7596679" y="2685694"/>
              <a:ext cx="24578" cy="16027"/>
            </a:xfrm>
            <a:custGeom>
              <a:rect b="b" l="l" r="r" t="t"/>
              <a:pathLst>
                <a:path extrusionOk="0" h="611" w="937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48"/>
          <p:cNvGrpSpPr/>
          <p:nvPr/>
        </p:nvGrpSpPr>
        <p:grpSpPr>
          <a:xfrm>
            <a:off x="6614016" y="3012528"/>
            <a:ext cx="502406" cy="515444"/>
            <a:chOff x="6332865" y="2906131"/>
            <a:chExt cx="360846" cy="370184"/>
          </a:xfrm>
        </p:grpSpPr>
        <p:sp>
          <p:nvSpPr>
            <p:cNvPr id="580" name="Google Shape;580;p48"/>
            <p:cNvSpPr/>
            <p:nvPr/>
          </p:nvSpPr>
          <p:spPr>
            <a:xfrm>
              <a:off x="6332865" y="2906131"/>
              <a:ext cx="360846" cy="327508"/>
            </a:xfrm>
            <a:custGeom>
              <a:rect b="b" l="l" r="r" t="t"/>
              <a:pathLst>
                <a:path extrusionOk="0" h="12486" w="13757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8"/>
            <p:cNvSpPr/>
            <p:nvPr/>
          </p:nvSpPr>
          <p:spPr>
            <a:xfrm>
              <a:off x="6636005" y="3022855"/>
              <a:ext cx="21089" cy="18466"/>
            </a:xfrm>
            <a:custGeom>
              <a:rect b="b" l="l" r="r" t="t"/>
              <a:pathLst>
                <a:path extrusionOk="0" h="704" w="804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8"/>
            <p:cNvSpPr/>
            <p:nvPr/>
          </p:nvSpPr>
          <p:spPr>
            <a:xfrm>
              <a:off x="6391594" y="2960034"/>
              <a:ext cx="243546" cy="316281"/>
            </a:xfrm>
            <a:custGeom>
              <a:rect b="b" l="l" r="r" t="t"/>
              <a:pathLst>
                <a:path extrusionOk="0" h="12058" w="9285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8"/>
            <p:cNvSpPr/>
            <p:nvPr/>
          </p:nvSpPr>
          <p:spPr>
            <a:xfrm>
              <a:off x="6624333" y="3184510"/>
              <a:ext cx="22820" cy="12879"/>
            </a:xfrm>
            <a:custGeom>
              <a:rect b="b" l="l" r="r" t="t"/>
              <a:pathLst>
                <a:path extrusionOk="0" h="491" w="87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8"/>
            <p:cNvSpPr/>
            <p:nvPr/>
          </p:nvSpPr>
          <p:spPr>
            <a:xfrm>
              <a:off x="6367593" y="3022750"/>
              <a:ext cx="21115" cy="18387"/>
            </a:xfrm>
            <a:custGeom>
              <a:rect b="b" l="l" r="r" t="t"/>
              <a:pathLst>
                <a:path extrusionOk="0" h="701" w="805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8"/>
            <p:cNvSpPr/>
            <p:nvPr/>
          </p:nvSpPr>
          <p:spPr>
            <a:xfrm>
              <a:off x="6379633" y="3184563"/>
              <a:ext cx="22794" cy="12826"/>
            </a:xfrm>
            <a:custGeom>
              <a:rect b="b" l="l" r="r" t="t"/>
              <a:pathLst>
                <a:path extrusionOk="0" h="489" w="869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8"/>
            <p:cNvSpPr/>
            <p:nvPr/>
          </p:nvSpPr>
          <p:spPr>
            <a:xfrm>
              <a:off x="6507321" y="2948257"/>
              <a:ext cx="11935" cy="17941"/>
            </a:xfrm>
            <a:custGeom>
              <a:rect b="b" l="l" r="r" t="t"/>
              <a:pathLst>
                <a:path extrusionOk="0" h="684" w="455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8"/>
            <p:cNvSpPr/>
            <p:nvPr/>
          </p:nvSpPr>
          <p:spPr>
            <a:xfrm>
              <a:off x="6417142" y="3001923"/>
              <a:ext cx="72001" cy="84985"/>
            </a:xfrm>
            <a:custGeom>
              <a:rect b="b" l="l" r="r" t="t"/>
              <a:pathLst>
                <a:path extrusionOk="0" h="3240" w="2745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8"/>
            <p:cNvSpPr/>
            <p:nvPr/>
          </p:nvSpPr>
          <p:spPr>
            <a:xfrm>
              <a:off x="6358990" y="3090659"/>
              <a:ext cx="102481" cy="86113"/>
            </a:xfrm>
            <a:custGeom>
              <a:rect b="b" l="l" r="r" t="t"/>
              <a:pathLst>
                <a:path extrusionOk="0" h="3283" w="3907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8"/>
            <p:cNvSpPr/>
            <p:nvPr/>
          </p:nvSpPr>
          <p:spPr>
            <a:xfrm>
              <a:off x="6565131" y="3090659"/>
              <a:ext cx="102481" cy="86113"/>
            </a:xfrm>
            <a:custGeom>
              <a:rect b="b" l="l" r="r" t="t"/>
              <a:pathLst>
                <a:path extrusionOk="0" h="3283" w="3907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8"/>
            <p:cNvSpPr/>
            <p:nvPr/>
          </p:nvSpPr>
          <p:spPr>
            <a:xfrm>
              <a:off x="6537459" y="3001740"/>
              <a:ext cx="72342" cy="85038"/>
            </a:xfrm>
            <a:custGeom>
              <a:rect b="b" l="l" r="r" t="t"/>
              <a:pathLst>
                <a:path extrusionOk="0" h="3242" w="2758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" name="Google Shape;591;p48"/>
          <p:cNvGrpSpPr/>
          <p:nvPr/>
        </p:nvGrpSpPr>
        <p:grpSpPr>
          <a:xfrm>
            <a:off x="4326149" y="1454034"/>
            <a:ext cx="491612" cy="454512"/>
            <a:chOff x="7110427" y="3365261"/>
            <a:chExt cx="400401" cy="370184"/>
          </a:xfrm>
        </p:grpSpPr>
        <p:sp>
          <p:nvSpPr>
            <p:cNvPr id="592" name="Google Shape;592;p48"/>
            <p:cNvSpPr/>
            <p:nvPr/>
          </p:nvSpPr>
          <p:spPr>
            <a:xfrm>
              <a:off x="7140854" y="3365261"/>
              <a:ext cx="369974" cy="370158"/>
            </a:xfrm>
            <a:custGeom>
              <a:rect b="b" l="l" r="r" t="t"/>
              <a:pathLst>
                <a:path extrusionOk="0" h="14112" w="14105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8"/>
            <p:cNvSpPr/>
            <p:nvPr/>
          </p:nvSpPr>
          <p:spPr>
            <a:xfrm>
              <a:off x="7216081" y="3366704"/>
              <a:ext cx="294747" cy="295901"/>
            </a:xfrm>
            <a:custGeom>
              <a:rect b="b" l="l" r="r" t="t"/>
              <a:pathLst>
                <a:path extrusionOk="0" h="11281" w="11237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8"/>
            <p:cNvSpPr/>
            <p:nvPr/>
          </p:nvSpPr>
          <p:spPr>
            <a:xfrm>
              <a:off x="7110427" y="3392672"/>
              <a:ext cx="372991" cy="342774"/>
            </a:xfrm>
            <a:custGeom>
              <a:rect b="b" l="l" r="r" t="t"/>
              <a:pathLst>
                <a:path extrusionOk="0" h="13068" w="1422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8"/>
            <p:cNvSpPr/>
            <p:nvPr/>
          </p:nvSpPr>
          <p:spPr>
            <a:xfrm>
              <a:off x="7398563" y="3617646"/>
              <a:ext cx="31424" cy="30427"/>
            </a:xfrm>
            <a:custGeom>
              <a:rect b="b" l="l" r="r" t="t"/>
              <a:pathLst>
                <a:path extrusionOk="0" h="1160" w="1198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8"/>
            <p:cNvSpPr/>
            <p:nvPr/>
          </p:nvSpPr>
          <p:spPr>
            <a:xfrm>
              <a:off x="7268410" y="3369012"/>
              <a:ext cx="20276" cy="26886"/>
            </a:xfrm>
            <a:custGeom>
              <a:rect b="b" l="l" r="r" t="t"/>
              <a:pathLst>
                <a:path extrusionOk="0" h="1025" w="773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8"/>
            <p:cNvSpPr/>
            <p:nvPr/>
          </p:nvSpPr>
          <p:spPr>
            <a:xfrm>
              <a:off x="7141562" y="3566236"/>
              <a:ext cx="35778" cy="86638"/>
            </a:xfrm>
            <a:custGeom>
              <a:rect b="b" l="l" r="r" t="t"/>
              <a:pathLst>
                <a:path extrusionOk="0" h="3303" w="1364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8"/>
            <p:cNvSpPr/>
            <p:nvPr/>
          </p:nvSpPr>
          <p:spPr>
            <a:xfrm>
              <a:off x="7303060" y="3365261"/>
              <a:ext cx="26178" cy="27043"/>
            </a:xfrm>
            <a:custGeom>
              <a:rect b="b" l="l" r="r" t="t"/>
              <a:pathLst>
                <a:path extrusionOk="0" h="1031" w="998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" name="Google Shape;599;p48"/>
          <p:cNvGrpSpPr/>
          <p:nvPr/>
        </p:nvGrpSpPr>
        <p:grpSpPr>
          <a:xfrm>
            <a:off x="6493220" y="1430698"/>
            <a:ext cx="743999" cy="480611"/>
            <a:chOff x="5084391" y="4183682"/>
            <a:chExt cx="504064" cy="325595"/>
          </a:xfrm>
        </p:grpSpPr>
        <p:sp>
          <p:nvSpPr>
            <p:cNvPr id="600" name="Google Shape;600;p48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8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8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8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8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8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8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8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8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8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8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8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8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48"/>
          <p:cNvGrpSpPr/>
          <p:nvPr/>
        </p:nvGrpSpPr>
        <p:grpSpPr>
          <a:xfrm>
            <a:off x="1992343" y="1392686"/>
            <a:ext cx="572670" cy="515487"/>
            <a:chOff x="1903737" y="3215540"/>
            <a:chExt cx="411874" cy="370747"/>
          </a:xfrm>
        </p:grpSpPr>
        <p:sp>
          <p:nvSpPr>
            <p:cNvPr id="614" name="Google Shape;614;p48"/>
            <p:cNvSpPr/>
            <p:nvPr/>
          </p:nvSpPr>
          <p:spPr>
            <a:xfrm>
              <a:off x="2200407" y="3381609"/>
              <a:ext cx="28453" cy="28453"/>
            </a:xfrm>
            <a:custGeom>
              <a:rect b="b" l="l" r="r" t="t"/>
              <a:pathLst>
                <a:path extrusionOk="0" h="1083" w="1083">
                  <a:moveTo>
                    <a:pt x="541" y="0"/>
                  </a:moveTo>
                  <a:cubicBezTo>
                    <a:pt x="236" y="0"/>
                    <a:pt x="0" y="243"/>
                    <a:pt x="0" y="541"/>
                  </a:cubicBezTo>
                  <a:cubicBezTo>
                    <a:pt x="0" y="846"/>
                    <a:pt x="236" y="1082"/>
                    <a:pt x="541" y="1082"/>
                  </a:cubicBezTo>
                  <a:cubicBezTo>
                    <a:pt x="839" y="1082"/>
                    <a:pt x="1082" y="846"/>
                    <a:pt x="1082" y="541"/>
                  </a:cubicBezTo>
                  <a:cubicBezTo>
                    <a:pt x="1082" y="243"/>
                    <a:pt x="839" y="0"/>
                    <a:pt x="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8"/>
            <p:cNvSpPr/>
            <p:nvPr/>
          </p:nvSpPr>
          <p:spPr>
            <a:xfrm>
              <a:off x="1942174" y="3547073"/>
              <a:ext cx="28453" cy="28453"/>
            </a:xfrm>
            <a:custGeom>
              <a:rect b="b" l="l" r="r" t="t"/>
              <a:pathLst>
                <a:path extrusionOk="0" h="1083" w="1083">
                  <a:moveTo>
                    <a:pt x="542" y="0"/>
                  </a:moveTo>
                  <a:cubicBezTo>
                    <a:pt x="243" y="0"/>
                    <a:pt x="1" y="243"/>
                    <a:pt x="1" y="541"/>
                  </a:cubicBezTo>
                  <a:cubicBezTo>
                    <a:pt x="1" y="840"/>
                    <a:pt x="243" y="1082"/>
                    <a:pt x="542" y="1082"/>
                  </a:cubicBezTo>
                  <a:cubicBezTo>
                    <a:pt x="840" y="1082"/>
                    <a:pt x="1083" y="840"/>
                    <a:pt x="1083" y="541"/>
                  </a:cubicBezTo>
                  <a:cubicBezTo>
                    <a:pt x="1083" y="243"/>
                    <a:pt x="840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8"/>
            <p:cNvSpPr/>
            <p:nvPr/>
          </p:nvSpPr>
          <p:spPr>
            <a:xfrm>
              <a:off x="1903737" y="3215540"/>
              <a:ext cx="411874" cy="370731"/>
            </a:xfrm>
            <a:custGeom>
              <a:rect b="b" l="l" r="r" t="t"/>
              <a:pathLst>
                <a:path extrusionOk="0" h="14111" w="15677">
                  <a:moveTo>
                    <a:pt x="5942" y="0"/>
                  </a:moveTo>
                  <a:cubicBezTo>
                    <a:pt x="5889" y="0"/>
                    <a:pt x="5834" y="12"/>
                    <a:pt x="5778" y="37"/>
                  </a:cubicBezTo>
                  <a:cubicBezTo>
                    <a:pt x="1103" y="2173"/>
                    <a:pt x="0" y="8319"/>
                    <a:pt x="3635" y="11953"/>
                  </a:cubicBezTo>
                  <a:cubicBezTo>
                    <a:pt x="5027" y="13346"/>
                    <a:pt x="6905" y="14110"/>
                    <a:pt x="8838" y="14110"/>
                  </a:cubicBezTo>
                  <a:cubicBezTo>
                    <a:pt x="9274" y="14110"/>
                    <a:pt x="9712" y="14072"/>
                    <a:pt x="10148" y="13993"/>
                  </a:cubicBezTo>
                  <a:cubicBezTo>
                    <a:pt x="12527" y="13563"/>
                    <a:pt x="14538" y="12002"/>
                    <a:pt x="15544" y="9803"/>
                  </a:cubicBezTo>
                  <a:cubicBezTo>
                    <a:pt x="15677" y="9521"/>
                    <a:pt x="15447" y="9248"/>
                    <a:pt x="15189" y="9248"/>
                  </a:cubicBezTo>
                  <a:cubicBezTo>
                    <a:pt x="15110" y="9248"/>
                    <a:pt x="15029" y="9273"/>
                    <a:pt x="14954" y="9332"/>
                  </a:cubicBezTo>
                  <a:cubicBezTo>
                    <a:pt x="13881" y="10151"/>
                    <a:pt x="12568" y="10601"/>
                    <a:pt x="11219" y="10601"/>
                  </a:cubicBezTo>
                  <a:cubicBezTo>
                    <a:pt x="11209" y="10601"/>
                    <a:pt x="11198" y="10601"/>
                    <a:pt x="11188" y="10601"/>
                  </a:cubicBezTo>
                  <a:cubicBezTo>
                    <a:pt x="10814" y="10601"/>
                    <a:pt x="10439" y="10573"/>
                    <a:pt x="10071" y="10504"/>
                  </a:cubicBezTo>
                  <a:lnTo>
                    <a:pt x="9239" y="10289"/>
                  </a:lnTo>
                  <a:cubicBezTo>
                    <a:pt x="6700" y="9449"/>
                    <a:pt x="4980" y="7077"/>
                    <a:pt x="4980" y="4393"/>
                  </a:cubicBezTo>
                  <a:cubicBezTo>
                    <a:pt x="4973" y="3034"/>
                    <a:pt x="5417" y="1709"/>
                    <a:pt x="6250" y="634"/>
                  </a:cubicBezTo>
                  <a:cubicBezTo>
                    <a:pt x="6461" y="357"/>
                    <a:pt x="6239" y="0"/>
                    <a:pt x="59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8"/>
            <p:cNvSpPr/>
            <p:nvPr/>
          </p:nvSpPr>
          <p:spPr>
            <a:xfrm>
              <a:off x="1919134" y="3246753"/>
              <a:ext cx="362023" cy="339534"/>
            </a:xfrm>
            <a:custGeom>
              <a:rect b="b" l="l" r="r" t="t"/>
              <a:pathLst>
                <a:path extrusionOk="0" h="12899" w="13713">
                  <a:moveTo>
                    <a:pt x="3336" y="0"/>
                  </a:moveTo>
                  <a:lnTo>
                    <a:pt x="3336" y="0"/>
                  </a:lnTo>
                  <a:cubicBezTo>
                    <a:pt x="153" y="2810"/>
                    <a:pt x="0" y="7720"/>
                    <a:pt x="2990" y="10724"/>
                  </a:cubicBezTo>
                  <a:cubicBezTo>
                    <a:pt x="4433" y="12177"/>
                    <a:pt x="6325" y="12898"/>
                    <a:pt x="8213" y="12898"/>
                  </a:cubicBezTo>
                  <a:cubicBezTo>
                    <a:pt x="10235" y="12898"/>
                    <a:pt x="12253" y="12072"/>
                    <a:pt x="13713" y="10432"/>
                  </a:cubicBezTo>
                  <a:lnTo>
                    <a:pt x="13713" y="10432"/>
                  </a:lnTo>
                  <a:cubicBezTo>
                    <a:pt x="13456" y="10661"/>
                    <a:pt x="13179" y="10869"/>
                    <a:pt x="12894" y="11057"/>
                  </a:cubicBezTo>
                  <a:cubicBezTo>
                    <a:pt x="11657" y="11868"/>
                    <a:pt x="10251" y="12264"/>
                    <a:pt x="8854" y="12264"/>
                  </a:cubicBezTo>
                  <a:cubicBezTo>
                    <a:pt x="6951" y="12264"/>
                    <a:pt x="5065" y="11530"/>
                    <a:pt x="3642" y="10106"/>
                  </a:cubicBezTo>
                  <a:cubicBezTo>
                    <a:pt x="1172" y="7637"/>
                    <a:pt x="770" y="3767"/>
                    <a:pt x="2691" y="847"/>
                  </a:cubicBezTo>
                  <a:cubicBezTo>
                    <a:pt x="2885" y="555"/>
                    <a:pt x="3100" y="271"/>
                    <a:pt x="33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2146285" y="3395822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19" y="0"/>
                  </a:moveTo>
                  <a:cubicBezTo>
                    <a:pt x="139" y="0"/>
                    <a:pt x="0" y="146"/>
                    <a:pt x="0" y="326"/>
                  </a:cubicBezTo>
                  <a:cubicBezTo>
                    <a:pt x="0" y="507"/>
                    <a:pt x="139" y="645"/>
                    <a:pt x="319" y="645"/>
                  </a:cubicBezTo>
                  <a:cubicBezTo>
                    <a:pt x="499" y="645"/>
                    <a:pt x="645" y="507"/>
                    <a:pt x="645" y="326"/>
                  </a:cubicBezTo>
                  <a:cubicBezTo>
                    <a:pt x="645" y="146"/>
                    <a:pt x="499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8"/>
            <p:cNvSpPr/>
            <p:nvPr/>
          </p:nvSpPr>
          <p:spPr>
            <a:xfrm>
              <a:off x="1925228" y="3497497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20" y="1"/>
                  </a:moveTo>
                  <a:cubicBezTo>
                    <a:pt x="139" y="1"/>
                    <a:pt x="0" y="146"/>
                    <a:pt x="0" y="320"/>
                  </a:cubicBezTo>
                  <a:cubicBezTo>
                    <a:pt x="0" y="500"/>
                    <a:pt x="139" y="646"/>
                    <a:pt x="320" y="646"/>
                  </a:cubicBezTo>
                  <a:cubicBezTo>
                    <a:pt x="500" y="646"/>
                    <a:pt x="646" y="500"/>
                    <a:pt x="646" y="320"/>
                  </a:cubicBezTo>
                  <a:cubicBezTo>
                    <a:pt x="646" y="146"/>
                    <a:pt x="500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8"/>
            <p:cNvSpPr/>
            <p:nvPr/>
          </p:nvSpPr>
          <p:spPr>
            <a:xfrm>
              <a:off x="2200407" y="3265169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26" y="0"/>
                  </a:moveTo>
                  <a:cubicBezTo>
                    <a:pt x="146" y="0"/>
                    <a:pt x="0" y="139"/>
                    <a:pt x="0" y="319"/>
                  </a:cubicBezTo>
                  <a:cubicBezTo>
                    <a:pt x="0" y="499"/>
                    <a:pt x="146" y="645"/>
                    <a:pt x="326" y="645"/>
                  </a:cubicBezTo>
                  <a:cubicBezTo>
                    <a:pt x="506" y="645"/>
                    <a:pt x="645" y="499"/>
                    <a:pt x="645" y="319"/>
                  </a:cubicBezTo>
                  <a:cubicBezTo>
                    <a:pt x="645" y="139"/>
                    <a:pt x="506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8"/>
            <p:cNvSpPr/>
            <p:nvPr/>
          </p:nvSpPr>
          <p:spPr>
            <a:xfrm>
              <a:off x="2103786" y="3282137"/>
              <a:ext cx="77451" cy="75271"/>
            </a:xfrm>
            <a:custGeom>
              <a:rect b="b" l="l" r="r" t="t"/>
              <a:pathLst>
                <a:path extrusionOk="0" h="2865" w="2948">
                  <a:moveTo>
                    <a:pt x="1475" y="0"/>
                  </a:moveTo>
                  <a:cubicBezTo>
                    <a:pt x="1438" y="0"/>
                    <a:pt x="1401" y="25"/>
                    <a:pt x="1398" y="73"/>
                  </a:cubicBezTo>
                  <a:cubicBezTo>
                    <a:pt x="1398" y="781"/>
                    <a:pt x="822" y="1356"/>
                    <a:pt x="115" y="1356"/>
                  </a:cubicBezTo>
                  <a:cubicBezTo>
                    <a:pt x="110" y="1356"/>
                    <a:pt x="106" y="1356"/>
                    <a:pt x="102" y="1356"/>
                  </a:cubicBezTo>
                  <a:cubicBezTo>
                    <a:pt x="1" y="1356"/>
                    <a:pt x="1" y="1517"/>
                    <a:pt x="102" y="1517"/>
                  </a:cubicBezTo>
                  <a:cubicBezTo>
                    <a:pt x="106" y="1517"/>
                    <a:pt x="110" y="1516"/>
                    <a:pt x="115" y="1516"/>
                  </a:cubicBezTo>
                  <a:cubicBezTo>
                    <a:pt x="822" y="1516"/>
                    <a:pt x="1391" y="2085"/>
                    <a:pt x="1398" y="2792"/>
                  </a:cubicBezTo>
                  <a:cubicBezTo>
                    <a:pt x="1401" y="2841"/>
                    <a:pt x="1438" y="2865"/>
                    <a:pt x="1475" y="2865"/>
                  </a:cubicBezTo>
                  <a:cubicBezTo>
                    <a:pt x="1512" y="2865"/>
                    <a:pt x="1550" y="2841"/>
                    <a:pt x="1557" y="2792"/>
                  </a:cubicBezTo>
                  <a:cubicBezTo>
                    <a:pt x="1557" y="2085"/>
                    <a:pt x="2126" y="1516"/>
                    <a:pt x="2834" y="1516"/>
                  </a:cubicBezTo>
                  <a:cubicBezTo>
                    <a:pt x="2838" y="1516"/>
                    <a:pt x="2842" y="1517"/>
                    <a:pt x="2846" y="1517"/>
                  </a:cubicBezTo>
                  <a:cubicBezTo>
                    <a:pt x="2947" y="1517"/>
                    <a:pt x="2947" y="1356"/>
                    <a:pt x="2846" y="1356"/>
                  </a:cubicBezTo>
                  <a:cubicBezTo>
                    <a:pt x="2842" y="1356"/>
                    <a:pt x="2838" y="1356"/>
                    <a:pt x="2834" y="1356"/>
                  </a:cubicBezTo>
                  <a:cubicBezTo>
                    <a:pt x="2126" y="1349"/>
                    <a:pt x="1557" y="781"/>
                    <a:pt x="1557" y="73"/>
                  </a:cubicBezTo>
                  <a:cubicBezTo>
                    <a:pt x="1550" y="25"/>
                    <a:pt x="1512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6" name="Google Shape;626;p49"/>
          <p:cNvCxnSpPr/>
          <p:nvPr/>
        </p:nvCxnSpPr>
        <p:spPr>
          <a:xfrm>
            <a:off x="1676300" y="1667950"/>
            <a:ext cx="57855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7" name="Google Shape;627;p49"/>
          <p:cNvSpPr/>
          <p:nvPr/>
        </p:nvSpPr>
        <p:spPr>
          <a:xfrm>
            <a:off x="944063" y="1664625"/>
            <a:ext cx="739500" cy="739500"/>
          </a:xfrm>
          <a:prstGeom prst="arc">
            <a:avLst>
              <a:gd fmla="val 5375353" name="adj1"/>
              <a:gd fmla="val 16224299" name="adj2"/>
            </a:avLst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49"/>
          <p:cNvSpPr/>
          <p:nvPr/>
        </p:nvSpPr>
        <p:spPr>
          <a:xfrm flipH="1">
            <a:off x="7460338" y="1664625"/>
            <a:ext cx="739500" cy="739500"/>
          </a:xfrm>
          <a:prstGeom prst="arc">
            <a:avLst>
              <a:gd fmla="val 5375353" name="adj1"/>
              <a:gd fmla="val 16224299" name="adj2"/>
            </a:avLst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9" name="Google Shape;629;p49"/>
          <p:cNvCxnSpPr>
            <a:stCxn id="627" idx="0"/>
            <a:endCxn id="628" idx="0"/>
          </p:cNvCxnSpPr>
          <p:nvPr/>
        </p:nvCxnSpPr>
        <p:spPr>
          <a:xfrm>
            <a:off x="1316463" y="2404115"/>
            <a:ext cx="65109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0" name="Google Shape;630;p49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 Make Your Idea Understandable...</a:t>
            </a:r>
            <a:endParaRPr/>
          </a:p>
        </p:txBody>
      </p:sp>
      <p:sp>
        <p:nvSpPr>
          <p:cNvPr id="631" name="Google Shape;631;p49"/>
          <p:cNvSpPr/>
          <p:nvPr/>
        </p:nvSpPr>
        <p:spPr>
          <a:xfrm>
            <a:off x="865563" y="3870925"/>
            <a:ext cx="1615500" cy="302400"/>
          </a:xfrm>
          <a:prstGeom prst="round2SameRect">
            <a:avLst>
              <a:gd fmla="val 0" name="adj1"/>
              <a:gd fmla="val 5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" name="Google Shape;632;p49"/>
          <p:cNvGrpSpPr/>
          <p:nvPr/>
        </p:nvGrpSpPr>
        <p:grpSpPr>
          <a:xfrm>
            <a:off x="865563" y="2622775"/>
            <a:ext cx="1615500" cy="1248025"/>
            <a:chOff x="865563" y="2622775"/>
            <a:chExt cx="1615500" cy="1248025"/>
          </a:xfrm>
        </p:grpSpPr>
        <p:sp>
          <p:nvSpPr>
            <p:cNvPr id="633" name="Google Shape;633;p49"/>
            <p:cNvSpPr/>
            <p:nvPr/>
          </p:nvSpPr>
          <p:spPr>
            <a:xfrm>
              <a:off x="865563" y="2735900"/>
              <a:ext cx="1615500" cy="1134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9"/>
            <p:cNvSpPr/>
            <p:nvPr/>
          </p:nvSpPr>
          <p:spPr>
            <a:xfrm>
              <a:off x="1338663" y="2622775"/>
              <a:ext cx="669300" cy="206400"/>
            </a:xfrm>
            <a:prstGeom prst="triangle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49"/>
          <p:cNvSpPr/>
          <p:nvPr/>
        </p:nvSpPr>
        <p:spPr>
          <a:xfrm>
            <a:off x="2797988" y="3870925"/>
            <a:ext cx="1615500" cy="302400"/>
          </a:xfrm>
          <a:prstGeom prst="round2SameRect">
            <a:avLst>
              <a:gd fmla="val 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" name="Google Shape;636;p49"/>
          <p:cNvGrpSpPr/>
          <p:nvPr/>
        </p:nvGrpSpPr>
        <p:grpSpPr>
          <a:xfrm>
            <a:off x="2797988" y="2622775"/>
            <a:ext cx="1615500" cy="1248025"/>
            <a:chOff x="898050" y="2704000"/>
            <a:chExt cx="1615500" cy="1248025"/>
          </a:xfrm>
        </p:grpSpPr>
        <p:sp>
          <p:nvSpPr>
            <p:cNvPr id="637" name="Google Shape;637;p49"/>
            <p:cNvSpPr/>
            <p:nvPr/>
          </p:nvSpPr>
          <p:spPr>
            <a:xfrm>
              <a:off x="898050" y="2817125"/>
              <a:ext cx="1615500" cy="1134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9"/>
            <p:cNvSpPr/>
            <p:nvPr/>
          </p:nvSpPr>
          <p:spPr>
            <a:xfrm>
              <a:off x="1371150" y="2704000"/>
              <a:ext cx="669300" cy="206400"/>
            </a:xfrm>
            <a:prstGeom prst="triangle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" name="Google Shape;639;p49"/>
          <p:cNvSpPr/>
          <p:nvPr/>
        </p:nvSpPr>
        <p:spPr>
          <a:xfrm>
            <a:off x="4730413" y="3870925"/>
            <a:ext cx="1615500" cy="302400"/>
          </a:xfrm>
          <a:prstGeom prst="round2SameRect">
            <a:avLst>
              <a:gd fmla="val 0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" name="Google Shape;640;p49"/>
          <p:cNvGrpSpPr/>
          <p:nvPr/>
        </p:nvGrpSpPr>
        <p:grpSpPr>
          <a:xfrm>
            <a:off x="4730413" y="2622775"/>
            <a:ext cx="1615500" cy="1248025"/>
            <a:chOff x="898050" y="2704000"/>
            <a:chExt cx="1615500" cy="1248025"/>
          </a:xfrm>
        </p:grpSpPr>
        <p:sp>
          <p:nvSpPr>
            <p:cNvPr id="641" name="Google Shape;641;p49"/>
            <p:cNvSpPr/>
            <p:nvPr/>
          </p:nvSpPr>
          <p:spPr>
            <a:xfrm>
              <a:off x="898050" y="2817125"/>
              <a:ext cx="1615500" cy="1134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9"/>
            <p:cNvSpPr/>
            <p:nvPr/>
          </p:nvSpPr>
          <p:spPr>
            <a:xfrm>
              <a:off x="1371150" y="2704000"/>
              <a:ext cx="669300" cy="206400"/>
            </a:xfrm>
            <a:prstGeom prst="triangle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" name="Google Shape;643;p49"/>
          <p:cNvSpPr/>
          <p:nvPr/>
        </p:nvSpPr>
        <p:spPr>
          <a:xfrm>
            <a:off x="6662838" y="3870925"/>
            <a:ext cx="1615500" cy="302400"/>
          </a:xfrm>
          <a:prstGeom prst="round2SameRect">
            <a:avLst>
              <a:gd fmla="val 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" name="Google Shape;644;p49"/>
          <p:cNvGrpSpPr/>
          <p:nvPr/>
        </p:nvGrpSpPr>
        <p:grpSpPr>
          <a:xfrm>
            <a:off x="6662838" y="2622775"/>
            <a:ext cx="1615500" cy="1248025"/>
            <a:chOff x="898050" y="2704000"/>
            <a:chExt cx="1615500" cy="1248025"/>
          </a:xfrm>
        </p:grpSpPr>
        <p:sp>
          <p:nvSpPr>
            <p:cNvPr id="645" name="Google Shape;645;p49"/>
            <p:cNvSpPr/>
            <p:nvPr/>
          </p:nvSpPr>
          <p:spPr>
            <a:xfrm>
              <a:off x="898050" y="2817125"/>
              <a:ext cx="1615500" cy="1134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9"/>
            <p:cNvSpPr/>
            <p:nvPr/>
          </p:nvSpPr>
          <p:spPr>
            <a:xfrm>
              <a:off x="1371150" y="2704000"/>
              <a:ext cx="669300" cy="206400"/>
            </a:xfrm>
            <a:prstGeom prst="triangle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7" name="Google Shape;647;p49"/>
          <p:cNvSpPr/>
          <p:nvPr/>
        </p:nvSpPr>
        <p:spPr>
          <a:xfrm>
            <a:off x="1303575" y="1315375"/>
            <a:ext cx="739500" cy="739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49"/>
          <p:cNvSpPr/>
          <p:nvPr/>
        </p:nvSpPr>
        <p:spPr>
          <a:xfrm>
            <a:off x="3236000" y="1315375"/>
            <a:ext cx="739500" cy="739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49"/>
          <p:cNvSpPr/>
          <p:nvPr/>
        </p:nvSpPr>
        <p:spPr>
          <a:xfrm>
            <a:off x="5168425" y="1315375"/>
            <a:ext cx="739500" cy="739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49"/>
          <p:cNvSpPr/>
          <p:nvPr/>
        </p:nvSpPr>
        <p:spPr>
          <a:xfrm>
            <a:off x="7100850" y="1315375"/>
            <a:ext cx="739500" cy="739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49"/>
          <p:cNvSpPr/>
          <p:nvPr/>
        </p:nvSpPr>
        <p:spPr>
          <a:xfrm>
            <a:off x="1603875" y="2334675"/>
            <a:ext cx="138900" cy="138900"/>
          </a:xfrm>
          <a:prstGeom prst="ellipse">
            <a:avLst/>
          </a:prstGeom>
          <a:solidFill>
            <a:schemeClr val="accent6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49"/>
          <p:cNvSpPr/>
          <p:nvPr/>
        </p:nvSpPr>
        <p:spPr>
          <a:xfrm>
            <a:off x="3536300" y="2334675"/>
            <a:ext cx="138900" cy="138900"/>
          </a:xfrm>
          <a:prstGeom prst="ellipse">
            <a:avLst/>
          </a:prstGeom>
          <a:solidFill>
            <a:schemeClr val="accent6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49"/>
          <p:cNvSpPr/>
          <p:nvPr/>
        </p:nvSpPr>
        <p:spPr>
          <a:xfrm>
            <a:off x="5468725" y="2334675"/>
            <a:ext cx="138900" cy="138900"/>
          </a:xfrm>
          <a:prstGeom prst="ellipse">
            <a:avLst/>
          </a:prstGeom>
          <a:solidFill>
            <a:schemeClr val="accent6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49"/>
          <p:cNvSpPr/>
          <p:nvPr/>
        </p:nvSpPr>
        <p:spPr>
          <a:xfrm>
            <a:off x="7401150" y="2334675"/>
            <a:ext cx="138900" cy="138900"/>
          </a:xfrm>
          <a:prstGeom prst="ellipse">
            <a:avLst/>
          </a:prstGeom>
          <a:solidFill>
            <a:schemeClr val="accent6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49"/>
          <p:cNvSpPr txBox="1"/>
          <p:nvPr/>
        </p:nvSpPr>
        <p:spPr>
          <a:xfrm>
            <a:off x="1009875" y="2901350"/>
            <a:ext cx="13269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Mars is a cold place</a:t>
            </a:r>
            <a:endParaRPr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56" name="Google Shape;656;p49"/>
          <p:cNvSpPr txBox="1"/>
          <p:nvPr/>
        </p:nvSpPr>
        <p:spPr>
          <a:xfrm>
            <a:off x="1009875" y="3879175"/>
            <a:ext cx="132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MARS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7" name="Google Shape;657;p49"/>
          <p:cNvSpPr txBox="1"/>
          <p:nvPr/>
        </p:nvSpPr>
        <p:spPr>
          <a:xfrm>
            <a:off x="2942300" y="3879175"/>
            <a:ext cx="132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EARTH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8" name="Google Shape;658;p49"/>
          <p:cNvSpPr txBox="1"/>
          <p:nvPr/>
        </p:nvSpPr>
        <p:spPr>
          <a:xfrm>
            <a:off x="4874725" y="3879175"/>
            <a:ext cx="132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MERCURY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9" name="Google Shape;659;p49"/>
          <p:cNvSpPr txBox="1"/>
          <p:nvPr/>
        </p:nvSpPr>
        <p:spPr>
          <a:xfrm>
            <a:off x="6807150" y="3879175"/>
            <a:ext cx="132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SATURN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0" name="Google Shape;660;p49"/>
          <p:cNvSpPr txBox="1"/>
          <p:nvPr/>
        </p:nvSpPr>
        <p:spPr>
          <a:xfrm>
            <a:off x="2942300" y="2901350"/>
            <a:ext cx="13269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This is the planet where we live on</a:t>
            </a:r>
            <a:endParaRPr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61" name="Google Shape;661;p49"/>
          <p:cNvSpPr txBox="1"/>
          <p:nvPr/>
        </p:nvSpPr>
        <p:spPr>
          <a:xfrm>
            <a:off x="4874725" y="2901350"/>
            <a:ext cx="13269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</a:t>
            </a:r>
            <a:endParaRPr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62" name="Google Shape;662;p49"/>
          <p:cNvSpPr txBox="1"/>
          <p:nvPr/>
        </p:nvSpPr>
        <p:spPr>
          <a:xfrm>
            <a:off x="6807150" y="2901350"/>
            <a:ext cx="13269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Saturn is a gas giant and has rings</a:t>
            </a:r>
            <a:endParaRPr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663" name="Google Shape;663;p49"/>
          <p:cNvGrpSpPr/>
          <p:nvPr/>
        </p:nvGrpSpPr>
        <p:grpSpPr>
          <a:xfrm>
            <a:off x="1443672" y="1482712"/>
            <a:ext cx="459321" cy="404826"/>
            <a:chOff x="1356297" y="3210890"/>
            <a:chExt cx="431368" cy="380189"/>
          </a:xfrm>
        </p:grpSpPr>
        <p:sp>
          <p:nvSpPr>
            <p:cNvPr id="664" name="Google Shape;664;p49"/>
            <p:cNvSpPr/>
            <p:nvPr/>
          </p:nvSpPr>
          <p:spPr>
            <a:xfrm>
              <a:off x="1418432" y="3271343"/>
              <a:ext cx="191369" cy="190843"/>
            </a:xfrm>
            <a:custGeom>
              <a:rect b="b" l="l" r="r" t="t"/>
              <a:pathLst>
                <a:path extrusionOk="0" h="7264" w="7284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9"/>
            <p:cNvSpPr/>
            <p:nvPr/>
          </p:nvSpPr>
          <p:spPr>
            <a:xfrm>
              <a:off x="1462543" y="3271159"/>
              <a:ext cx="147257" cy="177523"/>
            </a:xfrm>
            <a:custGeom>
              <a:rect b="b" l="l" r="r" t="t"/>
              <a:pathLst>
                <a:path extrusionOk="0" h="6757" w="5605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9"/>
            <p:cNvSpPr/>
            <p:nvPr/>
          </p:nvSpPr>
          <p:spPr>
            <a:xfrm>
              <a:off x="1442681" y="3295408"/>
              <a:ext cx="144000" cy="143264"/>
            </a:xfrm>
            <a:custGeom>
              <a:rect b="b" l="l" r="r" t="t"/>
              <a:pathLst>
                <a:path extrusionOk="0" h="5453" w="5481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9"/>
            <p:cNvSpPr/>
            <p:nvPr/>
          </p:nvSpPr>
          <p:spPr>
            <a:xfrm>
              <a:off x="1454346" y="3295225"/>
              <a:ext cx="132335" cy="143448"/>
            </a:xfrm>
            <a:custGeom>
              <a:rect b="b" l="l" r="r" t="t"/>
              <a:pathLst>
                <a:path extrusionOk="0" h="5460" w="5037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9"/>
            <p:cNvSpPr/>
            <p:nvPr/>
          </p:nvSpPr>
          <p:spPr>
            <a:xfrm>
              <a:off x="1506996" y="3210890"/>
              <a:ext cx="14608" cy="44453"/>
            </a:xfrm>
            <a:custGeom>
              <a:rect b="b" l="l" r="r" t="t"/>
              <a:pathLst>
                <a:path extrusionOk="0" h="1692" w="556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9"/>
            <p:cNvSpPr/>
            <p:nvPr/>
          </p:nvSpPr>
          <p:spPr>
            <a:xfrm>
              <a:off x="1430307" y="3230489"/>
              <a:ext cx="33892" cy="40696"/>
            </a:xfrm>
            <a:custGeom>
              <a:rect b="b" l="l" r="r" t="t"/>
              <a:pathLst>
                <a:path extrusionOk="0" h="1549" w="129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9"/>
            <p:cNvSpPr/>
            <p:nvPr/>
          </p:nvSpPr>
          <p:spPr>
            <a:xfrm>
              <a:off x="1374872" y="3284768"/>
              <a:ext cx="47002" cy="29793"/>
            </a:xfrm>
            <a:custGeom>
              <a:rect b="b" l="l" r="r" t="t"/>
              <a:pathLst>
                <a:path extrusionOk="0" h="1134" w="1789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9"/>
            <p:cNvSpPr/>
            <p:nvPr/>
          </p:nvSpPr>
          <p:spPr>
            <a:xfrm>
              <a:off x="1356297" y="3359198"/>
              <a:ext cx="49235" cy="14581"/>
            </a:xfrm>
            <a:custGeom>
              <a:rect b="b" l="l" r="r" t="t"/>
              <a:pathLst>
                <a:path extrusionOk="0" h="555" w="1874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9"/>
            <p:cNvSpPr/>
            <p:nvPr/>
          </p:nvSpPr>
          <p:spPr>
            <a:xfrm>
              <a:off x="1375686" y="3418311"/>
              <a:ext cx="46476" cy="29478"/>
            </a:xfrm>
            <a:custGeom>
              <a:rect b="b" l="l" r="r" t="t"/>
              <a:pathLst>
                <a:path extrusionOk="0" h="1122" w="1769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9"/>
            <p:cNvSpPr/>
            <p:nvPr/>
          </p:nvSpPr>
          <p:spPr>
            <a:xfrm>
              <a:off x="1606701" y="3284689"/>
              <a:ext cx="46870" cy="29872"/>
            </a:xfrm>
            <a:custGeom>
              <a:rect b="b" l="l" r="r" t="t"/>
              <a:pathLst>
                <a:path extrusionOk="0" h="1137" w="1784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9"/>
            <p:cNvSpPr/>
            <p:nvPr/>
          </p:nvSpPr>
          <p:spPr>
            <a:xfrm>
              <a:off x="1564402" y="3230857"/>
              <a:ext cx="33419" cy="40328"/>
            </a:xfrm>
            <a:custGeom>
              <a:rect b="b" l="l" r="r" t="t"/>
              <a:pathLst>
                <a:path extrusionOk="0" h="1535" w="1272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9"/>
            <p:cNvSpPr/>
            <p:nvPr/>
          </p:nvSpPr>
          <p:spPr>
            <a:xfrm>
              <a:off x="1360317" y="3362587"/>
              <a:ext cx="427348" cy="228492"/>
            </a:xfrm>
            <a:custGeom>
              <a:rect b="b" l="l" r="r" t="t"/>
              <a:pathLst>
                <a:path extrusionOk="0" h="8697" w="16266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9"/>
            <p:cNvSpPr/>
            <p:nvPr/>
          </p:nvSpPr>
          <p:spPr>
            <a:xfrm>
              <a:off x="1360317" y="3431264"/>
              <a:ext cx="216512" cy="159737"/>
            </a:xfrm>
            <a:custGeom>
              <a:rect b="b" l="l" r="r" t="t"/>
              <a:pathLst>
                <a:path extrusionOk="0" h="6080" w="8241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" name="Google Shape;677;p49"/>
          <p:cNvGrpSpPr/>
          <p:nvPr/>
        </p:nvGrpSpPr>
        <p:grpSpPr>
          <a:xfrm>
            <a:off x="7270750" y="1473367"/>
            <a:ext cx="399689" cy="423516"/>
            <a:chOff x="7045643" y="2907723"/>
            <a:chExt cx="345304" cy="365857"/>
          </a:xfrm>
        </p:grpSpPr>
        <p:sp>
          <p:nvSpPr>
            <p:cNvPr id="678" name="Google Shape;678;p49"/>
            <p:cNvSpPr/>
            <p:nvPr/>
          </p:nvSpPr>
          <p:spPr>
            <a:xfrm>
              <a:off x="7101638" y="2970429"/>
              <a:ext cx="231636" cy="284223"/>
            </a:xfrm>
            <a:custGeom>
              <a:rect b="b" l="l" r="r" t="t"/>
              <a:pathLst>
                <a:path extrusionOk="0" h="10842" w="8836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9"/>
            <p:cNvSpPr/>
            <p:nvPr/>
          </p:nvSpPr>
          <p:spPr>
            <a:xfrm>
              <a:off x="7129269" y="2989357"/>
              <a:ext cx="176768" cy="177135"/>
            </a:xfrm>
            <a:custGeom>
              <a:rect b="b" l="l" r="r" t="t"/>
              <a:pathLst>
                <a:path extrusionOk="0" h="6757" w="6743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9"/>
            <p:cNvSpPr/>
            <p:nvPr/>
          </p:nvSpPr>
          <p:spPr>
            <a:xfrm>
              <a:off x="7198529" y="3248570"/>
              <a:ext cx="37854" cy="25009"/>
            </a:xfrm>
            <a:custGeom>
              <a:rect b="b" l="l" r="r" t="t"/>
              <a:pathLst>
                <a:path extrusionOk="0" h="954" w="1444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9"/>
            <p:cNvSpPr/>
            <p:nvPr/>
          </p:nvSpPr>
          <p:spPr>
            <a:xfrm>
              <a:off x="7342711" y="3071436"/>
              <a:ext cx="48236" cy="12950"/>
            </a:xfrm>
            <a:custGeom>
              <a:rect b="b" l="l" r="r" t="t"/>
              <a:pathLst>
                <a:path extrusionOk="0" h="494" w="184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9"/>
            <p:cNvSpPr/>
            <p:nvPr/>
          </p:nvSpPr>
          <p:spPr>
            <a:xfrm>
              <a:off x="7045643" y="3071436"/>
              <a:ext cx="54658" cy="12950"/>
            </a:xfrm>
            <a:custGeom>
              <a:rect b="b" l="l" r="r" t="t"/>
              <a:pathLst>
                <a:path extrusionOk="0" h="494" w="2085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9"/>
            <p:cNvSpPr/>
            <p:nvPr/>
          </p:nvSpPr>
          <p:spPr>
            <a:xfrm>
              <a:off x="7211400" y="2907723"/>
              <a:ext cx="12505" cy="43831"/>
            </a:xfrm>
            <a:custGeom>
              <a:rect b="b" l="l" r="r" t="t"/>
              <a:pathLst>
                <a:path extrusionOk="0" h="1672" w="477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9"/>
            <p:cNvSpPr/>
            <p:nvPr/>
          </p:nvSpPr>
          <p:spPr>
            <a:xfrm>
              <a:off x="7204951" y="3014706"/>
              <a:ext cx="25009" cy="107508"/>
            </a:xfrm>
            <a:custGeom>
              <a:rect b="b" l="l" r="r" t="t"/>
              <a:pathLst>
                <a:path extrusionOk="0" h="4101" w="954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9"/>
            <p:cNvSpPr/>
            <p:nvPr/>
          </p:nvSpPr>
          <p:spPr>
            <a:xfrm>
              <a:off x="7207992" y="3134666"/>
              <a:ext cx="18953" cy="18953"/>
            </a:xfrm>
            <a:custGeom>
              <a:rect b="b" l="l" r="r" t="t"/>
              <a:pathLst>
                <a:path extrusionOk="0" h="723" w="723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9"/>
            <p:cNvSpPr/>
            <p:nvPr/>
          </p:nvSpPr>
          <p:spPr>
            <a:xfrm>
              <a:off x="7276099" y="2940754"/>
              <a:ext cx="25088" cy="28574"/>
            </a:xfrm>
            <a:custGeom>
              <a:rect b="b" l="l" r="r" t="t"/>
              <a:pathLst>
                <a:path extrusionOk="0" h="1090" w="957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9"/>
            <p:cNvSpPr/>
            <p:nvPr/>
          </p:nvSpPr>
          <p:spPr>
            <a:xfrm>
              <a:off x="7133804" y="3185812"/>
              <a:ext cx="26372" cy="29859"/>
            </a:xfrm>
            <a:custGeom>
              <a:rect b="b" l="l" r="r" t="t"/>
              <a:pathLst>
                <a:path extrusionOk="0" h="1139" w="1006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9"/>
            <p:cNvSpPr/>
            <p:nvPr/>
          </p:nvSpPr>
          <p:spPr>
            <a:xfrm>
              <a:off x="7132886" y="2939758"/>
              <a:ext cx="26320" cy="29571"/>
            </a:xfrm>
            <a:custGeom>
              <a:rect b="b" l="l" r="r" t="t"/>
              <a:pathLst>
                <a:path extrusionOk="0" h="1128" w="1004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9"/>
            <p:cNvSpPr/>
            <p:nvPr/>
          </p:nvSpPr>
          <p:spPr>
            <a:xfrm>
              <a:off x="7276020" y="3186729"/>
              <a:ext cx="25062" cy="28941"/>
            </a:xfrm>
            <a:custGeom>
              <a:rect b="b" l="l" r="r" t="t"/>
              <a:pathLst>
                <a:path extrusionOk="0" h="1104" w="956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7322185" y="3137550"/>
              <a:ext cx="35312" cy="22886"/>
            </a:xfrm>
            <a:custGeom>
              <a:rect b="b" l="l" r="r" t="t"/>
              <a:pathLst>
                <a:path extrusionOk="0" h="873" w="1347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077599" y="2995858"/>
              <a:ext cx="33922" cy="21916"/>
            </a:xfrm>
            <a:custGeom>
              <a:rect b="b" l="l" r="r" t="t"/>
              <a:pathLst>
                <a:path extrusionOk="0" h="836" w="1294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7323784" y="2995255"/>
              <a:ext cx="35312" cy="22519"/>
            </a:xfrm>
            <a:custGeom>
              <a:rect b="b" l="l" r="r" t="t"/>
              <a:pathLst>
                <a:path extrusionOk="0" h="859" w="1347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7077809" y="3137550"/>
              <a:ext cx="34945" cy="22886"/>
            </a:xfrm>
            <a:custGeom>
              <a:rect b="b" l="l" r="r" t="t"/>
              <a:pathLst>
                <a:path extrusionOk="0" h="873" w="1333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9"/>
            <p:cNvSpPr/>
            <p:nvPr/>
          </p:nvSpPr>
          <p:spPr>
            <a:xfrm>
              <a:off x="7186050" y="3210742"/>
              <a:ext cx="63204" cy="44303"/>
            </a:xfrm>
            <a:custGeom>
              <a:rect b="b" l="l" r="r" t="t"/>
              <a:pathLst>
                <a:path extrusionOk="0" h="1690" w="2411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9"/>
            <p:cNvSpPr/>
            <p:nvPr/>
          </p:nvSpPr>
          <p:spPr>
            <a:xfrm>
              <a:off x="7179602" y="3210349"/>
              <a:ext cx="76102" cy="12898"/>
            </a:xfrm>
            <a:custGeom>
              <a:rect b="b" l="l" r="r" t="t"/>
              <a:pathLst>
                <a:path extrusionOk="0" h="492" w="2903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" name="Google Shape;696;p49"/>
          <p:cNvGrpSpPr/>
          <p:nvPr/>
        </p:nvGrpSpPr>
        <p:grpSpPr>
          <a:xfrm>
            <a:off x="5322292" y="1482709"/>
            <a:ext cx="431763" cy="404833"/>
            <a:chOff x="3017166" y="3216013"/>
            <a:chExt cx="394376" cy="369812"/>
          </a:xfrm>
        </p:grpSpPr>
        <p:sp>
          <p:nvSpPr>
            <p:cNvPr id="697" name="Google Shape;697;p49"/>
            <p:cNvSpPr/>
            <p:nvPr/>
          </p:nvSpPr>
          <p:spPr>
            <a:xfrm>
              <a:off x="3017166" y="3216013"/>
              <a:ext cx="394376" cy="369812"/>
            </a:xfrm>
            <a:custGeom>
              <a:rect b="b" l="l" r="r" t="t"/>
              <a:pathLst>
                <a:path extrusionOk="0" h="14076" w="15011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9"/>
            <p:cNvSpPr/>
            <p:nvPr/>
          </p:nvSpPr>
          <p:spPr>
            <a:xfrm>
              <a:off x="3017166" y="3216013"/>
              <a:ext cx="231093" cy="369812"/>
            </a:xfrm>
            <a:custGeom>
              <a:rect b="b" l="l" r="r" t="t"/>
              <a:pathLst>
                <a:path extrusionOk="0" h="14076" w="8796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" name="Google Shape;699;p49"/>
          <p:cNvGrpSpPr/>
          <p:nvPr/>
        </p:nvGrpSpPr>
        <p:grpSpPr>
          <a:xfrm>
            <a:off x="3376079" y="1473374"/>
            <a:ext cx="459321" cy="423501"/>
            <a:chOff x="7385600" y="4177035"/>
            <a:chExt cx="388728" cy="358383"/>
          </a:xfrm>
        </p:grpSpPr>
        <p:sp>
          <p:nvSpPr>
            <p:cNvPr id="700" name="Google Shape;700;p49"/>
            <p:cNvSpPr/>
            <p:nvPr/>
          </p:nvSpPr>
          <p:spPr>
            <a:xfrm>
              <a:off x="7385600" y="4314808"/>
              <a:ext cx="230541" cy="220610"/>
            </a:xfrm>
            <a:custGeom>
              <a:rect b="b" l="l" r="r" t="t"/>
              <a:pathLst>
                <a:path extrusionOk="0" h="8397" w="8775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9"/>
            <p:cNvSpPr/>
            <p:nvPr/>
          </p:nvSpPr>
          <p:spPr>
            <a:xfrm>
              <a:off x="7541212" y="4315176"/>
              <a:ext cx="74561" cy="179704"/>
            </a:xfrm>
            <a:custGeom>
              <a:rect b="b" l="l" r="r" t="t"/>
              <a:pathLst>
                <a:path extrusionOk="0" h="6840" w="2838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9"/>
            <p:cNvSpPr/>
            <p:nvPr/>
          </p:nvSpPr>
          <p:spPr>
            <a:xfrm>
              <a:off x="7435334" y="4177035"/>
              <a:ext cx="338994" cy="281011"/>
            </a:xfrm>
            <a:custGeom>
              <a:rect b="b" l="l" r="r" t="t"/>
              <a:pathLst>
                <a:path extrusionOk="0" h="10696" w="12903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9"/>
            <p:cNvSpPr/>
            <p:nvPr/>
          </p:nvSpPr>
          <p:spPr>
            <a:xfrm>
              <a:off x="7700843" y="4177035"/>
              <a:ext cx="73484" cy="215618"/>
            </a:xfrm>
            <a:custGeom>
              <a:rect b="b" l="l" r="r" t="t"/>
              <a:pathLst>
                <a:path extrusionOk="0" h="8207" w="2797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9"/>
            <p:cNvSpPr/>
            <p:nvPr/>
          </p:nvSpPr>
          <p:spPr>
            <a:xfrm>
              <a:off x="7516069" y="4261764"/>
              <a:ext cx="28085" cy="28112"/>
            </a:xfrm>
            <a:custGeom>
              <a:rect b="b" l="l" r="r" t="t"/>
              <a:pathLst>
                <a:path extrusionOk="0" h="1070" w="1069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9"/>
            <p:cNvSpPr/>
            <p:nvPr/>
          </p:nvSpPr>
          <p:spPr>
            <a:xfrm>
              <a:off x="7586059" y="4261764"/>
              <a:ext cx="28085" cy="28112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9"/>
            <p:cNvSpPr/>
            <p:nvPr/>
          </p:nvSpPr>
          <p:spPr>
            <a:xfrm>
              <a:off x="7655839" y="4261764"/>
              <a:ext cx="28269" cy="28112"/>
            </a:xfrm>
            <a:custGeom>
              <a:rect b="b" l="l" r="r" t="t"/>
              <a:pathLst>
                <a:path extrusionOk="0" h="1070" w="1076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50"/>
          <p:cNvSpPr/>
          <p:nvPr/>
        </p:nvSpPr>
        <p:spPr>
          <a:xfrm>
            <a:off x="941750" y="1869113"/>
            <a:ext cx="3439500" cy="7407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" name="Google Shape;712;p50"/>
          <p:cNvGrpSpPr/>
          <p:nvPr/>
        </p:nvGrpSpPr>
        <p:grpSpPr>
          <a:xfrm>
            <a:off x="789350" y="1785863"/>
            <a:ext cx="1004950" cy="907200"/>
            <a:chOff x="4602450" y="2103750"/>
            <a:chExt cx="1004950" cy="907200"/>
          </a:xfrm>
        </p:grpSpPr>
        <p:sp>
          <p:nvSpPr>
            <p:cNvPr id="713" name="Google Shape;713;p50"/>
            <p:cNvSpPr/>
            <p:nvPr/>
          </p:nvSpPr>
          <p:spPr>
            <a:xfrm>
              <a:off x="4602450" y="2103750"/>
              <a:ext cx="907200" cy="907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0"/>
            <p:cNvSpPr/>
            <p:nvPr/>
          </p:nvSpPr>
          <p:spPr>
            <a:xfrm rot="5400000">
              <a:off x="5278000" y="2456700"/>
              <a:ext cx="457500" cy="201300"/>
            </a:xfrm>
            <a:prstGeom prst="triangle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" name="Google Shape;715;p50"/>
          <p:cNvSpPr/>
          <p:nvPr/>
        </p:nvSpPr>
        <p:spPr>
          <a:xfrm>
            <a:off x="953750" y="1950263"/>
            <a:ext cx="578400" cy="57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50"/>
          <p:cNvSpPr/>
          <p:nvPr/>
        </p:nvSpPr>
        <p:spPr>
          <a:xfrm>
            <a:off x="789350" y="2855638"/>
            <a:ext cx="3439500" cy="7407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" name="Google Shape;717;p50"/>
          <p:cNvGrpSpPr/>
          <p:nvPr/>
        </p:nvGrpSpPr>
        <p:grpSpPr>
          <a:xfrm>
            <a:off x="3376288" y="2772388"/>
            <a:ext cx="1004950" cy="907200"/>
            <a:chOff x="1211500" y="3092550"/>
            <a:chExt cx="1004950" cy="907200"/>
          </a:xfrm>
        </p:grpSpPr>
        <p:sp>
          <p:nvSpPr>
            <p:cNvPr id="718" name="Google Shape;718;p50"/>
            <p:cNvSpPr/>
            <p:nvPr/>
          </p:nvSpPr>
          <p:spPr>
            <a:xfrm flipH="1">
              <a:off x="1309250" y="3092550"/>
              <a:ext cx="907200" cy="907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50"/>
            <p:cNvSpPr/>
            <p:nvPr/>
          </p:nvSpPr>
          <p:spPr>
            <a:xfrm flipH="1" rot="-5400000">
              <a:off x="1083400" y="3445500"/>
              <a:ext cx="457500" cy="201300"/>
            </a:xfrm>
            <a:prstGeom prst="triangle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" name="Google Shape;720;p50"/>
          <p:cNvSpPr/>
          <p:nvPr/>
        </p:nvSpPr>
        <p:spPr>
          <a:xfrm>
            <a:off x="3638438" y="2936788"/>
            <a:ext cx="578400" cy="57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0"/>
          <p:cNvSpPr/>
          <p:nvPr/>
        </p:nvSpPr>
        <p:spPr>
          <a:xfrm>
            <a:off x="4762650" y="2855638"/>
            <a:ext cx="3439500" cy="7407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2" name="Google Shape;722;p50"/>
          <p:cNvGrpSpPr/>
          <p:nvPr/>
        </p:nvGrpSpPr>
        <p:grpSpPr>
          <a:xfrm>
            <a:off x="7349600" y="2772388"/>
            <a:ext cx="1004950" cy="907200"/>
            <a:chOff x="1211500" y="3092550"/>
            <a:chExt cx="1004950" cy="907200"/>
          </a:xfrm>
        </p:grpSpPr>
        <p:sp>
          <p:nvSpPr>
            <p:cNvPr id="723" name="Google Shape;723;p50"/>
            <p:cNvSpPr/>
            <p:nvPr/>
          </p:nvSpPr>
          <p:spPr>
            <a:xfrm flipH="1">
              <a:off x="1309250" y="3092550"/>
              <a:ext cx="907200" cy="907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0"/>
            <p:cNvSpPr/>
            <p:nvPr/>
          </p:nvSpPr>
          <p:spPr>
            <a:xfrm flipH="1" rot="-5400000">
              <a:off x="1083400" y="3445500"/>
              <a:ext cx="457500" cy="201300"/>
            </a:xfrm>
            <a:prstGeom prst="triangle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" name="Google Shape;725;p50"/>
          <p:cNvSpPr/>
          <p:nvPr/>
        </p:nvSpPr>
        <p:spPr>
          <a:xfrm>
            <a:off x="7611750" y="2936788"/>
            <a:ext cx="578400" cy="57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50"/>
          <p:cNvSpPr txBox="1"/>
          <p:nvPr/>
        </p:nvSpPr>
        <p:spPr>
          <a:xfrm>
            <a:off x="953750" y="2034863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01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27" name="Google Shape;727;p50"/>
          <p:cNvSpPr txBox="1"/>
          <p:nvPr/>
        </p:nvSpPr>
        <p:spPr>
          <a:xfrm>
            <a:off x="3638438" y="3021388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02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28" name="Google Shape;728;p50"/>
          <p:cNvSpPr txBox="1"/>
          <p:nvPr/>
        </p:nvSpPr>
        <p:spPr>
          <a:xfrm>
            <a:off x="7611750" y="3021388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04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29" name="Google Shape;729;p50"/>
          <p:cNvSpPr txBox="1"/>
          <p:nvPr/>
        </p:nvSpPr>
        <p:spPr>
          <a:xfrm>
            <a:off x="1814150" y="2212688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Mars is a very cold planet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0" name="Google Shape;730;p50"/>
          <p:cNvSpPr txBox="1"/>
          <p:nvPr/>
        </p:nvSpPr>
        <p:spPr>
          <a:xfrm>
            <a:off x="1814150" y="1980325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MARS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1" name="Google Shape;731;p50"/>
          <p:cNvSpPr/>
          <p:nvPr/>
        </p:nvSpPr>
        <p:spPr>
          <a:xfrm>
            <a:off x="5054840" y="1869113"/>
            <a:ext cx="3299700" cy="7407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2" name="Google Shape;732;p50"/>
          <p:cNvGrpSpPr/>
          <p:nvPr/>
        </p:nvGrpSpPr>
        <p:grpSpPr>
          <a:xfrm>
            <a:off x="4775150" y="1785863"/>
            <a:ext cx="1004950" cy="907200"/>
            <a:chOff x="4602450" y="2103750"/>
            <a:chExt cx="1004950" cy="907200"/>
          </a:xfrm>
        </p:grpSpPr>
        <p:sp>
          <p:nvSpPr>
            <p:cNvPr id="733" name="Google Shape;733;p50"/>
            <p:cNvSpPr/>
            <p:nvPr/>
          </p:nvSpPr>
          <p:spPr>
            <a:xfrm>
              <a:off x="4602450" y="2103750"/>
              <a:ext cx="907200" cy="907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50"/>
            <p:cNvSpPr/>
            <p:nvPr/>
          </p:nvSpPr>
          <p:spPr>
            <a:xfrm rot="5400000">
              <a:off x="5278000" y="2456700"/>
              <a:ext cx="457500" cy="201300"/>
            </a:xfrm>
            <a:prstGeom prst="triangle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" name="Google Shape;735;p50"/>
          <p:cNvSpPr/>
          <p:nvPr/>
        </p:nvSpPr>
        <p:spPr>
          <a:xfrm>
            <a:off x="4939550" y="1950263"/>
            <a:ext cx="578400" cy="57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50"/>
          <p:cNvSpPr txBox="1"/>
          <p:nvPr/>
        </p:nvSpPr>
        <p:spPr>
          <a:xfrm>
            <a:off x="4939550" y="2034863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03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7" name="Google Shape;737;p50"/>
          <p:cNvSpPr txBox="1"/>
          <p:nvPr/>
        </p:nvSpPr>
        <p:spPr>
          <a:xfrm>
            <a:off x="5799950" y="2212688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smallest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8" name="Google Shape;738;p50"/>
          <p:cNvSpPr txBox="1"/>
          <p:nvPr/>
        </p:nvSpPr>
        <p:spPr>
          <a:xfrm>
            <a:off x="5799950" y="1980325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MERCURY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9" name="Google Shape;739;p50"/>
          <p:cNvSpPr txBox="1"/>
          <p:nvPr/>
        </p:nvSpPr>
        <p:spPr>
          <a:xfrm>
            <a:off x="1031138" y="3199213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has several rings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40" name="Google Shape;740;p50"/>
          <p:cNvSpPr txBox="1"/>
          <p:nvPr/>
        </p:nvSpPr>
        <p:spPr>
          <a:xfrm>
            <a:off x="1031138" y="2966850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SATURN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1" name="Google Shape;741;p50"/>
          <p:cNvSpPr txBox="1"/>
          <p:nvPr/>
        </p:nvSpPr>
        <p:spPr>
          <a:xfrm>
            <a:off x="5004450" y="3199213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 has </a:t>
            </a: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 beautiful name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42" name="Google Shape;742;p50"/>
          <p:cNvSpPr txBox="1"/>
          <p:nvPr/>
        </p:nvSpPr>
        <p:spPr>
          <a:xfrm>
            <a:off x="5004450" y="2966850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VENUS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3" name="Google Shape;743;p50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 Make Your Idea Understandable...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51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…And the Same Goes for Tables</a:t>
            </a:r>
            <a:endParaRPr/>
          </a:p>
        </p:txBody>
      </p:sp>
      <p:graphicFrame>
        <p:nvGraphicFramePr>
          <p:cNvPr id="749" name="Google Shape;749;p51"/>
          <p:cNvGraphicFramePr/>
          <p:nvPr/>
        </p:nvGraphicFramePr>
        <p:xfrm>
          <a:off x="1293792" y="165396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{FA846E2B-5BCA-4609-AE0E-6D8CE1987330}</a:tableStyleId>
              </a:tblPr>
              <a:tblGrid>
                <a:gridCol w="1179500"/>
                <a:gridCol w="1792300"/>
                <a:gridCol w="1792300"/>
                <a:gridCol w="1792300"/>
              </a:tblGrid>
              <a:tr h="661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u="none" cap="none" strike="noStrike">
                        <a:solidFill>
                          <a:srgbClr val="43434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none" cap="none" strike="noStrike">
                          <a:solidFill>
                            <a:schemeClr val="accent3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MASS</a:t>
                      </a:r>
                      <a:br>
                        <a:rPr lang="en">
                          <a:solidFill>
                            <a:schemeClr val="accent3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</a:br>
                      <a:r>
                        <a:rPr lang="en" u="none" cap="none" strike="noStrike">
                          <a:solidFill>
                            <a:srgbClr val="FFFFFF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(earths)</a:t>
                      </a:r>
                      <a:endParaRPr u="none" cap="none" strike="noStrike">
                        <a:solidFill>
                          <a:srgbClr val="FFFFFF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none" cap="none" strike="noStrike">
                          <a:solidFill>
                            <a:schemeClr val="accent3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DIAMETER</a:t>
                      </a:r>
                      <a:br>
                        <a:rPr lang="en">
                          <a:solidFill>
                            <a:schemeClr val="accent3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</a:br>
                      <a:r>
                        <a:rPr lang="en" u="none" cap="none" strike="noStrike">
                          <a:solidFill>
                            <a:srgbClr val="FFFFFF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(earths)</a:t>
                      </a:r>
                      <a:endParaRPr u="none" cap="none" strike="noStrike">
                        <a:solidFill>
                          <a:srgbClr val="FFFFFF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none" cap="none" strike="noStrike">
                          <a:solidFill>
                            <a:schemeClr val="accent3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SURFACE GRAVITY</a:t>
                      </a:r>
                      <a:br>
                        <a:rPr lang="en">
                          <a:solidFill>
                            <a:schemeClr val="accent3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</a:br>
                      <a:r>
                        <a:rPr lang="en" u="none" cap="none" strike="noStrike">
                          <a:solidFill>
                            <a:srgbClr val="FFFFFF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(earths)</a:t>
                      </a:r>
                      <a:endParaRPr u="none" cap="none" strike="noStrike">
                        <a:solidFill>
                          <a:srgbClr val="FFFFFF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none" cap="none" strike="noStrike">
                          <a:solidFill>
                            <a:srgbClr val="FFFFFF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MERCURY</a:t>
                      </a:r>
                      <a:endParaRPr u="none" cap="none" strike="noStrike">
                        <a:solidFill>
                          <a:srgbClr val="FFFFFF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</a:t>
                      </a: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06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</a:t>
                      </a: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38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</a:t>
                      </a: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38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13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none" cap="none" strike="noStrike">
                          <a:solidFill>
                            <a:srgbClr val="FFFFFF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MARS</a:t>
                      </a:r>
                      <a:endParaRPr u="none" cap="none" strike="noStrike">
                        <a:solidFill>
                          <a:srgbClr val="FFFFFF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</a:t>
                      </a: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11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</a:t>
                      </a: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53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</a:t>
                      </a: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38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13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none" cap="none" strike="noStrike">
                          <a:solidFill>
                            <a:srgbClr val="FFFFFF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SATURN</a:t>
                      </a:r>
                      <a:endParaRPr u="none" cap="none" strike="noStrike">
                        <a:solidFill>
                          <a:srgbClr val="FFFFFF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95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</a:t>
                      </a: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</a:t>
                      </a: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4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.</a:t>
                      </a:r>
                      <a:r>
                        <a:rPr lang="en" sz="1600" u="none" cap="none" strike="noStrike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16</a:t>
                      </a:r>
                      <a:endParaRPr sz="1600" u="none" cap="none" strike="noStrike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52"/>
          <p:cNvGrpSpPr/>
          <p:nvPr/>
        </p:nvGrpSpPr>
        <p:grpSpPr>
          <a:xfrm>
            <a:off x="713494" y="1515596"/>
            <a:ext cx="4941153" cy="2632332"/>
            <a:chOff x="233350" y="949250"/>
            <a:chExt cx="7137300" cy="3802300"/>
          </a:xfrm>
        </p:grpSpPr>
        <p:sp>
          <p:nvSpPr>
            <p:cNvPr id="755" name="Google Shape;755;p52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52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52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52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52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52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2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2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2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2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2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2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2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2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2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2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2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2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2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2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2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52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52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52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52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52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52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52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52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52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52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52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52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52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52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52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52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52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52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52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52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52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2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2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2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2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2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2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2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2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2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" name="Google Shape;806;p52"/>
          <p:cNvSpPr/>
          <p:nvPr/>
        </p:nvSpPr>
        <p:spPr>
          <a:xfrm flipH="1">
            <a:off x="1252697" y="1645318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52"/>
          <p:cNvSpPr/>
          <p:nvPr/>
        </p:nvSpPr>
        <p:spPr>
          <a:xfrm flipH="1">
            <a:off x="3225613" y="3196596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52"/>
          <p:cNvSpPr/>
          <p:nvPr/>
        </p:nvSpPr>
        <p:spPr>
          <a:xfrm flipH="1">
            <a:off x="4084808" y="1772595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52"/>
          <p:cNvSpPr/>
          <p:nvPr/>
        </p:nvSpPr>
        <p:spPr>
          <a:xfrm flipH="1">
            <a:off x="3225613" y="2679356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52"/>
          <p:cNvSpPr/>
          <p:nvPr/>
        </p:nvSpPr>
        <p:spPr>
          <a:xfrm flipH="1">
            <a:off x="1905036" y="3323744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52"/>
          <p:cNvSpPr/>
          <p:nvPr/>
        </p:nvSpPr>
        <p:spPr>
          <a:xfrm flipH="1">
            <a:off x="4546218" y="1515521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52"/>
          <p:cNvSpPr/>
          <p:nvPr/>
        </p:nvSpPr>
        <p:spPr>
          <a:xfrm flipH="1">
            <a:off x="4546218" y="2194071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52"/>
          <p:cNvSpPr/>
          <p:nvPr/>
        </p:nvSpPr>
        <p:spPr>
          <a:xfrm flipH="1">
            <a:off x="1539105" y="2027161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52"/>
          <p:cNvSpPr/>
          <p:nvPr/>
        </p:nvSpPr>
        <p:spPr>
          <a:xfrm flipH="1">
            <a:off x="2716506" y="1985021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52"/>
          <p:cNvSpPr/>
          <p:nvPr/>
        </p:nvSpPr>
        <p:spPr>
          <a:xfrm flipH="1">
            <a:off x="2509535" y="1340776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52"/>
          <p:cNvSpPr/>
          <p:nvPr/>
        </p:nvSpPr>
        <p:spPr>
          <a:xfrm flipH="1">
            <a:off x="5166617" y="3433013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52"/>
          <p:cNvSpPr/>
          <p:nvPr/>
        </p:nvSpPr>
        <p:spPr>
          <a:xfrm flipH="1">
            <a:off x="1905036" y="2764492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52"/>
          <p:cNvSpPr/>
          <p:nvPr/>
        </p:nvSpPr>
        <p:spPr>
          <a:xfrm flipH="1">
            <a:off x="2668724" y="2594078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52"/>
          <p:cNvSpPr/>
          <p:nvPr/>
        </p:nvSpPr>
        <p:spPr>
          <a:xfrm flipH="1">
            <a:off x="3400657" y="1820049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52"/>
          <p:cNvSpPr/>
          <p:nvPr/>
        </p:nvSpPr>
        <p:spPr>
          <a:xfrm flipH="1">
            <a:off x="1117485" y="2289549"/>
            <a:ext cx="206857" cy="304404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52"/>
          <p:cNvSpPr txBox="1"/>
          <p:nvPr/>
        </p:nvSpPr>
        <p:spPr>
          <a:xfrm>
            <a:off x="5897000" y="1525250"/>
            <a:ext cx="2726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Mars is cold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22" name="Google Shape;822;p52"/>
          <p:cNvSpPr txBox="1"/>
          <p:nvPr/>
        </p:nvSpPr>
        <p:spPr>
          <a:xfrm>
            <a:off x="5897001" y="1330450"/>
            <a:ext cx="2292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MARS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23" name="Google Shape;823;p52"/>
          <p:cNvSpPr/>
          <p:nvPr/>
        </p:nvSpPr>
        <p:spPr>
          <a:xfrm>
            <a:off x="5991811" y="1191073"/>
            <a:ext cx="490588" cy="122592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52"/>
          <p:cNvSpPr txBox="1"/>
          <p:nvPr/>
        </p:nvSpPr>
        <p:spPr>
          <a:xfrm>
            <a:off x="5897000" y="2353242"/>
            <a:ext cx="2726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smallest planet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25" name="Google Shape;825;p52"/>
          <p:cNvSpPr txBox="1"/>
          <p:nvPr/>
        </p:nvSpPr>
        <p:spPr>
          <a:xfrm>
            <a:off x="5897001" y="2158442"/>
            <a:ext cx="2292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MERCURY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26" name="Google Shape;826;p52"/>
          <p:cNvSpPr/>
          <p:nvPr/>
        </p:nvSpPr>
        <p:spPr>
          <a:xfrm>
            <a:off x="5991811" y="2019065"/>
            <a:ext cx="490588" cy="122592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52"/>
          <p:cNvSpPr txBox="1"/>
          <p:nvPr/>
        </p:nvSpPr>
        <p:spPr>
          <a:xfrm>
            <a:off x="5897000" y="3181233"/>
            <a:ext cx="2726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has several rings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28" name="Google Shape;828;p52"/>
          <p:cNvSpPr txBox="1"/>
          <p:nvPr/>
        </p:nvSpPr>
        <p:spPr>
          <a:xfrm>
            <a:off x="5897001" y="2986433"/>
            <a:ext cx="2292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SATURN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29" name="Google Shape;829;p52"/>
          <p:cNvSpPr/>
          <p:nvPr/>
        </p:nvSpPr>
        <p:spPr>
          <a:xfrm>
            <a:off x="5991811" y="2847056"/>
            <a:ext cx="490588" cy="122592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52"/>
          <p:cNvSpPr txBox="1"/>
          <p:nvPr/>
        </p:nvSpPr>
        <p:spPr>
          <a:xfrm>
            <a:off x="5897000" y="4009225"/>
            <a:ext cx="2726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Venus has a beautiful name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31" name="Google Shape;831;p52"/>
          <p:cNvSpPr txBox="1"/>
          <p:nvPr/>
        </p:nvSpPr>
        <p:spPr>
          <a:xfrm>
            <a:off x="5897001" y="3814425"/>
            <a:ext cx="2292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VENUS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32" name="Google Shape;832;p52"/>
          <p:cNvSpPr/>
          <p:nvPr/>
        </p:nvSpPr>
        <p:spPr>
          <a:xfrm>
            <a:off x="5991811" y="3675048"/>
            <a:ext cx="490588" cy="122592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52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idx="4294967295" type="body"/>
          </p:nvPr>
        </p:nvSpPr>
        <p:spPr>
          <a:xfrm>
            <a:off x="713500" y="1295425"/>
            <a:ext cx="7716900" cy="3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</a:rPr>
              <a:t>Here’s what you’ll find in this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</a:rPr>
              <a:t> template: 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A slide structure based on a </a:t>
            </a:r>
            <a:r>
              <a:rPr lang="en">
                <a:solidFill>
                  <a:schemeClr val="lt1"/>
                </a:solidFill>
              </a:rPr>
              <a:t>multi-purpose presentation</a:t>
            </a:r>
            <a:r>
              <a:rPr lang="en" sz="1200">
                <a:solidFill>
                  <a:schemeClr val="lt1"/>
                </a:solidFill>
              </a:rPr>
              <a:t>, which you can easily adapt to your needs. For more info on how to edit the template, please visit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 sz="1200">
                <a:solidFill>
                  <a:schemeClr val="lt1"/>
                </a:solidFill>
              </a:rPr>
              <a:t> or read our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b="1" lang="en" sz="1200">
                <a:solidFill>
                  <a:schemeClr val="lt1"/>
                </a:solidFill>
              </a:rPr>
              <a:t>.</a:t>
            </a:r>
            <a:endParaRPr b="1"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An assortment of </a:t>
            </a:r>
            <a:r>
              <a:rPr lang="en">
                <a:solidFill>
                  <a:schemeClr val="lt1"/>
                </a:solidFill>
              </a:rPr>
              <a:t>illustrations </a:t>
            </a:r>
            <a:r>
              <a:rPr lang="en" sz="1200">
                <a:solidFill>
                  <a:schemeClr val="lt1"/>
                </a:solidFill>
              </a:rPr>
              <a:t>t</a:t>
            </a:r>
            <a:r>
              <a:rPr lang="en">
                <a:solidFill>
                  <a:schemeClr val="lt1"/>
                </a:solidFill>
              </a:rPr>
              <a:t>hat are suitable for</a:t>
            </a:r>
            <a:r>
              <a:rPr lang="en" sz="1200">
                <a:solidFill>
                  <a:schemeClr val="lt1"/>
                </a:solidFill>
              </a:rPr>
              <a:t> use in the presentation can be found in the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b="1" lang="en" sz="1200">
                <a:solidFill>
                  <a:schemeClr val="lt1"/>
                </a:solidFill>
              </a:rPr>
              <a:t> </a:t>
            </a:r>
            <a:r>
              <a:rPr lang="en" sz="1200">
                <a:solidFill>
                  <a:schemeClr val="lt1"/>
                </a:solidFill>
              </a:rPr>
              <a:t>slide.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A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 </a:t>
            </a:r>
            <a:r>
              <a:rPr lang="en" sz="1200">
                <a:solidFill>
                  <a:schemeClr val="lt1"/>
                </a:solidFill>
              </a:rPr>
              <a:t>slide, which you must keep so that proper credits for our design are given.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A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 </a:t>
            </a:r>
            <a:r>
              <a:rPr lang="en" sz="1200">
                <a:solidFill>
                  <a:schemeClr val="lt1"/>
                </a:solidFill>
              </a:rPr>
              <a:t>slide, where you’ll find links to all the elements used in the template.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 sz="1200">
                <a:solidFill>
                  <a:schemeClr val="lt1"/>
                </a:solidFill>
              </a:rPr>
              <a:t>.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</a:rPr>
              <a:t>Final slides with: </a:t>
            </a:r>
            <a:endParaRPr sz="1200">
              <a:solidFill>
                <a:schemeClr val="lt1"/>
              </a:solidFill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 Light"/>
              <a:buChar char="●"/>
            </a:pPr>
            <a:r>
              <a:rPr lang="en" sz="1200">
                <a:solidFill>
                  <a:schemeClr val="lt1"/>
                </a:solidFill>
              </a:rPr>
              <a:t>The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b="1" lang="en" sz="1200">
                <a:solidFill>
                  <a:schemeClr val="lt1"/>
                </a:solidFill>
              </a:rPr>
              <a:t> used </a:t>
            </a:r>
            <a:r>
              <a:rPr lang="en" sz="1200">
                <a:solidFill>
                  <a:schemeClr val="lt1"/>
                </a:solidFill>
              </a:rPr>
              <a:t>in the template.</a:t>
            </a:r>
            <a:endParaRPr sz="1200">
              <a:solidFill>
                <a:schemeClr val="lt1"/>
              </a:solidFill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 Light"/>
              <a:buChar char="●"/>
            </a:pPr>
            <a:r>
              <a:rPr lang="en" sz="1200">
                <a:solidFill>
                  <a:schemeClr val="lt1"/>
                </a:solidFill>
              </a:rPr>
              <a:t>More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 sz="1200">
                <a:solidFill>
                  <a:schemeClr val="lt1"/>
                </a:solidFill>
              </a:rPr>
              <a:t>, whose size and color can be edited. </a:t>
            </a:r>
            <a:endParaRPr sz="1200">
              <a:solidFill>
                <a:schemeClr val="lt1"/>
              </a:solidFill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ira Sans Light"/>
              <a:buChar char="●"/>
            </a:pPr>
            <a:r>
              <a:rPr lang="en" sz="1200">
                <a:solidFill>
                  <a:schemeClr val="lt1"/>
                </a:solidFill>
              </a:rPr>
              <a:t>Sets of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b="1" lang="en" sz="1200">
                <a:solidFill>
                  <a:schemeClr val="lt1"/>
                </a:solidFill>
              </a:rPr>
              <a:t> </a:t>
            </a:r>
            <a:r>
              <a:rPr lang="en" sz="1200">
                <a:solidFill>
                  <a:schemeClr val="lt1"/>
                </a:solidFill>
              </a:rPr>
              <a:t>of the following themes: general, business, avatar, creative process, education, help &amp; support, medical, nature, performing arts, SEO &amp; marketing, and teamwork.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</a:rPr>
              <a:t>You can delete this slide when you’re done editing the presentation.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accent3"/>
              </a:solidFill>
            </a:endParaRPr>
          </a:p>
        </p:txBody>
      </p:sp>
      <p:sp>
        <p:nvSpPr>
          <p:cNvPr id="243" name="Google Shape;243;p35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3"/>
          <p:cNvSpPr txBox="1"/>
          <p:nvPr>
            <p:ph type="title"/>
          </p:nvPr>
        </p:nvSpPr>
        <p:spPr>
          <a:xfrm>
            <a:off x="4572000" y="537025"/>
            <a:ext cx="3858600" cy="40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54"/>
          <p:cNvSpPr/>
          <p:nvPr/>
        </p:nvSpPr>
        <p:spPr>
          <a:xfrm>
            <a:off x="5323150" y="3105300"/>
            <a:ext cx="1300188" cy="294395"/>
          </a:xfrm>
          <a:custGeom>
            <a:rect b="b" l="l" r="r" t="t"/>
            <a:pathLst>
              <a:path extrusionOk="0" h="19432" w="85821">
                <a:moveTo>
                  <a:pt x="42292" y="1"/>
                </a:moveTo>
                <a:cubicBezTo>
                  <a:pt x="35005" y="1"/>
                  <a:pt x="28552" y="3561"/>
                  <a:pt x="24575" y="9050"/>
                </a:cubicBezTo>
                <a:cubicBezTo>
                  <a:pt x="22863" y="11423"/>
                  <a:pt x="20166" y="12769"/>
                  <a:pt x="17354" y="12769"/>
                </a:cubicBezTo>
                <a:cubicBezTo>
                  <a:pt x="16469" y="12769"/>
                  <a:pt x="15573" y="12636"/>
                  <a:pt x="14693" y="12360"/>
                </a:cubicBezTo>
                <a:cubicBezTo>
                  <a:pt x="12990" y="11836"/>
                  <a:pt x="11181" y="11538"/>
                  <a:pt x="9287" y="11538"/>
                </a:cubicBezTo>
                <a:cubicBezTo>
                  <a:pt x="8883" y="11538"/>
                  <a:pt x="8478" y="11562"/>
                  <a:pt x="8073" y="11586"/>
                </a:cubicBezTo>
                <a:cubicBezTo>
                  <a:pt x="2977" y="11919"/>
                  <a:pt x="334" y="15551"/>
                  <a:pt x="1" y="19432"/>
                </a:cubicBezTo>
                <a:lnTo>
                  <a:pt x="85821" y="19432"/>
                </a:lnTo>
                <a:cubicBezTo>
                  <a:pt x="85476" y="15551"/>
                  <a:pt x="82832" y="11919"/>
                  <a:pt x="77737" y="11586"/>
                </a:cubicBezTo>
                <a:cubicBezTo>
                  <a:pt x="77332" y="11562"/>
                  <a:pt x="76927" y="11538"/>
                  <a:pt x="76522" y="11538"/>
                </a:cubicBezTo>
                <a:cubicBezTo>
                  <a:pt x="74415" y="11538"/>
                  <a:pt x="72379" y="11907"/>
                  <a:pt x="70498" y="12562"/>
                </a:cubicBezTo>
                <a:cubicBezTo>
                  <a:pt x="69495" y="12916"/>
                  <a:pt x="68462" y="13088"/>
                  <a:pt x="67442" y="13088"/>
                </a:cubicBezTo>
                <a:cubicBezTo>
                  <a:pt x="64621" y="13088"/>
                  <a:pt x="61901" y="11773"/>
                  <a:pt x="60222" y="9359"/>
                </a:cubicBezTo>
                <a:cubicBezTo>
                  <a:pt x="56270" y="3704"/>
                  <a:pt x="49709" y="1"/>
                  <a:pt x="4229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54"/>
          <p:cNvSpPr/>
          <p:nvPr/>
        </p:nvSpPr>
        <p:spPr>
          <a:xfrm>
            <a:off x="6402500" y="1494625"/>
            <a:ext cx="1300188" cy="294395"/>
          </a:xfrm>
          <a:custGeom>
            <a:rect b="b" l="l" r="r" t="t"/>
            <a:pathLst>
              <a:path extrusionOk="0" h="19432" w="85821">
                <a:moveTo>
                  <a:pt x="42292" y="1"/>
                </a:moveTo>
                <a:cubicBezTo>
                  <a:pt x="35005" y="1"/>
                  <a:pt x="28552" y="3561"/>
                  <a:pt x="24575" y="9050"/>
                </a:cubicBezTo>
                <a:cubicBezTo>
                  <a:pt x="22863" y="11423"/>
                  <a:pt x="20166" y="12769"/>
                  <a:pt x="17354" y="12769"/>
                </a:cubicBezTo>
                <a:cubicBezTo>
                  <a:pt x="16469" y="12769"/>
                  <a:pt x="15573" y="12636"/>
                  <a:pt x="14693" y="12360"/>
                </a:cubicBezTo>
                <a:cubicBezTo>
                  <a:pt x="12990" y="11836"/>
                  <a:pt x="11181" y="11538"/>
                  <a:pt x="9287" y="11538"/>
                </a:cubicBezTo>
                <a:cubicBezTo>
                  <a:pt x="8883" y="11538"/>
                  <a:pt x="8478" y="11562"/>
                  <a:pt x="8073" y="11586"/>
                </a:cubicBezTo>
                <a:cubicBezTo>
                  <a:pt x="2977" y="11919"/>
                  <a:pt x="334" y="15551"/>
                  <a:pt x="1" y="19432"/>
                </a:cubicBezTo>
                <a:lnTo>
                  <a:pt x="85821" y="19432"/>
                </a:lnTo>
                <a:cubicBezTo>
                  <a:pt x="85476" y="15551"/>
                  <a:pt x="82832" y="11919"/>
                  <a:pt x="77737" y="11586"/>
                </a:cubicBezTo>
                <a:cubicBezTo>
                  <a:pt x="77332" y="11562"/>
                  <a:pt x="76927" y="11538"/>
                  <a:pt x="76522" y="11538"/>
                </a:cubicBezTo>
                <a:cubicBezTo>
                  <a:pt x="74415" y="11538"/>
                  <a:pt x="72379" y="11907"/>
                  <a:pt x="70498" y="12562"/>
                </a:cubicBezTo>
                <a:cubicBezTo>
                  <a:pt x="69495" y="12916"/>
                  <a:pt x="68462" y="13088"/>
                  <a:pt x="67442" y="13088"/>
                </a:cubicBezTo>
                <a:cubicBezTo>
                  <a:pt x="64621" y="13088"/>
                  <a:pt x="61901" y="11773"/>
                  <a:pt x="60222" y="9359"/>
                </a:cubicBezTo>
                <a:cubicBezTo>
                  <a:pt x="56270" y="3704"/>
                  <a:pt x="49709" y="1"/>
                  <a:pt x="4229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54"/>
          <p:cNvSpPr/>
          <p:nvPr/>
        </p:nvSpPr>
        <p:spPr>
          <a:xfrm>
            <a:off x="4534900" y="1115074"/>
            <a:ext cx="1560670" cy="417719"/>
          </a:xfrm>
          <a:custGeom>
            <a:rect b="b" l="l" r="r" t="t"/>
            <a:pathLst>
              <a:path extrusionOk="0" h="32419" w="121123">
                <a:moveTo>
                  <a:pt x="48724" y="0"/>
                </a:moveTo>
                <a:cubicBezTo>
                  <a:pt x="48396" y="0"/>
                  <a:pt x="48065" y="11"/>
                  <a:pt x="47732" y="34"/>
                </a:cubicBezTo>
                <a:cubicBezTo>
                  <a:pt x="39862" y="582"/>
                  <a:pt x="33921" y="7404"/>
                  <a:pt x="34481" y="15274"/>
                </a:cubicBezTo>
                <a:cubicBezTo>
                  <a:pt x="34481" y="15429"/>
                  <a:pt x="34504" y="15572"/>
                  <a:pt x="34516" y="15726"/>
                </a:cubicBezTo>
                <a:cubicBezTo>
                  <a:pt x="32897" y="14393"/>
                  <a:pt x="30814" y="13595"/>
                  <a:pt x="28551" y="13595"/>
                </a:cubicBezTo>
                <a:cubicBezTo>
                  <a:pt x="23360" y="13595"/>
                  <a:pt x="19145" y="17810"/>
                  <a:pt x="19145" y="23001"/>
                </a:cubicBezTo>
                <a:cubicBezTo>
                  <a:pt x="19145" y="24287"/>
                  <a:pt x="19395" y="25513"/>
                  <a:pt x="19872" y="26633"/>
                </a:cubicBezTo>
                <a:cubicBezTo>
                  <a:pt x="19809" y="26632"/>
                  <a:pt x="19746" y="26632"/>
                  <a:pt x="19683" y="26632"/>
                </a:cubicBezTo>
                <a:cubicBezTo>
                  <a:pt x="14533" y="26632"/>
                  <a:pt x="8010" y="28079"/>
                  <a:pt x="0" y="32419"/>
                </a:cubicBezTo>
                <a:lnTo>
                  <a:pt x="121122" y="32419"/>
                </a:lnTo>
                <a:cubicBezTo>
                  <a:pt x="121122" y="32419"/>
                  <a:pt x="116367" y="26632"/>
                  <a:pt x="106077" y="26632"/>
                </a:cubicBezTo>
                <a:cubicBezTo>
                  <a:pt x="104514" y="26632"/>
                  <a:pt x="102823" y="26765"/>
                  <a:pt x="101001" y="27073"/>
                </a:cubicBezTo>
                <a:cubicBezTo>
                  <a:pt x="99632" y="23406"/>
                  <a:pt x="96798" y="20441"/>
                  <a:pt x="93214" y="18917"/>
                </a:cubicBezTo>
                <a:cubicBezTo>
                  <a:pt x="93226" y="18405"/>
                  <a:pt x="93214" y="17881"/>
                  <a:pt x="93178" y="17358"/>
                </a:cubicBezTo>
                <a:cubicBezTo>
                  <a:pt x="92541" y="8291"/>
                  <a:pt x="84994" y="1360"/>
                  <a:pt x="76044" y="1360"/>
                </a:cubicBezTo>
                <a:cubicBezTo>
                  <a:pt x="75638" y="1360"/>
                  <a:pt x="75230" y="1374"/>
                  <a:pt x="74819" y="1403"/>
                </a:cubicBezTo>
                <a:cubicBezTo>
                  <a:pt x="69414" y="1772"/>
                  <a:pt x="64758" y="4618"/>
                  <a:pt x="61889" y="8761"/>
                </a:cubicBezTo>
                <a:cubicBezTo>
                  <a:pt x="59713" y="3564"/>
                  <a:pt x="54580" y="0"/>
                  <a:pt x="487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54"/>
          <p:cNvSpPr/>
          <p:nvPr/>
        </p:nvSpPr>
        <p:spPr>
          <a:xfrm>
            <a:off x="5857625" y="3637112"/>
            <a:ext cx="1845086" cy="417678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54"/>
          <p:cNvSpPr txBox="1"/>
          <p:nvPr>
            <p:ph type="ctrTitle"/>
          </p:nvPr>
        </p:nvSpPr>
        <p:spPr>
          <a:xfrm>
            <a:off x="1080100" y="2189700"/>
            <a:ext cx="3124500" cy="6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48" name="Google Shape;848;p54"/>
          <p:cNvSpPr txBox="1"/>
          <p:nvPr>
            <p:ph idx="1" type="subTitle"/>
          </p:nvPr>
        </p:nvSpPr>
        <p:spPr>
          <a:xfrm>
            <a:off x="1080100" y="2849851"/>
            <a:ext cx="3124500" cy="9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</a:t>
            </a:r>
            <a:endParaRPr/>
          </a:p>
        </p:txBody>
      </p:sp>
      <p:sp>
        <p:nvSpPr>
          <p:cNvPr id="849" name="Google Shape;849;p54"/>
          <p:cNvSpPr txBox="1"/>
          <p:nvPr>
            <p:ph idx="2" type="title"/>
          </p:nvPr>
        </p:nvSpPr>
        <p:spPr>
          <a:xfrm>
            <a:off x="1080100" y="1378650"/>
            <a:ext cx="31245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850" name="Google Shape;850;p54"/>
          <p:cNvGrpSpPr/>
          <p:nvPr/>
        </p:nvGrpSpPr>
        <p:grpSpPr>
          <a:xfrm>
            <a:off x="5031250" y="657500"/>
            <a:ext cx="2261625" cy="3828500"/>
            <a:chOff x="3408150" y="943700"/>
            <a:chExt cx="2261625" cy="3828500"/>
          </a:xfrm>
        </p:grpSpPr>
        <p:sp>
          <p:nvSpPr>
            <p:cNvPr id="851" name="Google Shape;851;p54"/>
            <p:cNvSpPr/>
            <p:nvPr/>
          </p:nvSpPr>
          <p:spPr>
            <a:xfrm>
              <a:off x="4045475" y="2499525"/>
              <a:ext cx="628027" cy="510216"/>
            </a:xfrm>
            <a:custGeom>
              <a:rect b="b" l="l" r="r" t="t"/>
              <a:pathLst>
                <a:path extrusionOk="0" fill="none" h="20111" w="24897">
                  <a:moveTo>
                    <a:pt x="0" y="1"/>
                  </a:moveTo>
                  <a:lnTo>
                    <a:pt x="24896" y="20111"/>
                  </a:lnTo>
                </a:path>
              </a:pathLst>
            </a:custGeom>
            <a:solidFill>
              <a:schemeClr val="accent2"/>
            </a:solidFill>
            <a:ln cap="flat" cmpd="sng" w="477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54"/>
            <p:cNvSpPr/>
            <p:nvPr/>
          </p:nvSpPr>
          <p:spPr>
            <a:xfrm>
              <a:off x="4317200" y="2332850"/>
              <a:ext cx="356339" cy="676903"/>
            </a:xfrm>
            <a:custGeom>
              <a:rect b="b" l="l" r="r" t="t"/>
              <a:pathLst>
                <a:path extrusionOk="0" fill="none" h="26540" w="13944">
                  <a:moveTo>
                    <a:pt x="1" y="1"/>
                  </a:moveTo>
                  <a:lnTo>
                    <a:pt x="13943" y="26540"/>
                  </a:lnTo>
                </a:path>
              </a:pathLst>
            </a:custGeom>
            <a:solidFill>
              <a:schemeClr val="accent2"/>
            </a:solidFill>
            <a:ln cap="flat" cmpd="sng" w="477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4"/>
            <p:cNvSpPr/>
            <p:nvPr/>
          </p:nvSpPr>
          <p:spPr>
            <a:xfrm>
              <a:off x="4457400" y="2170925"/>
              <a:ext cx="216125" cy="838825"/>
            </a:xfrm>
            <a:custGeom>
              <a:rect b="b" l="l" r="r" t="t"/>
              <a:pathLst>
                <a:path extrusionOk="0" fill="none" h="33553" w="8645">
                  <a:moveTo>
                    <a:pt x="0" y="1"/>
                  </a:moveTo>
                  <a:lnTo>
                    <a:pt x="8644" y="33553"/>
                  </a:lnTo>
                </a:path>
              </a:pathLst>
            </a:custGeom>
            <a:solidFill>
              <a:schemeClr val="accent2"/>
            </a:solidFill>
            <a:ln cap="flat" cmpd="sng" w="477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54"/>
            <p:cNvSpPr/>
            <p:nvPr/>
          </p:nvSpPr>
          <p:spPr>
            <a:xfrm>
              <a:off x="4673500" y="2271550"/>
              <a:ext cx="29775" cy="738200"/>
            </a:xfrm>
            <a:custGeom>
              <a:rect b="b" l="l" r="r" t="t"/>
              <a:pathLst>
                <a:path extrusionOk="0" fill="none" h="29528" w="1191">
                  <a:moveTo>
                    <a:pt x="1191" y="0"/>
                  </a:moveTo>
                  <a:lnTo>
                    <a:pt x="0" y="29528"/>
                  </a:lnTo>
                </a:path>
              </a:pathLst>
            </a:custGeom>
            <a:solidFill>
              <a:schemeClr val="accent2"/>
            </a:solidFill>
            <a:ln cap="flat" cmpd="sng" w="477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54"/>
            <p:cNvSpPr/>
            <p:nvPr/>
          </p:nvSpPr>
          <p:spPr>
            <a:xfrm>
              <a:off x="4704150" y="3394375"/>
              <a:ext cx="342300" cy="489075"/>
            </a:xfrm>
            <a:custGeom>
              <a:rect b="b" l="l" r="r" t="t"/>
              <a:pathLst>
                <a:path extrusionOk="0" h="19563" w="13692">
                  <a:moveTo>
                    <a:pt x="6021" y="0"/>
                  </a:moveTo>
                  <a:cubicBezTo>
                    <a:pt x="5896" y="0"/>
                    <a:pt x="5771" y="3"/>
                    <a:pt x="5644" y="9"/>
                  </a:cubicBezTo>
                  <a:cubicBezTo>
                    <a:pt x="846" y="236"/>
                    <a:pt x="0" y="4034"/>
                    <a:pt x="0" y="4034"/>
                  </a:cubicBezTo>
                  <a:lnTo>
                    <a:pt x="1834" y="18226"/>
                  </a:lnTo>
                  <a:cubicBezTo>
                    <a:pt x="1834" y="18226"/>
                    <a:pt x="5257" y="19563"/>
                    <a:pt x="7297" y="19563"/>
                  </a:cubicBezTo>
                  <a:cubicBezTo>
                    <a:pt x="7543" y="19563"/>
                    <a:pt x="7768" y="19543"/>
                    <a:pt x="7966" y="19500"/>
                  </a:cubicBezTo>
                  <a:cubicBezTo>
                    <a:pt x="9787" y="19095"/>
                    <a:pt x="13621" y="17702"/>
                    <a:pt x="13657" y="10415"/>
                  </a:cubicBezTo>
                  <a:cubicBezTo>
                    <a:pt x="13692" y="4040"/>
                    <a:pt x="10611" y="0"/>
                    <a:pt x="6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4"/>
            <p:cNvSpPr/>
            <p:nvPr/>
          </p:nvSpPr>
          <p:spPr>
            <a:xfrm>
              <a:off x="3893250" y="1535600"/>
              <a:ext cx="1641110" cy="963915"/>
            </a:xfrm>
            <a:custGeom>
              <a:rect b="b" l="l" r="r" t="t"/>
              <a:pathLst>
                <a:path extrusionOk="0" h="38243" w="64866">
                  <a:moveTo>
                    <a:pt x="47566" y="0"/>
                  </a:moveTo>
                  <a:lnTo>
                    <a:pt x="21944" y="5096"/>
                  </a:lnTo>
                  <a:lnTo>
                    <a:pt x="3441" y="13252"/>
                  </a:lnTo>
                  <a:lnTo>
                    <a:pt x="0" y="18895"/>
                  </a:lnTo>
                  <a:lnTo>
                    <a:pt x="5882" y="38243"/>
                  </a:lnTo>
                  <a:cubicBezTo>
                    <a:pt x="5882" y="38243"/>
                    <a:pt x="7203" y="31479"/>
                    <a:pt x="14043" y="31479"/>
                  </a:cubicBezTo>
                  <a:cubicBezTo>
                    <a:pt x="14887" y="31479"/>
                    <a:pt x="15815" y="31582"/>
                    <a:pt x="16836" y="31814"/>
                  </a:cubicBezTo>
                  <a:cubicBezTo>
                    <a:pt x="16836" y="31814"/>
                    <a:pt x="19383" y="27039"/>
                    <a:pt x="23921" y="27039"/>
                  </a:cubicBezTo>
                  <a:cubicBezTo>
                    <a:pt x="24259" y="27039"/>
                    <a:pt x="24608" y="27066"/>
                    <a:pt x="24968" y="27123"/>
                  </a:cubicBezTo>
                  <a:cubicBezTo>
                    <a:pt x="30171" y="27932"/>
                    <a:pt x="31992" y="31802"/>
                    <a:pt x="31992" y="31802"/>
                  </a:cubicBezTo>
                  <a:cubicBezTo>
                    <a:pt x="31992" y="31802"/>
                    <a:pt x="32397" y="24110"/>
                    <a:pt x="38981" y="23467"/>
                  </a:cubicBezTo>
                  <a:cubicBezTo>
                    <a:pt x="39267" y="23440"/>
                    <a:pt x="39542" y="23426"/>
                    <a:pt x="39808" y="23426"/>
                  </a:cubicBezTo>
                  <a:cubicBezTo>
                    <a:pt x="44695" y="23426"/>
                    <a:pt x="46294" y="27892"/>
                    <a:pt x="46768" y="29135"/>
                  </a:cubicBezTo>
                  <a:cubicBezTo>
                    <a:pt x="46768" y="29135"/>
                    <a:pt x="49200" y="26081"/>
                    <a:pt x="52438" y="26081"/>
                  </a:cubicBezTo>
                  <a:cubicBezTo>
                    <a:pt x="54209" y="26081"/>
                    <a:pt x="56222" y="26995"/>
                    <a:pt x="58210" y="29825"/>
                  </a:cubicBezTo>
                  <a:lnTo>
                    <a:pt x="64866" y="15954"/>
                  </a:lnTo>
                  <a:cubicBezTo>
                    <a:pt x="64866" y="15954"/>
                    <a:pt x="59544" y="4989"/>
                    <a:pt x="59353" y="4477"/>
                  </a:cubicBezTo>
                  <a:cubicBezTo>
                    <a:pt x="59151" y="3953"/>
                    <a:pt x="47566" y="0"/>
                    <a:pt x="47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54"/>
            <p:cNvSpPr/>
            <p:nvPr/>
          </p:nvSpPr>
          <p:spPr>
            <a:xfrm>
              <a:off x="4670225" y="3007050"/>
              <a:ext cx="67875" cy="461975"/>
            </a:xfrm>
            <a:custGeom>
              <a:rect b="b" l="l" r="r" t="t"/>
              <a:pathLst>
                <a:path extrusionOk="0" fill="none" h="18479" w="2715">
                  <a:moveTo>
                    <a:pt x="2715" y="1847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92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54"/>
            <p:cNvSpPr/>
            <p:nvPr/>
          </p:nvSpPr>
          <p:spPr>
            <a:xfrm>
              <a:off x="4935125" y="2921925"/>
              <a:ext cx="39625" cy="513363"/>
            </a:xfrm>
            <a:custGeom>
              <a:rect b="b" l="l" r="r" t="t"/>
              <a:pathLst>
                <a:path extrusionOk="0" fill="none" h="20408" w="1585">
                  <a:moveTo>
                    <a:pt x="1" y="20407"/>
                  </a:moveTo>
                  <a:lnTo>
                    <a:pt x="1584" y="0"/>
                  </a:lnTo>
                </a:path>
              </a:pathLst>
            </a:custGeom>
            <a:solidFill>
              <a:schemeClr val="accent2"/>
            </a:solidFill>
            <a:ln cap="flat" cmpd="sng" w="92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4"/>
            <p:cNvSpPr/>
            <p:nvPr/>
          </p:nvSpPr>
          <p:spPr>
            <a:xfrm>
              <a:off x="4232650" y="4543425"/>
              <a:ext cx="176400" cy="119025"/>
            </a:xfrm>
            <a:custGeom>
              <a:rect b="b" l="l" r="r" t="t"/>
              <a:pathLst>
                <a:path extrusionOk="0" h="4761" w="7056">
                  <a:moveTo>
                    <a:pt x="6474" y="1"/>
                  </a:moveTo>
                  <a:cubicBezTo>
                    <a:pt x="5951" y="1"/>
                    <a:pt x="5180" y="672"/>
                    <a:pt x="5180" y="672"/>
                  </a:cubicBezTo>
                  <a:lnTo>
                    <a:pt x="4228" y="1684"/>
                  </a:lnTo>
                  <a:cubicBezTo>
                    <a:pt x="4228" y="1684"/>
                    <a:pt x="1" y="3601"/>
                    <a:pt x="799" y="4518"/>
                  </a:cubicBezTo>
                  <a:cubicBezTo>
                    <a:pt x="945" y="4684"/>
                    <a:pt x="1229" y="4761"/>
                    <a:pt x="1598" y="4761"/>
                  </a:cubicBezTo>
                  <a:cubicBezTo>
                    <a:pt x="3239" y="4761"/>
                    <a:pt x="6554" y="3238"/>
                    <a:pt x="6895" y="1255"/>
                  </a:cubicBezTo>
                  <a:cubicBezTo>
                    <a:pt x="7055" y="291"/>
                    <a:pt x="6818" y="1"/>
                    <a:pt x="64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4"/>
            <p:cNvSpPr/>
            <p:nvPr/>
          </p:nvSpPr>
          <p:spPr>
            <a:xfrm>
              <a:off x="4325225" y="3780650"/>
              <a:ext cx="499800" cy="809050"/>
            </a:xfrm>
            <a:custGeom>
              <a:rect b="b" l="l" r="r" t="t"/>
              <a:pathLst>
                <a:path extrusionOk="0" h="32362" w="19992">
                  <a:moveTo>
                    <a:pt x="14312" y="1"/>
                  </a:moveTo>
                  <a:cubicBezTo>
                    <a:pt x="14312" y="1"/>
                    <a:pt x="10859" y="1965"/>
                    <a:pt x="7871" y="4073"/>
                  </a:cubicBezTo>
                  <a:cubicBezTo>
                    <a:pt x="4882" y="6180"/>
                    <a:pt x="1251" y="8180"/>
                    <a:pt x="632" y="10692"/>
                  </a:cubicBezTo>
                  <a:cubicBezTo>
                    <a:pt x="1" y="13193"/>
                    <a:pt x="358" y="32231"/>
                    <a:pt x="358" y="32231"/>
                  </a:cubicBezTo>
                  <a:lnTo>
                    <a:pt x="3096" y="32362"/>
                  </a:lnTo>
                  <a:cubicBezTo>
                    <a:pt x="3096" y="32362"/>
                    <a:pt x="8788" y="24420"/>
                    <a:pt x="7418" y="16062"/>
                  </a:cubicBezTo>
                  <a:cubicBezTo>
                    <a:pt x="7418" y="16062"/>
                    <a:pt x="7037" y="14050"/>
                    <a:pt x="9919" y="13657"/>
                  </a:cubicBezTo>
                  <a:cubicBezTo>
                    <a:pt x="14348" y="13062"/>
                    <a:pt x="17408" y="9657"/>
                    <a:pt x="17408" y="9657"/>
                  </a:cubicBezTo>
                  <a:lnTo>
                    <a:pt x="19991" y="6763"/>
                  </a:lnTo>
                  <a:lnTo>
                    <a:pt x="17634" y="3311"/>
                  </a:lnTo>
                  <a:lnTo>
                    <a:pt x="14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4"/>
            <p:cNvSpPr/>
            <p:nvPr/>
          </p:nvSpPr>
          <p:spPr>
            <a:xfrm>
              <a:off x="4694275" y="3136150"/>
              <a:ext cx="288200" cy="291050"/>
            </a:xfrm>
            <a:custGeom>
              <a:rect b="b" l="l" r="r" t="t"/>
              <a:pathLst>
                <a:path extrusionOk="0" h="11642" w="11528">
                  <a:moveTo>
                    <a:pt x="4062" y="0"/>
                  </a:moveTo>
                  <a:cubicBezTo>
                    <a:pt x="3985" y="0"/>
                    <a:pt x="3899" y="9"/>
                    <a:pt x="3801" y="27"/>
                  </a:cubicBezTo>
                  <a:cubicBezTo>
                    <a:pt x="3015" y="189"/>
                    <a:pt x="2735" y="1245"/>
                    <a:pt x="2443" y="1245"/>
                  </a:cubicBezTo>
                  <a:cubicBezTo>
                    <a:pt x="2412" y="1245"/>
                    <a:pt x="2380" y="1233"/>
                    <a:pt x="2348" y="1206"/>
                  </a:cubicBezTo>
                  <a:cubicBezTo>
                    <a:pt x="2205" y="1090"/>
                    <a:pt x="1972" y="997"/>
                    <a:pt x="1699" y="997"/>
                  </a:cubicBezTo>
                  <a:cubicBezTo>
                    <a:pt x="1358" y="997"/>
                    <a:pt x="956" y="1141"/>
                    <a:pt x="586" y="1563"/>
                  </a:cubicBezTo>
                  <a:cubicBezTo>
                    <a:pt x="1" y="2222"/>
                    <a:pt x="2001" y="4594"/>
                    <a:pt x="2806" y="4594"/>
                  </a:cubicBezTo>
                  <a:cubicBezTo>
                    <a:pt x="2918" y="4594"/>
                    <a:pt x="3007" y="4548"/>
                    <a:pt x="3062" y="4445"/>
                  </a:cubicBezTo>
                  <a:cubicBezTo>
                    <a:pt x="3211" y="4160"/>
                    <a:pt x="3372" y="4062"/>
                    <a:pt x="3546" y="4062"/>
                  </a:cubicBezTo>
                  <a:cubicBezTo>
                    <a:pt x="3887" y="4062"/>
                    <a:pt x="4275" y="4445"/>
                    <a:pt x="4694" y="4540"/>
                  </a:cubicBezTo>
                  <a:cubicBezTo>
                    <a:pt x="4730" y="4549"/>
                    <a:pt x="4765" y="4553"/>
                    <a:pt x="4800" y="4553"/>
                  </a:cubicBezTo>
                  <a:cubicBezTo>
                    <a:pt x="5365" y="4553"/>
                    <a:pt x="5777" y="3445"/>
                    <a:pt x="5777" y="3445"/>
                  </a:cubicBezTo>
                  <a:lnTo>
                    <a:pt x="6170" y="7850"/>
                  </a:lnTo>
                  <a:cubicBezTo>
                    <a:pt x="6170" y="7850"/>
                    <a:pt x="6313" y="10957"/>
                    <a:pt x="6872" y="11386"/>
                  </a:cubicBezTo>
                  <a:cubicBezTo>
                    <a:pt x="7071" y="11538"/>
                    <a:pt x="7386" y="11641"/>
                    <a:pt x="7707" y="11641"/>
                  </a:cubicBezTo>
                  <a:cubicBezTo>
                    <a:pt x="8286" y="11641"/>
                    <a:pt x="8883" y="11304"/>
                    <a:pt x="8837" y="10314"/>
                  </a:cubicBezTo>
                  <a:cubicBezTo>
                    <a:pt x="8807" y="9697"/>
                    <a:pt x="8860" y="9221"/>
                    <a:pt x="9129" y="9221"/>
                  </a:cubicBezTo>
                  <a:cubicBezTo>
                    <a:pt x="9182" y="9221"/>
                    <a:pt x="9243" y="9240"/>
                    <a:pt x="9313" y="9279"/>
                  </a:cubicBezTo>
                  <a:cubicBezTo>
                    <a:pt x="9546" y="9414"/>
                    <a:pt x="9773" y="9472"/>
                    <a:pt x="9982" y="9472"/>
                  </a:cubicBezTo>
                  <a:cubicBezTo>
                    <a:pt x="10488" y="9472"/>
                    <a:pt x="10889" y="9134"/>
                    <a:pt x="11016" y="8755"/>
                  </a:cubicBezTo>
                  <a:cubicBezTo>
                    <a:pt x="11242" y="8064"/>
                    <a:pt x="10385" y="7957"/>
                    <a:pt x="11028" y="6969"/>
                  </a:cubicBezTo>
                  <a:cubicBezTo>
                    <a:pt x="11528" y="6183"/>
                    <a:pt x="10540" y="5838"/>
                    <a:pt x="10194" y="5159"/>
                  </a:cubicBezTo>
                  <a:cubicBezTo>
                    <a:pt x="9861" y="4480"/>
                    <a:pt x="10504" y="4278"/>
                    <a:pt x="10278" y="3171"/>
                  </a:cubicBezTo>
                  <a:cubicBezTo>
                    <a:pt x="10063" y="2063"/>
                    <a:pt x="9289" y="2623"/>
                    <a:pt x="8504" y="2087"/>
                  </a:cubicBezTo>
                  <a:cubicBezTo>
                    <a:pt x="7718" y="1551"/>
                    <a:pt x="8444" y="742"/>
                    <a:pt x="7515" y="194"/>
                  </a:cubicBezTo>
                  <a:cubicBezTo>
                    <a:pt x="7333" y="83"/>
                    <a:pt x="7158" y="39"/>
                    <a:pt x="6990" y="39"/>
                  </a:cubicBezTo>
                  <a:cubicBezTo>
                    <a:pt x="6359" y="39"/>
                    <a:pt x="5823" y="657"/>
                    <a:pt x="5336" y="657"/>
                  </a:cubicBezTo>
                  <a:cubicBezTo>
                    <a:pt x="5300" y="657"/>
                    <a:pt x="5265" y="654"/>
                    <a:pt x="5229" y="647"/>
                  </a:cubicBezTo>
                  <a:cubicBezTo>
                    <a:pt x="4670" y="520"/>
                    <a:pt x="4663" y="0"/>
                    <a:pt x="4062" y="0"/>
                  </a:cubicBezTo>
                  <a:close/>
                </a:path>
              </a:pathLst>
            </a:custGeom>
            <a:solidFill>
              <a:srgbClr val="4738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4"/>
            <p:cNvSpPr/>
            <p:nvPr/>
          </p:nvSpPr>
          <p:spPr>
            <a:xfrm>
              <a:off x="4688075" y="3177775"/>
              <a:ext cx="221475" cy="249725"/>
            </a:xfrm>
            <a:custGeom>
              <a:rect b="b" l="l" r="r" t="t"/>
              <a:pathLst>
                <a:path extrusionOk="0" h="9989" w="8859">
                  <a:moveTo>
                    <a:pt x="4571" y="0"/>
                  </a:moveTo>
                  <a:cubicBezTo>
                    <a:pt x="2415" y="0"/>
                    <a:pt x="534" y="1978"/>
                    <a:pt x="274" y="4589"/>
                  </a:cubicBezTo>
                  <a:cubicBezTo>
                    <a:pt x="0" y="7328"/>
                    <a:pt x="1644" y="9745"/>
                    <a:pt x="3941" y="9971"/>
                  </a:cubicBezTo>
                  <a:cubicBezTo>
                    <a:pt x="4058" y="9983"/>
                    <a:pt x="4174" y="9988"/>
                    <a:pt x="4289" y="9988"/>
                  </a:cubicBezTo>
                  <a:cubicBezTo>
                    <a:pt x="6446" y="9988"/>
                    <a:pt x="8336" y="8010"/>
                    <a:pt x="8585" y="5399"/>
                  </a:cubicBezTo>
                  <a:cubicBezTo>
                    <a:pt x="8859" y="2649"/>
                    <a:pt x="7216" y="244"/>
                    <a:pt x="4918" y="17"/>
                  </a:cubicBezTo>
                  <a:cubicBezTo>
                    <a:pt x="4801" y="6"/>
                    <a:pt x="4686" y="0"/>
                    <a:pt x="45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4"/>
            <p:cNvSpPr/>
            <p:nvPr/>
          </p:nvSpPr>
          <p:spPr>
            <a:xfrm>
              <a:off x="4762500" y="3199325"/>
              <a:ext cx="160750" cy="288750"/>
            </a:xfrm>
            <a:custGeom>
              <a:rect b="b" l="l" r="r" t="t"/>
              <a:pathLst>
                <a:path extrusionOk="0" h="11550" w="6430">
                  <a:moveTo>
                    <a:pt x="3179" y="1"/>
                  </a:moveTo>
                  <a:lnTo>
                    <a:pt x="3179" y="1"/>
                  </a:lnTo>
                  <a:cubicBezTo>
                    <a:pt x="4298" y="4013"/>
                    <a:pt x="4405" y="6799"/>
                    <a:pt x="0" y="8871"/>
                  </a:cubicBezTo>
                  <a:cubicBezTo>
                    <a:pt x="226" y="8954"/>
                    <a:pt x="452" y="9026"/>
                    <a:pt x="691" y="9073"/>
                  </a:cubicBezTo>
                  <a:cubicBezTo>
                    <a:pt x="631" y="10002"/>
                    <a:pt x="548" y="10871"/>
                    <a:pt x="548" y="10871"/>
                  </a:cubicBezTo>
                  <a:lnTo>
                    <a:pt x="2917" y="11550"/>
                  </a:lnTo>
                  <a:cubicBezTo>
                    <a:pt x="2917" y="11550"/>
                    <a:pt x="6429" y="10645"/>
                    <a:pt x="5584" y="10073"/>
                  </a:cubicBezTo>
                  <a:cubicBezTo>
                    <a:pt x="5048" y="9716"/>
                    <a:pt x="4917" y="8026"/>
                    <a:pt x="4893" y="6835"/>
                  </a:cubicBezTo>
                  <a:cubicBezTo>
                    <a:pt x="5274" y="6168"/>
                    <a:pt x="5525" y="5394"/>
                    <a:pt x="5608" y="4537"/>
                  </a:cubicBezTo>
                  <a:cubicBezTo>
                    <a:pt x="5786" y="2715"/>
                    <a:pt x="4310" y="989"/>
                    <a:pt x="3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4"/>
            <p:cNvSpPr/>
            <p:nvPr/>
          </p:nvSpPr>
          <p:spPr>
            <a:xfrm>
              <a:off x="4795225" y="4583725"/>
              <a:ext cx="125650" cy="188475"/>
            </a:xfrm>
            <a:custGeom>
              <a:rect b="b" l="l" r="r" t="t"/>
              <a:pathLst>
                <a:path extrusionOk="0" h="7539" w="5026">
                  <a:moveTo>
                    <a:pt x="3537" y="1"/>
                  </a:moveTo>
                  <a:lnTo>
                    <a:pt x="1906" y="1656"/>
                  </a:lnTo>
                  <a:lnTo>
                    <a:pt x="1775" y="3013"/>
                  </a:lnTo>
                  <a:cubicBezTo>
                    <a:pt x="1775" y="3013"/>
                    <a:pt x="1" y="6930"/>
                    <a:pt x="858" y="7454"/>
                  </a:cubicBezTo>
                  <a:cubicBezTo>
                    <a:pt x="952" y="7512"/>
                    <a:pt x="1060" y="7539"/>
                    <a:pt x="1177" y="7539"/>
                  </a:cubicBezTo>
                  <a:cubicBezTo>
                    <a:pt x="2121" y="7539"/>
                    <a:pt x="3698" y="5768"/>
                    <a:pt x="4323" y="3977"/>
                  </a:cubicBezTo>
                  <a:cubicBezTo>
                    <a:pt x="5025" y="1965"/>
                    <a:pt x="3537" y="1"/>
                    <a:pt x="3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4"/>
            <p:cNvSpPr/>
            <p:nvPr/>
          </p:nvSpPr>
          <p:spPr>
            <a:xfrm>
              <a:off x="4936025" y="2991900"/>
              <a:ext cx="109800" cy="139375"/>
            </a:xfrm>
            <a:custGeom>
              <a:rect b="b" l="l" r="r" t="t"/>
              <a:pathLst>
                <a:path extrusionOk="0" h="5575" w="4392">
                  <a:moveTo>
                    <a:pt x="1643" y="1"/>
                  </a:moveTo>
                  <a:cubicBezTo>
                    <a:pt x="1483" y="1"/>
                    <a:pt x="1323" y="42"/>
                    <a:pt x="1167" y="130"/>
                  </a:cubicBezTo>
                  <a:cubicBezTo>
                    <a:pt x="0" y="797"/>
                    <a:pt x="1143" y="1642"/>
                    <a:pt x="1643" y="2214"/>
                  </a:cubicBezTo>
                  <a:cubicBezTo>
                    <a:pt x="1816" y="2407"/>
                    <a:pt x="1734" y="2455"/>
                    <a:pt x="1577" y="2455"/>
                  </a:cubicBezTo>
                  <a:cubicBezTo>
                    <a:pt x="1425" y="2455"/>
                    <a:pt x="1204" y="2410"/>
                    <a:pt x="1080" y="2410"/>
                  </a:cubicBezTo>
                  <a:cubicBezTo>
                    <a:pt x="954" y="2410"/>
                    <a:pt x="929" y="2456"/>
                    <a:pt x="1179" y="2642"/>
                  </a:cubicBezTo>
                  <a:cubicBezTo>
                    <a:pt x="2977" y="4000"/>
                    <a:pt x="3156" y="5369"/>
                    <a:pt x="3156" y="5369"/>
                  </a:cubicBezTo>
                  <a:cubicBezTo>
                    <a:pt x="3156" y="5369"/>
                    <a:pt x="3456" y="5574"/>
                    <a:pt x="3750" y="5574"/>
                  </a:cubicBezTo>
                  <a:cubicBezTo>
                    <a:pt x="4074" y="5574"/>
                    <a:pt x="4392" y="5326"/>
                    <a:pt x="4299" y="4285"/>
                  </a:cubicBezTo>
                  <a:cubicBezTo>
                    <a:pt x="4109" y="2300"/>
                    <a:pt x="2846" y="1"/>
                    <a:pt x="16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4"/>
            <p:cNvSpPr/>
            <p:nvPr/>
          </p:nvSpPr>
          <p:spPr>
            <a:xfrm>
              <a:off x="4603975" y="3003875"/>
              <a:ext cx="106750" cy="108650"/>
            </a:xfrm>
            <a:custGeom>
              <a:rect b="b" l="l" r="r" t="t"/>
              <a:pathLst>
                <a:path extrusionOk="0" h="4346" w="4270">
                  <a:moveTo>
                    <a:pt x="3052" y="1"/>
                  </a:moveTo>
                  <a:cubicBezTo>
                    <a:pt x="2084" y="1"/>
                    <a:pt x="1078" y="1816"/>
                    <a:pt x="376" y="3318"/>
                  </a:cubicBezTo>
                  <a:cubicBezTo>
                    <a:pt x="0" y="4123"/>
                    <a:pt x="140" y="4346"/>
                    <a:pt x="410" y="4346"/>
                  </a:cubicBezTo>
                  <a:cubicBezTo>
                    <a:pt x="749" y="4346"/>
                    <a:pt x="1293" y="3997"/>
                    <a:pt x="1293" y="3997"/>
                  </a:cubicBezTo>
                  <a:cubicBezTo>
                    <a:pt x="1293" y="3997"/>
                    <a:pt x="2876" y="2973"/>
                    <a:pt x="3269" y="2390"/>
                  </a:cubicBezTo>
                  <a:cubicBezTo>
                    <a:pt x="3529" y="2021"/>
                    <a:pt x="3447" y="1961"/>
                    <a:pt x="3337" y="1961"/>
                  </a:cubicBezTo>
                  <a:cubicBezTo>
                    <a:pt x="3283" y="1961"/>
                    <a:pt x="3223" y="1975"/>
                    <a:pt x="3193" y="1975"/>
                  </a:cubicBezTo>
                  <a:cubicBezTo>
                    <a:pt x="3148" y="1975"/>
                    <a:pt x="3168" y="1945"/>
                    <a:pt x="3364" y="1794"/>
                  </a:cubicBezTo>
                  <a:cubicBezTo>
                    <a:pt x="3972" y="1330"/>
                    <a:pt x="4269" y="794"/>
                    <a:pt x="3638" y="246"/>
                  </a:cubicBezTo>
                  <a:cubicBezTo>
                    <a:pt x="3446" y="77"/>
                    <a:pt x="3250" y="1"/>
                    <a:pt x="30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54"/>
            <p:cNvSpPr/>
            <p:nvPr/>
          </p:nvSpPr>
          <p:spPr>
            <a:xfrm>
              <a:off x="4565450" y="3794950"/>
              <a:ext cx="349750" cy="864100"/>
            </a:xfrm>
            <a:custGeom>
              <a:rect b="b" l="l" r="r" t="t"/>
              <a:pathLst>
                <a:path extrusionOk="0" h="34564" w="13990">
                  <a:moveTo>
                    <a:pt x="6322" y="0"/>
                  </a:moveTo>
                  <a:cubicBezTo>
                    <a:pt x="6322" y="0"/>
                    <a:pt x="3715" y="3370"/>
                    <a:pt x="2155" y="7811"/>
                  </a:cubicBezTo>
                  <a:cubicBezTo>
                    <a:pt x="310" y="13085"/>
                    <a:pt x="0" y="14800"/>
                    <a:pt x="1417" y="18038"/>
                  </a:cubicBezTo>
                  <a:cubicBezTo>
                    <a:pt x="2655" y="20884"/>
                    <a:pt x="10966" y="34564"/>
                    <a:pt x="10966" y="34564"/>
                  </a:cubicBezTo>
                  <a:lnTo>
                    <a:pt x="13609" y="33349"/>
                  </a:lnTo>
                  <a:cubicBezTo>
                    <a:pt x="13609" y="33349"/>
                    <a:pt x="12597" y="24634"/>
                    <a:pt x="11382" y="20860"/>
                  </a:cubicBezTo>
                  <a:cubicBezTo>
                    <a:pt x="10370" y="17729"/>
                    <a:pt x="8192" y="16550"/>
                    <a:pt x="7811" y="15716"/>
                  </a:cubicBezTo>
                  <a:cubicBezTo>
                    <a:pt x="7430" y="14883"/>
                    <a:pt x="8025" y="14419"/>
                    <a:pt x="8025" y="14419"/>
                  </a:cubicBezTo>
                  <a:cubicBezTo>
                    <a:pt x="12811" y="8811"/>
                    <a:pt x="13990" y="3810"/>
                    <a:pt x="13990" y="3810"/>
                  </a:cubicBezTo>
                  <a:lnTo>
                    <a:pt x="9632" y="774"/>
                  </a:lnTo>
                  <a:lnTo>
                    <a:pt x="63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4"/>
            <p:cNvSpPr/>
            <p:nvPr/>
          </p:nvSpPr>
          <p:spPr>
            <a:xfrm>
              <a:off x="4738075" y="3101700"/>
              <a:ext cx="398000" cy="496225"/>
            </a:xfrm>
            <a:custGeom>
              <a:rect b="b" l="l" r="r" t="t"/>
              <a:pathLst>
                <a:path extrusionOk="0" h="19849" w="15920">
                  <a:moveTo>
                    <a:pt x="12717" y="1"/>
                  </a:moveTo>
                  <a:lnTo>
                    <a:pt x="10597" y="417"/>
                  </a:lnTo>
                  <a:cubicBezTo>
                    <a:pt x="10883" y="8680"/>
                    <a:pt x="11657" y="9502"/>
                    <a:pt x="11097" y="10157"/>
                  </a:cubicBezTo>
                  <a:cubicBezTo>
                    <a:pt x="10121" y="11288"/>
                    <a:pt x="8466" y="13074"/>
                    <a:pt x="7883" y="13216"/>
                  </a:cubicBezTo>
                  <a:cubicBezTo>
                    <a:pt x="7287" y="13347"/>
                    <a:pt x="5835" y="13538"/>
                    <a:pt x="5835" y="13538"/>
                  </a:cubicBezTo>
                  <a:cubicBezTo>
                    <a:pt x="4605" y="14279"/>
                    <a:pt x="3348" y="14462"/>
                    <a:pt x="2407" y="14462"/>
                  </a:cubicBezTo>
                  <a:cubicBezTo>
                    <a:pt x="1488" y="14462"/>
                    <a:pt x="870" y="14288"/>
                    <a:pt x="870" y="14288"/>
                  </a:cubicBezTo>
                  <a:lnTo>
                    <a:pt x="1" y="14693"/>
                  </a:lnTo>
                  <a:lnTo>
                    <a:pt x="632" y="19789"/>
                  </a:lnTo>
                  <a:lnTo>
                    <a:pt x="9359" y="19848"/>
                  </a:lnTo>
                  <a:cubicBezTo>
                    <a:pt x="15300" y="16217"/>
                    <a:pt x="15634" y="11335"/>
                    <a:pt x="15634" y="11335"/>
                  </a:cubicBezTo>
                  <a:cubicBezTo>
                    <a:pt x="15919" y="6085"/>
                    <a:pt x="12717" y="1"/>
                    <a:pt x="12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4"/>
            <p:cNvSpPr/>
            <p:nvPr/>
          </p:nvSpPr>
          <p:spPr>
            <a:xfrm>
              <a:off x="4474950" y="3067475"/>
              <a:ext cx="521825" cy="844875"/>
            </a:xfrm>
            <a:custGeom>
              <a:rect b="b" l="l" r="r" t="t"/>
              <a:pathLst>
                <a:path extrusionOk="0" h="33795" w="20873">
                  <a:moveTo>
                    <a:pt x="5799" y="0"/>
                  </a:moveTo>
                  <a:cubicBezTo>
                    <a:pt x="4489" y="1012"/>
                    <a:pt x="1" y="6239"/>
                    <a:pt x="405" y="11823"/>
                  </a:cubicBezTo>
                  <a:cubicBezTo>
                    <a:pt x="596" y="14431"/>
                    <a:pt x="4037" y="19800"/>
                    <a:pt x="7287" y="21348"/>
                  </a:cubicBezTo>
                  <a:cubicBezTo>
                    <a:pt x="7287" y="21348"/>
                    <a:pt x="3513" y="30576"/>
                    <a:pt x="4203" y="30730"/>
                  </a:cubicBezTo>
                  <a:cubicBezTo>
                    <a:pt x="4735" y="30840"/>
                    <a:pt x="8117" y="33795"/>
                    <a:pt x="13079" y="33795"/>
                  </a:cubicBezTo>
                  <a:cubicBezTo>
                    <a:pt x="14569" y="33795"/>
                    <a:pt x="16202" y="33528"/>
                    <a:pt x="17943" y="32838"/>
                  </a:cubicBezTo>
                  <a:cubicBezTo>
                    <a:pt x="17943" y="32838"/>
                    <a:pt x="20872" y="23003"/>
                    <a:pt x="20182" y="19753"/>
                  </a:cubicBezTo>
                  <a:cubicBezTo>
                    <a:pt x="19991" y="18872"/>
                    <a:pt x="18170" y="16741"/>
                    <a:pt x="18170" y="16741"/>
                  </a:cubicBezTo>
                  <a:lnTo>
                    <a:pt x="14741" y="16109"/>
                  </a:lnTo>
                  <a:cubicBezTo>
                    <a:pt x="14741" y="16109"/>
                    <a:pt x="12193" y="15955"/>
                    <a:pt x="11395" y="15657"/>
                  </a:cubicBezTo>
                  <a:cubicBezTo>
                    <a:pt x="9359" y="14919"/>
                    <a:pt x="4203" y="11085"/>
                    <a:pt x="4537" y="10359"/>
                  </a:cubicBezTo>
                  <a:cubicBezTo>
                    <a:pt x="5346" y="8585"/>
                    <a:pt x="5620" y="3191"/>
                    <a:pt x="7049" y="1548"/>
                  </a:cubicBezTo>
                  <a:lnTo>
                    <a:pt x="57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54"/>
            <p:cNvSpPr/>
            <p:nvPr/>
          </p:nvSpPr>
          <p:spPr>
            <a:xfrm>
              <a:off x="4649175" y="3136150"/>
              <a:ext cx="304550" cy="142875"/>
            </a:xfrm>
            <a:custGeom>
              <a:rect b="b" l="l" r="r" t="t"/>
              <a:pathLst>
                <a:path extrusionOk="0" h="5715" w="12182">
                  <a:moveTo>
                    <a:pt x="5866" y="0"/>
                  </a:moveTo>
                  <a:cubicBezTo>
                    <a:pt x="5789" y="0"/>
                    <a:pt x="5703" y="9"/>
                    <a:pt x="5605" y="27"/>
                  </a:cubicBezTo>
                  <a:cubicBezTo>
                    <a:pt x="4819" y="189"/>
                    <a:pt x="4539" y="1245"/>
                    <a:pt x="4247" y="1245"/>
                  </a:cubicBezTo>
                  <a:cubicBezTo>
                    <a:pt x="4216" y="1245"/>
                    <a:pt x="4184" y="1233"/>
                    <a:pt x="4152" y="1206"/>
                  </a:cubicBezTo>
                  <a:cubicBezTo>
                    <a:pt x="4009" y="1090"/>
                    <a:pt x="3776" y="997"/>
                    <a:pt x="3503" y="997"/>
                  </a:cubicBezTo>
                  <a:cubicBezTo>
                    <a:pt x="3162" y="997"/>
                    <a:pt x="2760" y="1141"/>
                    <a:pt x="2390" y="1563"/>
                  </a:cubicBezTo>
                  <a:cubicBezTo>
                    <a:pt x="1723" y="2313"/>
                    <a:pt x="2533" y="2325"/>
                    <a:pt x="1271" y="2790"/>
                  </a:cubicBezTo>
                  <a:cubicBezTo>
                    <a:pt x="1" y="3266"/>
                    <a:pt x="502" y="5318"/>
                    <a:pt x="1642" y="5318"/>
                  </a:cubicBezTo>
                  <a:cubicBezTo>
                    <a:pt x="1699" y="5318"/>
                    <a:pt x="1758" y="5313"/>
                    <a:pt x="1818" y="5302"/>
                  </a:cubicBezTo>
                  <a:cubicBezTo>
                    <a:pt x="2123" y="5241"/>
                    <a:pt x="2270" y="5118"/>
                    <a:pt x="2417" y="5118"/>
                  </a:cubicBezTo>
                  <a:cubicBezTo>
                    <a:pt x="2528" y="5118"/>
                    <a:pt x="2639" y="5189"/>
                    <a:pt x="2819" y="5409"/>
                  </a:cubicBezTo>
                  <a:cubicBezTo>
                    <a:pt x="2973" y="5604"/>
                    <a:pt x="3250" y="5715"/>
                    <a:pt x="3549" y="5715"/>
                  </a:cubicBezTo>
                  <a:cubicBezTo>
                    <a:pt x="4036" y="5715"/>
                    <a:pt x="4582" y="5423"/>
                    <a:pt x="4759" y="4730"/>
                  </a:cubicBezTo>
                  <a:cubicBezTo>
                    <a:pt x="4832" y="4447"/>
                    <a:pt x="4989" y="4351"/>
                    <a:pt x="5201" y="4351"/>
                  </a:cubicBezTo>
                  <a:cubicBezTo>
                    <a:pt x="5646" y="4351"/>
                    <a:pt x="6333" y="4775"/>
                    <a:pt x="6990" y="4775"/>
                  </a:cubicBezTo>
                  <a:cubicBezTo>
                    <a:pt x="7044" y="4775"/>
                    <a:pt x="7098" y="4773"/>
                    <a:pt x="7152" y="4766"/>
                  </a:cubicBezTo>
                  <a:cubicBezTo>
                    <a:pt x="8283" y="4647"/>
                    <a:pt x="8414" y="3576"/>
                    <a:pt x="8414" y="3576"/>
                  </a:cubicBezTo>
                  <a:cubicBezTo>
                    <a:pt x="8414" y="3576"/>
                    <a:pt x="9632" y="3795"/>
                    <a:pt x="10666" y="3795"/>
                  </a:cubicBezTo>
                  <a:cubicBezTo>
                    <a:pt x="11481" y="3795"/>
                    <a:pt x="12181" y="3659"/>
                    <a:pt x="12082" y="3171"/>
                  </a:cubicBezTo>
                  <a:cubicBezTo>
                    <a:pt x="11867" y="2063"/>
                    <a:pt x="11093" y="2623"/>
                    <a:pt x="10308" y="2087"/>
                  </a:cubicBezTo>
                  <a:cubicBezTo>
                    <a:pt x="9522" y="1551"/>
                    <a:pt x="10248" y="754"/>
                    <a:pt x="9319" y="194"/>
                  </a:cubicBezTo>
                  <a:cubicBezTo>
                    <a:pt x="9137" y="83"/>
                    <a:pt x="8962" y="39"/>
                    <a:pt x="8794" y="39"/>
                  </a:cubicBezTo>
                  <a:cubicBezTo>
                    <a:pt x="8163" y="39"/>
                    <a:pt x="7627" y="657"/>
                    <a:pt x="7140" y="657"/>
                  </a:cubicBezTo>
                  <a:cubicBezTo>
                    <a:pt x="7104" y="657"/>
                    <a:pt x="7069" y="654"/>
                    <a:pt x="7033" y="647"/>
                  </a:cubicBezTo>
                  <a:cubicBezTo>
                    <a:pt x="6474" y="520"/>
                    <a:pt x="6467" y="0"/>
                    <a:pt x="5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54"/>
            <p:cNvSpPr/>
            <p:nvPr/>
          </p:nvSpPr>
          <p:spPr>
            <a:xfrm>
              <a:off x="4836000" y="3193375"/>
              <a:ext cx="115825" cy="158900"/>
            </a:xfrm>
            <a:custGeom>
              <a:rect b="b" l="l" r="r" t="t"/>
              <a:pathLst>
                <a:path extrusionOk="0" h="6356" w="4633">
                  <a:moveTo>
                    <a:pt x="1775" y="1"/>
                  </a:moveTo>
                  <a:lnTo>
                    <a:pt x="251" y="584"/>
                  </a:lnTo>
                  <a:cubicBezTo>
                    <a:pt x="251" y="584"/>
                    <a:pt x="1" y="2846"/>
                    <a:pt x="1430" y="3192"/>
                  </a:cubicBezTo>
                  <a:cubicBezTo>
                    <a:pt x="2846" y="3537"/>
                    <a:pt x="2061" y="4501"/>
                    <a:pt x="2096" y="5180"/>
                  </a:cubicBezTo>
                  <a:cubicBezTo>
                    <a:pt x="2139" y="5782"/>
                    <a:pt x="2357" y="6355"/>
                    <a:pt x="2934" y="6355"/>
                  </a:cubicBezTo>
                  <a:cubicBezTo>
                    <a:pt x="2996" y="6355"/>
                    <a:pt x="3062" y="6349"/>
                    <a:pt x="3132" y="6335"/>
                  </a:cubicBezTo>
                  <a:cubicBezTo>
                    <a:pt x="3858" y="6192"/>
                    <a:pt x="4632" y="5347"/>
                    <a:pt x="4632" y="5347"/>
                  </a:cubicBezTo>
                  <a:lnTo>
                    <a:pt x="4228" y="3251"/>
                  </a:lnTo>
                  <a:lnTo>
                    <a:pt x="3775" y="977"/>
                  </a:lnTo>
                  <a:lnTo>
                    <a:pt x="2608" y="120"/>
                  </a:lnTo>
                  <a:lnTo>
                    <a:pt x="1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54"/>
            <p:cNvSpPr/>
            <p:nvPr/>
          </p:nvSpPr>
          <p:spPr>
            <a:xfrm>
              <a:off x="5153300" y="33258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FFBF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54"/>
            <p:cNvSpPr/>
            <p:nvPr/>
          </p:nvSpPr>
          <p:spPr>
            <a:xfrm>
              <a:off x="4638675" y="3644025"/>
              <a:ext cx="1200" cy="3000"/>
            </a:xfrm>
            <a:custGeom>
              <a:rect b="b" l="l" r="r" t="t"/>
              <a:pathLst>
                <a:path extrusionOk="0" h="120" w="48">
                  <a:moveTo>
                    <a:pt x="48" y="1"/>
                  </a:moveTo>
                  <a:lnTo>
                    <a:pt x="0" y="120"/>
                  </a:lnTo>
                  <a:cubicBezTo>
                    <a:pt x="24" y="84"/>
                    <a:pt x="36" y="36"/>
                    <a:pt x="48" y="1"/>
                  </a:cubicBezTo>
                  <a:close/>
                </a:path>
              </a:pathLst>
            </a:custGeom>
            <a:solidFill>
              <a:srgbClr val="FFBF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54"/>
            <p:cNvSpPr/>
            <p:nvPr/>
          </p:nvSpPr>
          <p:spPr>
            <a:xfrm>
              <a:off x="4883925" y="3182675"/>
              <a:ext cx="98550" cy="244400"/>
            </a:xfrm>
            <a:custGeom>
              <a:rect b="b" l="l" r="r" t="t"/>
              <a:pathLst>
                <a:path extrusionOk="0" h="9776" w="3942">
                  <a:moveTo>
                    <a:pt x="679" y="0"/>
                  </a:moveTo>
                  <a:cubicBezTo>
                    <a:pt x="691" y="548"/>
                    <a:pt x="1668" y="1072"/>
                    <a:pt x="1287" y="1607"/>
                  </a:cubicBezTo>
                  <a:cubicBezTo>
                    <a:pt x="906" y="2143"/>
                    <a:pt x="679" y="2512"/>
                    <a:pt x="1191" y="3167"/>
                  </a:cubicBezTo>
                  <a:cubicBezTo>
                    <a:pt x="1715" y="3822"/>
                    <a:pt x="1049" y="4179"/>
                    <a:pt x="394" y="4417"/>
                  </a:cubicBezTo>
                  <a:cubicBezTo>
                    <a:pt x="394" y="4417"/>
                    <a:pt x="48" y="5501"/>
                    <a:pt x="251" y="6072"/>
                  </a:cubicBezTo>
                  <a:cubicBezTo>
                    <a:pt x="453" y="6644"/>
                    <a:pt x="572" y="6322"/>
                    <a:pt x="406" y="6727"/>
                  </a:cubicBezTo>
                  <a:cubicBezTo>
                    <a:pt x="310" y="6929"/>
                    <a:pt x="227" y="7132"/>
                    <a:pt x="156" y="7275"/>
                  </a:cubicBezTo>
                  <a:cubicBezTo>
                    <a:pt x="72" y="7430"/>
                    <a:pt x="25" y="7608"/>
                    <a:pt x="25" y="7787"/>
                  </a:cubicBezTo>
                  <a:cubicBezTo>
                    <a:pt x="13" y="8334"/>
                    <a:pt x="1" y="9501"/>
                    <a:pt x="215" y="9775"/>
                  </a:cubicBezTo>
                  <a:cubicBezTo>
                    <a:pt x="763" y="9751"/>
                    <a:pt x="1299" y="9394"/>
                    <a:pt x="1251" y="8453"/>
                  </a:cubicBezTo>
                  <a:cubicBezTo>
                    <a:pt x="1221" y="7836"/>
                    <a:pt x="1274" y="7360"/>
                    <a:pt x="1543" y="7360"/>
                  </a:cubicBezTo>
                  <a:cubicBezTo>
                    <a:pt x="1596" y="7360"/>
                    <a:pt x="1657" y="7379"/>
                    <a:pt x="1727" y="7418"/>
                  </a:cubicBezTo>
                  <a:cubicBezTo>
                    <a:pt x="1960" y="7553"/>
                    <a:pt x="2187" y="7611"/>
                    <a:pt x="2396" y="7611"/>
                  </a:cubicBezTo>
                  <a:cubicBezTo>
                    <a:pt x="2902" y="7611"/>
                    <a:pt x="3303" y="7273"/>
                    <a:pt x="3430" y="6894"/>
                  </a:cubicBezTo>
                  <a:cubicBezTo>
                    <a:pt x="3656" y="6203"/>
                    <a:pt x="2799" y="6096"/>
                    <a:pt x="3442" y="5108"/>
                  </a:cubicBezTo>
                  <a:cubicBezTo>
                    <a:pt x="3942" y="4322"/>
                    <a:pt x="2954" y="3977"/>
                    <a:pt x="2608" y="3298"/>
                  </a:cubicBezTo>
                  <a:cubicBezTo>
                    <a:pt x="2275" y="2619"/>
                    <a:pt x="2918" y="2417"/>
                    <a:pt x="2692" y="1310"/>
                  </a:cubicBezTo>
                  <a:cubicBezTo>
                    <a:pt x="2477" y="202"/>
                    <a:pt x="1703" y="762"/>
                    <a:pt x="918" y="226"/>
                  </a:cubicBezTo>
                  <a:cubicBezTo>
                    <a:pt x="810" y="155"/>
                    <a:pt x="739" y="83"/>
                    <a:pt x="6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54"/>
            <p:cNvSpPr/>
            <p:nvPr/>
          </p:nvSpPr>
          <p:spPr>
            <a:xfrm>
              <a:off x="4862800" y="3251350"/>
              <a:ext cx="49175" cy="54225"/>
            </a:xfrm>
            <a:custGeom>
              <a:rect b="b" l="l" r="r" t="t"/>
              <a:pathLst>
                <a:path extrusionOk="0" h="2169" w="1967">
                  <a:moveTo>
                    <a:pt x="724" y="1"/>
                  </a:moveTo>
                  <a:cubicBezTo>
                    <a:pt x="176" y="1"/>
                    <a:pt x="0" y="658"/>
                    <a:pt x="0" y="658"/>
                  </a:cubicBezTo>
                  <a:lnTo>
                    <a:pt x="548" y="2158"/>
                  </a:lnTo>
                  <a:cubicBezTo>
                    <a:pt x="604" y="2165"/>
                    <a:pt x="658" y="2168"/>
                    <a:pt x="709" y="2168"/>
                  </a:cubicBezTo>
                  <a:cubicBezTo>
                    <a:pt x="1967" y="2168"/>
                    <a:pt x="1686" y="268"/>
                    <a:pt x="965" y="39"/>
                  </a:cubicBezTo>
                  <a:cubicBezTo>
                    <a:pt x="878" y="12"/>
                    <a:pt x="798" y="1"/>
                    <a:pt x="724" y="1"/>
                  </a:cubicBezTo>
                  <a:close/>
                </a:path>
              </a:pathLst>
            </a:custGeom>
            <a:solidFill>
              <a:srgbClr val="FFB1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54"/>
            <p:cNvSpPr/>
            <p:nvPr/>
          </p:nvSpPr>
          <p:spPr>
            <a:xfrm>
              <a:off x="4862800" y="3251350"/>
              <a:ext cx="49175" cy="54225"/>
            </a:xfrm>
            <a:custGeom>
              <a:rect b="b" l="l" r="r" t="t"/>
              <a:pathLst>
                <a:path extrusionOk="0" h="2169" w="1967">
                  <a:moveTo>
                    <a:pt x="724" y="1"/>
                  </a:moveTo>
                  <a:cubicBezTo>
                    <a:pt x="176" y="1"/>
                    <a:pt x="0" y="658"/>
                    <a:pt x="0" y="658"/>
                  </a:cubicBezTo>
                  <a:lnTo>
                    <a:pt x="548" y="2158"/>
                  </a:lnTo>
                  <a:cubicBezTo>
                    <a:pt x="604" y="2165"/>
                    <a:pt x="658" y="2168"/>
                    <a:pt x="709" y="2168"/>
                  </a:cubicBezTo>
                  <a:cubicBezTo>
                    <a:pt x="1967" y="2168"/>
                    <a:pt x="1686" y="268"/>
                    <a:pt x="965" y="39"/>
                  </a:cubicBezTo>
                  <a:cubicBezTo>
                    <a:pt x="878" y="12"/>
                    <a:pt x="798" y="1"/>
                    <a:pt x="7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54"/>
            <p:cNvSpPr/>
            <p:nvPr/>
          </p:nvSpPr>
          <p:spPr>
            <a:xfrm>
              <a:off x="4714575" y="2103350"/>
              <a:ext cx="260475" cy="823681"/>
            </a:xfrm>
            <a:custGeom>
              <a:rect b="b" l="l" r="r" t="t"/>
              <a:pathLst>
                <a:path extrusionOk="0" fill="none" h="32422" w="10324">
                  <a:moveTo>
                    <a:pt x="0" y="1"/>
                  </a:moveTo>
                  <a:lnTo>
                    <a:pt x="10323" y="32422"/>
                  </a:lnTo>
                </a:path>
              </a:pathLst>
            </a:custGeom>
            <a:solidFill>
              <a:schemeClr val="accent2"/>
            </a:solidFill>
            <a:ln cap="flat" cmpd="sng" w="477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54"/>
            <p:cNvSpPr/>
            <p:nvPr/>
          </p:nvSpPr>
          <p:spPr>
            <a:xfrm>
              <a:off x="4972050" y="2263125"/>
              <a:ext cx="105101" cy="660023"/>
            </a:xfrm>
            <a:custGeom>
              <a:rect b="b" l="l" r="r" t="t"/>
              <a:pathLst>
                <a:path extrusionOk="0" fill="none" h="26194" w="4120">
                  <a:moveTo>
                    <a:pt x="4120" y="0"/>
                  </a:moveTo>
                  <a:lnTo>
                    <a:pt x="0" y="26194"/>
                  </a:lnTo>
                </a:path>
              </a:pathLst>
            </a:custGeom>
            <a:solidFill>
              <a:schemeClr val="accent2"/>
            </a:solidFill>
            <a:ln cap="flat" cmpd="sng" w="477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54"/>
            <p:cNvSpPr/>
            <p:nvPr/>
          </p:nvSpPr>
          <p:spPr>
            <a:xfrm>
              <a:off x="4974725" y="2272988"/>
              <a:ext cx="401253" cy="648978"/>
            </a:xfrm>
            <a:custGeom>
              <a:rect b="b" l="l" r="r" t="t"/>
              <a:pathLst>
                <a:path extrusionOk="0" fill="none" h="25016" w="15384">
                  <a:moveTo>
                    <a:pt x="15383" y="0"/>
                  </a:moveTo>
                  <a:lnTo>
                    <a:pt x="0" y="25015"/>
                  </a:lnTo>
                </a:path>
              </a:pathLst>
            </a:custGeom>
            <a:solidFill>
              <a:schemeClr val="accent2"/>
            </a:solidFill>
            <a:ln cap="flat" cmpd="sng" w="477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54"/>
            <p:cNvSpPr/>
            <p:nvPr/>
          </p:nvSpPr>
          <p:spPr>
            <a:xfrm>
              <a:off x="5157175" y="20905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4775">
              <a:solidFill>
                <a:srgbClr val="364F9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54"/>
            <p:cNvSpPr/>
            <p:nvPr/>
          </p:nvSpPr>
          <p:spPr>
            <a:xfrm>
              <a:off x="4973525" y="2083425"/>
              <a:ext cx="189325" cy="839700"/>
            </a:xfrm>
            <a:custGeom>
              <a:rect b="b" l="l" r="r" t="t"/>
              <a:pathLst>
                <a:path extrusionOk="0" fill="none" h="33588" w="7573">
                  <a:moveTo>
                    <a:pt x="7573" y="0"/>
                  </a:moveTo>
                  <a:lnTo>
                    <a:pt x="1" y="33588"/>
                  </a:lnTo>
                </a:path>
              </a:pathLst>
            </a:custGeom>
            <a:solidFill>
              <a:schemeClr val="accent2"/>
            </a:solidFill>
            <a:ln cap="flat" cmpd="sng" w="477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54"/>
            <p:cNvSpPr/>
            <p:nvPr/>
          </p:nvSpPr>
          <p:spPr>
            <a:xfrm>
              <a:off x="3408150" y="943700"/>
              <a:ext cx="2261625" cy="1563300"/>
            </a:xfrm>
            <a:custGeom>
              <a:rect b="b" l="l" r="r" t="t"/>
              <a:pathLst>
                <a:path extrusionOk="0" h="62532" w="90465">
                  <a:moveTo>
                    <a:pt x="54749" y="1"/>
                  </a:moveTo>
                  <a:cubicBezTo>
                    <a:pt x="51504" y="1"/>
                    <a:pt x="48118" y="390"/>
                    <a:pt x="44637" y="1179"/>
                  </a:cubicBezTo>
                  <a:cubicBezTo>
                    <a:pt x="17658" y="7299"/>
                    <a:pt x="1" y="34612"/>
                    <a:pt x="25718" y="62532"/>
                  </a:cubicBezTo>
                  <a:cubicBezTo>
                    <a:pt x="25718" y="62532"/>
                    <a:pt x="21729" y="56555"/>
                    <a:pt x="27933" y="50435"/>
                  </a:cubicBezTo>
                  <a:cubicBezTo>
                    <a:pt x="30407" y="47995"/>
                    <a:pt x="33374" y="46693"/>
                    <a:pt x="36159" y="46693"/>
                  </a:cubicBezTo>
                  <a:cubicBezTo>
                    <a:pt x="38308" y="46693"/>
                    <a:pt x="40348" y="47467"/>
                    <a:pt x="41970" y="49090"/>
                  </a:cubicBezTo>
                  <a:cubicBezTo>
                    <a:pt x="41970" y="49090"/>
                    <a:pt x="42315" y="47090"/>
                    <a:pt x="44470" y="45518"/>
                  </a:cubicBezTo>
                  <a:cubicBezTo>
                    <a:pt x="45513" y="44759"/>
                    <a:pt x="46759" y="44312"/>
                    <a:pt x="47998" y="44312"/>
                  </a:cubicBezTo>
                  <a:cubicBezTo>
                    <a:pt x="49618" y="44312"/>
                    <a:pt x="51226" y="45076"/>
                    <a:pt x="52352" y="46911"/>
                  </a:cubicBezTo>
                  <a:cubicBezTo>
                    <a:pt x="52352" y="46911"/>
                    <a:pt x="54150" y="39827"/>
                    <a:pt x="61425" y="39422"/>
                  </a:cubicBezTo>
                  <a:cubicBezTo>
                    <a:pt x="61628" y="39411"/>
                    <a:pt x="61826" y="39406"/>
                    <a:pt x="62020" y="39406"/>
                  </a:cubicBezTo>
                  <a:cubicBezTo>
                    <a:pt x="68769" y="39406"/>
                    <a:pt x="69962" y="45875"/>
                    <a:pt x="69962" y="45875"/>
                  </a:cubicBezTo>
                  <a:cubicBezTo>
                    <a:pt x="69962" y="45875"/>
                    <a:pt x="71028" y="45330"/>
                    <a:pt x="72553" y="45330"/>
                  </a:cubicBezTo>
                  <a:cubicBezTo>
                    <a:pt x="73889" y="45330"/>
                    <a:pt x="75578" y="45748"/>
                    <a:pt x="77213" y="47316"/>
                  </a:cubicBezTo>
                  <a:cubicBezTo>
                    <a:pt x="80713" y="50673"/>
                    <a:pt x="78046" y="54114"/>
                    <a:pt x="78046" y="54114"/>
                  </a:cubicBezTo>
                  <a:cubicBezTo>
                    <a:pt x="78046" y="54114"/>
                    <a:pt x="90464" y="43315"/>
                    <a:pt x="87690" y="28730"/>
                  </a:cubicBezTo>
                  <a:cubicBezTo>
                    <a:pt x="84129" y="10047"/>
                    <a:pt x="71241" y="1"/>
                    <a:pt x="547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54"/>
            <p:cNvSpPr/>
            <p:nvPr/>
          </p:nvSpPr>
          <p:spPr>
            <a:xfrm>
              <a:off x="4868450" y="3432700"/>
              <a:ext cx="109798" cy="294302"/>
            </a:xfrm>
            <a:custGeom>
              <a:rect b="b" l="l" r="r" t="t"/>
              <a:pathLst>
                <a:path extrusionOk="0" h="11621" w="4204">
                  <a:moveTo>
                    <a:pt x="2072" y="0"/>
                  </a:moveTo>
                  <a:lnTo>
                    <a:pt x="906" y="119"/>
                  </a:lnTo>
                  <a:cubicBezTo>
                    <a:pt x="1" y="6072"/>
                    <a:pt x="3858" y="11621"/>
                    <a:pt x="3858" y="11621"/>
                  </a:cubicBezTo>
                  <a:lnTo>
                    <a:pt x="4204" y="9740"/>
                  </a:lnTo>
                  <a:cubicBezTo>
                    <a:pt x="1787" y="4715"/>
                    <a:pt x="2072" y="0"/>
                    <a:pt x="2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54"/>
            <p:cNvSpPr/>
            <p:nvPr/>
          </p:nvSpPr>
          <p:spPr>
            <a:xfrm>
              <a:off x="4626450" y="3447475"/>
              <a:ext cx="146748" cy="231396"/>
            </a:xfrm>
            <a:custGeom>
              <a:rect b="b" l="l" r="r" t="t"/>
              <a:pathLst>
                <a:path extrusionOk="0" h="9002" w="5752">
                  <a:moveTo>
                    <a:pt x="4656" y="1"/>
                  </a:moveTo>
                  <a:cubicBezTo>
                    <a:pt x="4656" y="1"/>
                    <a:pt x="3656" y="4549"/>
                    <a:pt x="799" y="6954"/>
                  </a:cubicBezTo>
                  <a:lnTo>
                    <a:pt x="1" y="9002"/>
                  </a:lnTo>
                  <a:cubicBezTo>
                    <a:pt x="1" y="9002"/>
                    <a:pt x="4942" y="6216"/>
                    <a:pt x="5752" y="251"/>
                  </a:cubicBezTo>
                  <a:lnTo>
                    <a:pt x="46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54"/>
            <p:cNvSpPr/>
            <p:nvPr/>
          </p:nvSpPr>
          <p:spPr>
            <a:xfrm>
              <a:off x="4612475" y="3678850"/>
              <a:ext cx="356362" cy="94475"/>
            </a:xfrm>
            <a:custGeom>
              <a:rect b="b" l="l" r="r" t="t"/>
              <a:pathLst>
                <a:path extrusionOk="0" h="3779" w="14098">
                  <a:moveTo>
                    <a:pt x="560" y="1"/>
                  </a:moveTo>
                  <a:lnTo>
                    <a:pt x="0" y="1489"/>
                  </a:lnTo>
                  <a:cubicBezTo>
                    <a:pt x="3039" y="3344"/>
                    <a:pt x="6728" y="3778"/>
                    <a:pt x="9516" y="3778"/>
                  </a:cubicBezTo>
                  <a:cubicBezTo>
                    <a:pt x="11971" y="3778"/>
                    <a:pt x="13728" y="3442"/>
                    <a:pt x="13728" y="3442"/>
                  </a:cubicBezTo>
                  <a:lnTo>
                    <a:pt x="14097" y="1775"/>
                  </a:lnTo>
                  <a:lnTo>
                    <a:pt x="14097" y="1775"/>
                  </a:lnTo>
                  <a:cubicBezTo>
                    <a:pt x="13109" y="1998"/>
                    <a:pt x="12056" y="2090"/>
                    <a:pt x="10990" y="2090"/>
                  </a:cubicBezTo>
                  <a:cubicBezTo>
                    <a:pt x="5918" y="2090"/>
                    <a:pt x="560" y="1"/>
                    <a:pt x="5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54"/>
            <p:cNvSpPr/>
            <p:nvPr/>
          </p:nvSpPr>
          <p:spPr>
            <a:xfrm>
              <a:off x="5060150" y="1063950"/>
              <a:ext cx="217000" cy="948650"/>
            </a:xfrm>
            <a:custGeom>
              <a:rect b="b" l="l" r="r" t="t"/>
              <a:pathLst>
                <a:path extrusionOk="0" h="37946" w="8680">
                  <a:moveTo>
                    <a:pt x="0" y="1"/>
                  </a:moveTo>
                  <a:lnTo>
                    <a:pt x="0" y="1"/>
                  </a:lnTo>
                  <a:cubicBezTo>
                    <a:pt x="6799" y="16038"/>
                    <a:pt x="4263" y="37946"/>
                    <a:pt x="4263" y="37946"/>
                  </a:cubicBezTo>
                  <a:cubicBezTo>
                    <a:pt x="8680" y="15158"/>
                    <a:pt x="1" y="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54"/>
            <p:cNvSpPr/>
            <p:nvPr/>
          </p:nvSpPr>
          <p:spPr>
            <a:xfrm>
              <a:off x="4130275" y="1293150"/>
              <a:ext cx="296175" cy="828400"/>
            </a:xfrm>
            <a:custGeom>
              <a:rect b="b" l="l" r="r" t="t"/>
              <a:pathLst>
                <a:path extrusionOk="0" h="33136" w="11847">
                  <a:moveTo>
                    <a:pt x="1357" y="0"/>
                  </a:moveTo>
                  <a:cubicBezTo>
                    <a:pt x="0" y="17443"/>
                    <a:pt x="11847" y="33135"/>
                    <a:pt x="11847" y="33135"/>
                  </a:cubicBezTo>
                  <a:cubicBezTo>
                    <a:pt x="1739" y="15682"/>
                    <a:pt x="1357" y="2"/>
                    <a:pt x="1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54"/>
            <p:cNvSpPr/>
            <p:nvPr/>
          </p:nvSpPr>
          <p:spPr>
            <a:xfrm>
              <a:off x="4477925" y="1231525"/>
              <a:ext cx="196175" cy="706675"/>
            </a:xfrm>
            <a:custGeom>
              <a:rect b="b" l="l" r="r" t="t"/>
              <a:pathLst>
                <a:path extrusionOk="0" h="28267" w="7847">
                  <a:moveTo>
                    <a:pt x="1" y="1"/>
                  </a:moveTo>
                  <a:cubicBezTo>
                    <a:pt x="1" y="2"/>
                    <a:pt x="2787" y="16087"/>
                    <a:pt x="7847" y="28266"/>
                  </a:cubicBezTo>
                  <a:cubicBezTo>
                    <a:pt x="7847" y="28266"/>
                    <a:pt x="5454" y="17408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" name="Google Shape;889;p54"/>
          <p:cNvSpPr/>
          <p:nvPr/>
        </p:nvSpPr>
        <p:spPr>
          <a:xfrm>
            <a:off x="6095575" y="719550"/>
            <a:ext cx="1670619" cy="417664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54"/>
          <p:cNvSpPr/>
          <p:nvPr/>
        </p:nvSpPr>
        <p:spPr>
          <a:xfrm>
            <a:off x="4967450" y="1976850"/>
            <a:ext cx="1294100" cy="363845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55"/>
          <p:cNvSpPr/>
          <p:nvPr/>
        </p:nvSpPr>
        <p:spPr>
          <a:xfrm>
            <a:off x="6635617" y="1389104"/>
            <a:ext cx="1794847" cy="504633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55"/>
          <p:cNvSpPr/>
          <p:nvPr/>
        </p:nvSpPr>
        <p:spPr>
          <a:xfrm>
            <a:off x="2687455" y="1445115"/>
            <a:ext cx="1794745" cy="448638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7" name="Google Shape;897;p55"/>
          <p:cNvGrpSpPr/>
          <p:nvPr/>
        </p:nvGrpSpPr>
        <p:grpSpPr>
          <a:xfrm>
            <a:off x="713499" y="1487436"/>
            <a:ext cx="1794561" cy="406240"/>
            <a:chOff x="876488" y="4340549"/>
            <a:chExt cx="1922606" cy="435226"/>
          </a:xfrm>
        </p:grpSpPr>
        <p:sp>
          <p:nvSpPr>
            <p:cNvPr id="898" name="Google Shape;898;p55"/>
            <p:cNvSpPr/>
            <p:nvPr/>
          </p:nvSpPr>
          <p:spPr>
            <a:xfrm>
              <a:off x="876488" y="4340549"/>
              <a:ext cx="1922606" cy="435226"/>
            </a:xfrm>
            <a:custGeom>
              <a:rect b="b" l="l" r="r" t="t"/>
              <a:pathLst>
                <a:path extrusionOk="0" h="48078" w="212384">
                  <a:moveTo>
                    <a:pt x="104656" y="0"/>
                  </a:moveTo>
                  <a:cubicBezTo>
                    <a:pt x="86618" y="0"/>
                    <a:pt x="70664" y="8823"/>
                    <a:pt x="60829" y="22396"/>
                  </a:cubicBezTo>
                  <a:cubicBezTo>
                    <a:pt x="56577" y="28271"/>
                    <a:pt x="49902" y="31605"/>
                    <a:pt x="42938" y="31605"/>
                  </a:cubicBezTo>
                  <a:cubicBezTo>
                    <a:pt x="40756" y="31605"/>
                    <a:pt x="38546" y="31278"/>
                    <a:pt x="36374" y="30599"/>
                  </a:cubicBezTo>
                  <a:cubicBezTo>
                    <a:pt x="32159" y="29290"/>
                    <a:pt x="27658" y="28575"/>
                    <a:pt x="23003" y="28575"/>
                  </a:cubicBezTo>
                  <a:cubicBezTo>
                    <a:pt x="21991" y="28575"/>
                    <a:pt x="20979" y="28611"/>
                    <a:pt x="19979" y="28670"/>
                  </a:cubicBezTo>
                  <a:cubicBezTo>
                    <a:pt x="7382" y="29516"/>
                    <a:pt x="834" y="38493"/>
                    <a:pt x="0" y="48078"/>
                  </a:cubicBezTo>
                  <a:lnTo>
                    <a:pt x="212384" y="48078"/>
                  </a:lnTo>
                  <a:cubicBezTo>
                    <a:pt x="211550" y="38493"/>
                    <a:pt x="204990" y="29516"/>
                    <a:pt x="192405" y="28670"/>
                  </a:cubicBezTo>
                  <a:cubicBezTo>
                    <a:pt x="191393" y="28611"/>
                    <a:pt x="190393" y="28575"/>
                    <a:pt x="189369" y="28575"/>
                  </a:cubicBezTo>
                  <a:cubicBezTo>
                    <a:pt x="184154" y="28575"/>
                    <a:pt x="179142" y="29468"/>
                    <a:pt x="174486" y="31099"/>
                  </a:cubicBezTo>
                  <a:cubicBezTo>
                    <a:pt x="172003" y="31975"/>
                    <a:pt x="169444" y="32399"/>
                    <a:pt x="166920" y="32399"/>
                  </a:cubicBezTo>
                  <a:cubicBezTo>
                    <a:pt x="159932" y="32399"/>
                    <a:pt x="153203" y="29144"/>
                    <a:pt x="149031" y="23170"/>
                  </a:cubicBezTo>
                  <a:cubicBezTo>
                    <a:pt x="139268" y="9168"/>
                    <a:pt x="123039" y="0"/>
                    <a:pt x="1046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55"/>
            <p:cNvSpPr/>
            <p:nvPr/>
          </p:nvSpPr>
          <p:spPr>
            <a:xfrm>
              <a:off x="1125550" y="4464575"/>
              <a:ext cx="283800" cy="283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55"/>
            <p:cNvSpPr/>
            <p:nvPr/>
          </p:nvSpPr>
          <p:spPr>
            <a:xfrm>
              <a:off x="1349650" y="4437125"/>
              <a:ext cx="283800" cy="283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" name="Google Shape;901;p55"/>
          <p:cNvGrpSpPr/>
          <p:nvPr/>
        </p:nvGrpSpPr>
        <p:grpSpPr>
          <a:xfrm>
            <a:off x="4661663" y="1487436"/>
            <a:ext cx="1794561" cy="406240"/>
            <a:chOff x="5169263" y="4340549"/>
            <a:chExt cx="1922606" cy="435226"/>
          </a:xfrm>
        </p:grpSpPr>
        <p:sp>
          <p:nvSpPr>
            <p:cNvPr id="902" name="Google Shape;902;p55"/>
            <p:cNvSpPr/>
            <p:nvPr/>
          </p:nvSpPr>
          <p:spPr>
            <a:xfrm>
              <a:off x="5169263" y="4340549"/>
              <a:ext cx="1922606" cy="435226"/>
            </a:xfrm>
            <a:custGeom>
              <a:rect b="b" l="l" r="r" t="t"/>
              <a:pathLst>
                <a:path extrusionOk="0" h="48078" w="212384">
                  <a:moveTo>
                    <a:pt x="104656" y="0"/>
                  </a:moveTo>
                  <a:cubicBezTo>
                    <a:pt x="86618" y="0"/>
                    <a:pt x="70664" y="8823"/>
                    <a:pt x="60829" y="22396"/>
                  </a:cubicBezTo>
                  <a:cubicBezTo>
                    <a:pt x="56577" y="28271"/>
                    <a:pt x="49902" y="31605"/>
                    <a:pt x="42938" y="31605"/>
                  </a:cubicBezTo>
                  <a:cubicBezTo>
                    <a:pt x="40756" y="31605"/>
                    <a:pt x="38546" y="31278"/>
                    <a:pt x="36374" y="30599"/>
                  </a:cubicBezTo>
                  <a:cubicBezTo>
                    <a:pt x="32159" y="29290"/>
                    <a:pt x="27658" y="28575"/>
                    <a:pt x="23003" y="28575"/>
                  </a:cubicBezTo>
                  <a:cubicBezTo>
                    <a:pt x="21991" y="28575"/>
                    <a:pt x="20979" y="28611"/>
                    <a:pt x="19979" y="28670"/>
                  </a:cubicBezTo>
                  <a:cubicBezTo>
                    <a:pt x="7382" y="29516"/>
                    <a:pt x="834" y="38493"/>
                    <a:pt x="0" y="48078"/>
                  </a:cubicBezTo>
                  <a:lnTo>
                    <a:pt x="212384" y="48078"/>
                  </a:lnTo>
                  <a:cubicBezTo>
                    <a:pt x="211550" y="38493"/>
                    <a:pt x="204990" y="29516"/>
                    <a:pt x="192405" y="28670"/>
                  </a:cubicBezTo>
                  <a:cubicBezTo>
                    <a:pt x="191393" y="28611"/>
                    <a:pt x="190393" y="28575"/>
                    <a:pt x="189369" y="28575"/>
                  </a:cubicBezTo>
                  <a:cubicBezTo>
                    <a:pt x="184154" y="28575"/>
                    <a:pt x="179142" y="29468"/>
                    <a:pt x="174486" y="31099"/>
                  </a:cubicBezTo>
                  <a:cubicBezTo>
                    <a:pt x="172003" y="31975"/>
                    <a:pt x="169444" y="32399"/>
                    <a:pt x="166920" y="32399"/>
                  </a:cubicBezTo>
                  <a:cubicBezTo>
                    <a:pt x="159932" y="32399"/>
                    <a:pt x="153203" y="29144"/>
                    <a:pt x="149031" y="23170"/>
                  </a:cubicBezTo>
                  <a:cubicBezTo>
                    <a:pt x="139268" y="9168"/>
                    <a:pt x="123039" y="0"/>
                    <a:pt x="104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55"/>
            <p:cNvSpPr/>
            <p:nvPr/>
          </p:nvSpPr>
          <p:spPr>
            <a:xfrm>
              <a:off x="5642775" y="4437125"/>
              <a:ext cx="283800" cy="283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5"/>
            <p:cNvSpPr/>
            <p:nvPr/>
          </p:nvSpPr>
          <p:spPr>
            <a:xfrm>
              <a:off x="6431975" y="4437125"/>
              <a:ext cx="283800" cy="283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55"/>
            <p:cNvSpPr/>
            <p:nvPr/>
          </p:nvSpPr>
          <p:spPr>
            <a:xfrm>
              <a:off x="6599325" y="4464575"/>
              <a:ext cx="283800" cy="283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6" name="Google Shape;906;p55"/>
          <p:cNvSpPr txBox="1"/>
          <p:nvPr/>
        </p:nvSpPr>
        <p:spPr>
          <a:xfrm>
            <a:off x="713225" y="1649275"/>
            <a:ext cx="17949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OPTION 1</a:t>
            </a:r>
            <a:endParaRPr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7" name="Google Shape;907;p55"/>
          <p:cNvSpPr txBox="1"/>
          <p:nvPr/>
        </p:nvSpPr>
        <p:spPr>
          <a:xfrm>
            <a:off x="2687450" y="1649275"/>
            <a:ext cx="17949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OPTION 2</a:t>
            </a:r>
            <a:endParaRPr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8" name="Google Shape;908;p55"/>
          <p:cNvSpPr txBox="1"/>
          <p:nvPr/>
        </p:nvSpPr>
        <p:spPr>
          <a:xfrm>
            <a:off x="4661463" y="1649275"/>
            <a:ext cx="17949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OPTION 3</a:t>
            </a:r>
            <a:endParaRPr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9" name="Google Shape;909;p55"/>
          <p:cNvSpPr txBox="1"/>
          <p:nvPr/>
        </p:nvSpPr>
        <p:spPr>
          <a:xfrm>
            <a:off x="6635488" y="1649275"/>
            <a:ext cx="17949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OPTION 4</a:t>
            </a:r>
            <a:endParaRPr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10" name="Google Shape;910;p55"/>
          <p:cNvCxnSpPr/>
          <p:nvPr/>
        </p:nvCxnSpPr>
        <p:spPr>
          <a:xfrm>
            <a:off x="1610675" y="2055950"/>
            <a:ext cx="0" cy="811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1" name="Google Shape;911;p55"/>
          <p:cNvSpPr txBox="1"/>
          <p:nvPr/>
        </p:nvSpPr>
        <p:spPr>
          <a:xfrm>
            <a:off x="808875" y="3285300"/>
            <a:ext cx="16038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12" name="Google Shape;912;p55"/>
          <p:cNvSpPr txBox="1"/>
          <p:nvPr/>
        </p:nvSpPr>
        <p:spPr>
          <a:xfrm>
            <a:off x="2783012" y="3285300"/>
            <a:ext cx="16038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13" name="Google Shape;913;p55"/>
          <p:cNvSpPr txBox="1"/>
          <p:nvPr/>
        </p:nvSpPr>
        <p:spPr>
          <a:xfrm>
            <a:off x="4757124" y="3285300"/>
            <a:ext cx="16038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14" name="Google Shape;914;p55"/>
          <p:cNvSpPr txBox="1"/>
          <p:nvPr/>
        </p:nvSpPr>
        <p:spPr>
          <a:xfrm>
            <a:off x="6731250" y="3285300"/>
            <a:ext cx="16038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15" name="Google Shape;915;p55"/>
          <p:cNvSpPr txBox="1"/>
          <p:nvPr/>
        </p:nvSpPr>
        <p:spPr>
          <a:xfrm>
            <a:off x="808875" y="3029925"/>
            <a:ext cx="1603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MARS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6" name="Google Shape;916;p55"/>
          <p:cNvSpPr txBox="1"/>
          <p:nvPr/>
        </p:nvSpPr>
        <p:spPr>
          <a:xfrm>
            <a:off x="2783000" y="3029925"/>
            <a:ext cx="1603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SATURN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7" name="Google Shape;917;p55"/>
          <p:cNvSpPr txBox="1"/>
          <p:nvPr/>
        </p:nvSpPr>
        <p:spPr>
          <a:xfrm>
            <a:off x="4757125" y="3029925"/>
            <a:ext cx="1603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NEPTUNE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8" name="Google Shape;918;p55"/>
          <p:cNvSpPr txBox="1"/>
          <p:nvPr/>
        </p:nvSpPr>
        <p:spPr>
          <a:xfrm>
            <a:off x="6731250" y="3029925"/>
            <a:ext cx="1603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MERCURY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19" name="Google Shape;919;p55"/>
          <p:cNvCxnSpPr/>
          <p:nvPr/>
        </p:nvCxnSpPr>
        <p:spPr>
          <a:xfrm>
            <a:off x="3584900" y="2055950"/>
            <a:ext cx="0" cy="811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0" name="Google Shape;920;p55"/>
          <p:cNvCxnSpPr/>
          <p:nvPr/>
        </p:nvCxnSpPr>
        <p:spPr>
          <a:xfrm>
            <a:off x="5558925" y="2055950"/>
            <a:ext cx="0" cy="811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1" name="Google Shape;921;p55"/>
          <p:cNvCxnSpPr/>
          <p:nvPr/>
        </p:nvCxnSpPr>
        <p:spPr>
          <a:xfrm>
            <a:off x="7532950" y="2055950"/>
            <a:ext cx="0" cy="811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2" name="Google Shape;922;p55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Infographic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7" name="Google Shape;927;p56"/>
          <p:cNvCxnSpPr/>
          <p:nvPr/>
        </p:nvCxnSpPr>
        <p:spPr>
          <a:xfrm flipH="1" rot="10800000">
            <a:off x="2078175" y="1929013"/>
            <a:ext cx="761100" cy="6351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8" name="Google Shape;928;p56"/>
          <p:cNvCxnSpPr/>
          <p:nvPr/>
        </p:nvCxnSpPr>
        <p:spPr>
          <a:xfrm flipH="1" rot="10800000">
            <a:off x="4859425" y="1943737"/>
            <a:ext cx="761100" cy="6351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9" name="Google Shape;929;p56"/>
          <p:cNvCxnSpPr/>
          <p:nvPr/>
        </p:nvCxnSpPr>
        <p:spPr>
          <a:xfrm>
            <a:off x="3523350" y="1943737"/>
            <a:ext cx="761100" cy="6351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0" name="Google Shape;930;p56"/>
          <p:cNvCxnSpPr/>
          <p:nvPr/>
        </p:nvCxnSpPr>
        <p:spPr>
          <a:xfrm>
            <a:off x="6288175" y="1943737"/>
            <a:ext cx="761100" cy="6351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31" name="Google Shape;931;p56"/>
          <p:cNvGrpSpPr/>
          <p:nvPr/>
        </p:nvGrpSpPr>
        <p:grpSpPr>
          <a:xfrm>
            <a:off x="1438900" y="2400474"/>
            <a:ext cx="736500" cy="822901"/>
            <a:chOff x="1438900" y="2400474"/>
            <a:chExt cx="736500" cy="822901"/>
          </a:xfrm>
        </p:grpSpPr>
        <p:sp>
          <p:nvSpPr>
            <p:cNvPr id="932" name="Google Shape;932;p56"/>
            <p:cNvSpPr/>
            <p:nvPr/>
          </p:nvSpPr>
          <p:spPr>
            <a:xfrm>
              <a:off x="1438900" y="2400474"/>
              <a:ext cx="736500" cy="736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6"/>
            <p:cNvSpPr/>
            <p:nvPr/>
          </p:nvSpPr>
          <p:spPr>
            <a:xfrm rot="10800000">
              <a:off x="1589900" y="3060775"/>
              <a:ext cx="434400" cy="162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56"/>
          <p:cNvGrpSpPr/>
          <p:nvPr/>
        </p:nvGrpSpPr>
        <p:grpSpPr>
          <a:xfrm>
            <a:off x="2821300" y="1575488"/>
            <a:ext cx="736500" cy="822913"/>
            <a:chOff x="2821300" y="1575488"/>
            <a:chExt cx="736500" cy="822913"/>
          </a:xfrm>
        </p:grpSpPr>
        <p:sp>
          <p:nvSpPr>
            <p:cNvPr id="935" name="Google Shape;935;p56"/>
            <p:cNvSpPr/>
            <p:nvPr/>
          </p:nvSpPr>
          <p:spPr>
            <a:xfrm>
              <a:off x="2821300" y="1575488"/>
              <a:ext cx="736500" cy="736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6"/>
            <p:cNvSpPr/>
            <p:nvPr/>
          </p:nvSpPr>
          <p:spPr>
            <a:xfrm rot="10800000">
              <a:off x="2972350" y="2235800"/>
              <a:ext cx="434400" cy="162600"/>
            </a:xfrm>
            <a:prstGeom prst="triangl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" name="Google Shape;937;p56"/>
          <p:cNvGrpSpPr/>
          <p:nvPr/>
        </p:nvGrpSpPr>
        <p:grpSpPr>
          <a:xfrm>
            <a:off x="4203713" y="2400488"/>
            <a:ext cx="736500" cy="822912"/>
            <a:chOff x="4203713" y="2400488"/>
            <a:chExt cx="736500" cy="822912"/>
          </a:xfrm>
        </p:grpSpPr>
        <p:sp>
          <p:nvSpPr>
            <p:cNvPr id="938" name="Google Shape;938;p56"/>
            <p:cNvSpPr/>
            <p:nvPr/>
          </p:nvSpPr>
          <p:spPr>
            <a:xfrm>
              <a:off x="4203713" y="2400488"/>
              <a:ext cx="736500" cy="736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6"/>
            <p:cNvSpPr/>
            <p:nvPr/>
          </p:nvSpPr>
          <p:spPr>
            <a:xfrm rot="10800000">
              <a:off x="4354763" y="3060800"/>
              <a:ext cx="434400" cy="162600"/>
            </a:xfrm>
            <a:prstGeom prst="triangle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" name="Google Shape;940;p56"/>
          <p:cNvGrpSpPr/>
          <p:nvPr/>
        </p:nvGrpSpPr>
        <p:grpSpPr>
          <a:xfrm>
            <a:off x="5586100" y="1575488"/>
            <a:ext cx="736500" cy="822900"/>
            <a:chOff x="5586100" y="1575488"/>
            <a:chExt cx="736500" cy="822900"/>
          </a:xfrm>
        </p:grpSpPr>
        <p:sp>
          <p:nvSpPr>
            <p:cNvPr id="941" name="Google Shape;941;p56"/>
            <p:cNvSpPr/>
            <p:nvPr/>
          </p:nvSpPr>
          <p:spPr>
            <a:xfrm>
              <a:off x="5586100" y="1575488"/>
              <a:ext cx="736500" cy="736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6"/>
            <p:cNvSpPr/>
            <p:nvPr/>
          </p:nvSpPr>
          <p:spPr>
            <a:xfrm rot="10800000">
              <a:off x="5737150" y="2235788"/>
              <a:ext cx="434400" cy="162600"/>
            </a:xfrm>
            <a:prstGeom prst="triangle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" name="Google Shape;943;p56"/>
          <p:cNvGrpSpPr/>
          <p:nvPr/>
        </p:nvGrpSpPr>
        <p:grpSpPr>
          <a:xfrm>
            <a:off x="6968500" y="2400488"/>
            <a:ext cx="736500" cy="822900"/>
            <a:chOff x="6968500" y="2400488"/>
            <a:chExt cx="736500" cy="822900"/>
          </a:xfrm>
        </p:grpSpPr>
        <p:sp>
          <p:nvSpPr>
            <p:cNvPr id="944" name="Google Shape;944;p56"/>
            <p:cNvSpPr/>
            <p:nvPr/>
          </p:nvSpPr>
          <p:spPr>
            <a:xfrm>
              <a:off x="6968500" y="2400488"/>
              <a:ext cx="736500" cy="736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56"/>
            <p:cNvSpPr/>
            <p:nvPr/>
          </p:nvSpPr>
          <p:spPr>
            <a:xfrm rot="10800000">
              <a:off x="7119550" y="3060788"/>
              <a:ext cx="434400" cy="162600"/>
            </a:xfrm>
            <a:prstGeom prst="triangle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6" name="Google Shape;946;p56"/>
          <p:cNvSpPr txBox="1"/>
          <p:nvPr/>
        </p:nvSpPr>
        <p:spPr>
          <a:xfrm>
            <a:off x="1143700" y="2060413"/>
            <a:ext cx="132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MARS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7" name="Google Shape;947;p56"/>
          <p:cNvSpPr txBox="1"/>
          <p:nvPr/>
        </p:nvSpPr>
        <p:spPr>
          <a:xfrm>
            <a:off x="2526100" y="1235413"/>
            <a:ext cx="132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NEPTUNE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8" name="Google Shape;948;p56"/>
          <p:cNvSpPr txBox="1"/>
          <p:nvPr/>
        </p:nvSpPr>
        <p:spPr>
          <a:xfrm>
            <a:off x="5290900" y="1235413"/>
            <a:ext cx="132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MERCURY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9" name="Google Shape;949;p56"/>
          <p:cNvSpPr txBox="1"/>
          <p:nvPr/>
        </p:nvSpPr>
        <p:spPr>
          <a:xfrm>
            <a:off x="6673300" y="2060413"/>
            <a:ext cx="132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SATURN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0" name="Google Shape;950;p56"/>
          <p:cNvSpPr txBox="1"/>
          <p:nvPr/>
        </p:nvSpPr>
        <p:spPr>
          <a:xfrm>
            <a:off x="3908500" y="2060413"/>
            <a:ext cx="1326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VENUS</a:t>
            </a:r>
            <a:endParaRPr sz="15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1" name="Google Shape;951;p56"/>
          <p:cNvSpPr txBox="1"/>
          <p:nvPr/>
        </p:nvSpPr>
        <p:spPr>
          <a:xfrm>
            <a:off x="1517950" y="256412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01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2" name="Google Shape;952;p56"/>
          <p:cNvSpPr txBox="1"/>
          <p:nvPr/>
        </p:nvSpPr>
        <p:spPr>
          <a:xfrm>
            <a:off x="2900350" y="173912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02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3" name="Google Shape;953;p56"/>
          <p:cNvSpPr txBox="1"/>
          <p:nvPr/>
        </p:nvSpPr>
        <p:spPr>
          <a:xfrm>
            <a:off x="5665150" y="173912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04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4" name="Google Shape;954;p56"/>
          <p:cNvSpPr txBox="1"/>
          <p:nvPr/>
        </p:nvSpPr>
        <p:spPr>
          <a:xfrm>
            <a:off x="4282750" y="256412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03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5" name="Google Shape;955;p56"/>
          <p:cNvSpPr txBox="1"/>
          <p:nvPr/>
        </p:nvSpPr>
        <p:spPr>
          <a:xfrm>
            <a:off x="7047550" y="256412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05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6" name="Google Shape;956;p56"/>
          <p:cNvSpPr txBox="1"/>
          <p:nvPr/>
        </p:nvSpPr>
        <p:spPr>
          <a:xfrm>
            <a:off x="1143650" y="3378613"/>
            <a:ext cx="13269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Mars is a cold place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7" name="Google Shape;957;p56"/>
          <p:cNvSpPr txBox="1"/>
          <p:nvPr/>
        </p:nvSpPr>
        <p:spPr>
          <a:xfrm>
            <a:off x="2526100" y="2564113"/>
            <a:ext cx="13269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very far away from Earth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8" name="Google Shape;958;p56"/>
          <p:cNvSpPr txBox="1"/>
          <p:nvPr/>
        </p:nvSpPr>
        <p:spPr>
          <a:xfrm>
            <a:off x="5290900" y="2564113"/>
            <a:ext cx="13269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9" name="Google Shape;959;p56"/>
          <p:cNvSpPr txBox="1"/>
          <p:nvPr/>
        </p:nvSpPr>
        <p:spPr>
          <a:xfrm>
            <a:off x="6673300" y="3378613"/>
            <a:ext cx="13269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is a gas giant and has rings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60" name="Google Shape;960;p56"/>
          <p:cNvSpPr txBox="1"/>
          <p:nvPr/>
        </p:nvSpPr>
        <p:spPr>
          <a:xfrm>
            <a:off x="3908500" y="3378613"/>
            <a:ext cx="13269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Venus has a beautiful name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61" name="Google Shape;961;p56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Timeline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57"/>
          <p:cNvSpPr txBox="1"/>
          <p:nvPr>
            <p:ph type="title"/>
          </p:nvPr>
        </p:nvSpPr>
        <p:spPr>
          <a:xfrm>
            <a:off x="713400" y="2088288"/>
            <a:ext cx="77172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967" name="Google Shape;967;p57"/>
          <p:cNvSpPr txBox="1"/>
          <p:nvPr>
            <p:ph idx="1" type="body"/>
          </p:nvPr>
        </p:nvSpPr>
        <p:spPr>
          <a:xfrm>
            <a:off x="713500" y="2731813"/>
            <a:ext cx="77172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58"/>
          <p:cNvSpPr/>
          <p:nvPr/>
        </p:nvSpPr>
        <p:spPr>
          <a:xfrm>
            <a:off x="5502081" y="2052902"/>
            <a:ext cx="2928328" cy="732099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58"/>
          <p:cNvSpPr/>
          <p:nvPr/>
        </p:nvSpPr>
        <p:spPr>
          <a:xfrm>
            <a:off x="622125" y="2343150"/>
            <a:ext cx="2990003" cy="676897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58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Big Numbers Here!</a:t>
            </a:r>
            <a:endParaRPr/>
          </a:p>
        </p:txBody>
      </p:sp>
      <p:sp>
        <p:nvSpPr>
          <p:cNvPr id="975" name="Google Shape;975;p58"/>
          <p:cNvSpPr txBox="1"/>
          <p:nvPr>
            <p:ph idx="1" type="subTitle"/>
          </p:nvPr>
        </p:nvSpPr>
        <p:spPr>
          <a:xfrm>
            <a:off x="4794000" y="3117750"/>
            <a:ext cx="34146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distance between planet Earth and the Moon</a:t>
            </a:r>
            <a:endParaRPr/>
          </a:p>
        </p:txBody>
      </p:sp>
      <p:sp>
        <p:nvSpPr>
          <p:cNvPr id="976" name="Google Shape;976;p58"/>
          <p:cNvSpPr txBox="1"/>
          <p:nvPr>
            <p:ph idx="2" type="title"/>
          </p:nvPr>
        </p:nvSpPr>
        <p:spPr>
          <a:xfrm>
            <a:off x="4794000" y="2647950"/>
            <a:ext cx="34146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977" name="Google Shape;977;p58"/>
          <p:cNvSpPr txBox="1"/>
          <p:nvPr>
            <p:ph idx="3" type="subTitle"/>
          </p:nvPr>
        </p:nvSpPr>
        <p:spPr>
          <a:xfrm>
            <a:off x="935500" y="1626150"/>
            <a:ext cx="34146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Jupiter’s rotation period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58"/>
          <p:cNvSpPr txBox="1"/>
          <p:nvPr>
            <p:ph idx="4" type="title"/>
          </p:nvPr>
        </p:nvSpPr>
        <p:spPr>
          <a:xfrm>
            <a:off x="935500" y="2025750"/>
            <a:ext cx="34146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24h 37m 23s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59"/>
          <p:cNvSpPr/>
          <p:nvPr/>
        </p:nvSpPr>
        <p:spPr>
          <a:xfrm>
            <a:off x="3764775" y="1152525"/>
            <a:ext cx="3774300" cy="7659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59"/>
          <p:cNvSpPr/>
          <p:nvPr/>
        </p:nvSpPr>
        <p:spPr>
          <a:xfrm>
            <a:off x="1604925" y="1958300"/>
            <a:ext cx="3774300" cy="7659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59"/>
          <p:cNvSpPr/>
          <p:nvPr/>
        </p:nvSpPr>
        <p:spPr>
          <a:xfrm>
            <a:off x="3764775" y="2764050"/>
            <a:ext cx="3774300" cy="7659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59"/>
          <p:cNvSpPr/>
          <p:nvPr/>
        </p:nvSpPr>
        <p:spPr>
          <a:xfrm>
            <a:off x="1604925" y="3569828"/>
            <a:ext cx="3774300" cy="7659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59"/>
          <p:cNvSpPr/>
          <p:nvPr/>
        </p:nvSpPr>
        <p:spPr>
          <a:xfrm>
            <a:off x="3833760" y="1203676"/>
            <a:ext cx="1491172" cy="3080891"/>
          </a:xfrm>
          <a:custGeom>
            <a:rect b="b" l="l" r="r" t="t"/>
            <a:pathLst>
              <a:path extrusionOk="0" h="146779" w="71042">
                <a:moveTo>
                  <a:pt x="16193" y="1"/>
                </a:moveTo>
                <a:cubicBezTo>
                  <a:pt x="7466" y="1"/>
                  <a:pt x="394" y="7061"/>
                  <a:pt x="382" y="15789"/>
                </a:cubicBezTo>
                <a:cubicBezTo>
                  <a:pt x="370" y="24230"/>
                  <a:pt x="7275" y="31350"/>
                  <a:pt x="15717" y="31600"/>
                </a:cubicBezTo>
                <a:lnTo>
                  <a:pt x="15931" y="31600"/>
                </a:lnTo>
                <a:cubicBezTo>
                  <a:pt x="22015" y="31695"/>
                  <a:pt x="27873" y="33969"/>
                  <a:pt x="32183" y="38279"/>
                </a:cubicBezTo>
                <a:lnTo>
                  <a:pt x="32386" y="38482"/>
                </a:lnTo>
                <a:cubicBezTo>
                  <a:pt x="36374" y="42470"/>
                  <a:pt x="38410" y="47923"/>
                  <a:pt x="38351" y="53567"/>
                </a:cubicBezTo>
                <a:cubicBezTo>
                  <a:pt x="38351" y="53615"/>
                  <a:pt x="38351" y="53674"/>
                  <a:pt x="38351" y="53722"/>
                </a:cubicBezTo>
                <a:cubicBezTo>
                  <a:pt x="38351" y="53746"/>
                  <a:pt x="38351" y="53781"/>
                  <a:pt x="38351" y="53805"/>
                </a:cubicBezTo>
                <a:cubicBezTo>
                  <a:pt x="38386" y="59639"/>
                  <a:pt x="36303" y="65283"/>
                  <a:pt x="32183" y="69402"/>
                </a:cubicBezTo>
                <a:lnTo>
                  <a:pt x="31659" y="69926"/>
                </a:lnTo>
                <a:cubicBezTo>
                  <a:pt x="27815" y="73770"/>
                  <a:pt x="22636" y="76090"/>
                  <a:pt x="17219" y="76090"/>
                </a:cubicBezTo>
                <a:cubicBezTo>
                  <a:pt x="17032" y="76090"/>
                  <a:pt x="16845" y="76087"/>
                  <a:pt x="16658" y="76082"/>
                </a:cubicBezTo>
                <a:cubicBezTo>
                  <a:pt x="16503" y="76076"/>
                  <a:pt x="16345" y="76073"/>
                  <a:pt x="16186" y="76073"/>
                </a:cubicBezTo>
                <a:cubicBezTo>
                  <a:pt x="16026" y="76073"/>
                  <a:pt x="15866" y="76076"/>
                  <a:pt x="15705" y="76082"/>
                </a:cubicBezTo>
                <a:cubicBezTo>
                  <a:pt x="7537" y="76320"/>
                  <a:pt x="751" y="82999"/>
                  <a:pt x="394" y="91167"/>
                </a:cubicBezTo>
                <a:cubicBezTo>
                  <a:pt x="1" y="100216"/>
                  <a:pt x="7216" y="107681"/>
                  <a:pt x="16181" y="107681"/>
                </a:cubicBezTo>
                <a:lnTo>
                  <a:pt x="16253" y="107681"/>
                </a:lnTo>
                <a:cubicBezTo>
                  <a:pt x="16286" y="107681"/>
                  <a:pt x="16319" y="107681"/>
                  <a:pt x="16352" y="107681"/>
                </a:cubicBezTo>
                <a:cubicBezTo>
                  <a:pt x="21306" y="107681"/>
                  <a:pt x="26087" y="109443"/>
                  <a:pt x="29600" y="112955"/>
                </a:cubicBezTo>
                <a:lnTo>
                  <a:pt x="31564" y="114920"/>
                </a:lnTo>
                <a:cubicBezTo>
                  <a:pt x="35934" y="119289"/>
                  <a:pt x="38196" y="125231"/>
                  <a:pt x="38363" y="131410"/>
                </a:cubicBezTo>
                <a:cubicBezTo>
                  <a:pt x="38375" y="132100"/>
                  <a:pt x="38434" y="132803"/>
                  <a:pt x="38553" y="133517"/>
                </a:cubicBezTo>
                <a:cubicBezTo>
                  <a:pt x="39625" y="140363"/>
                  <a:pt x="45233" y="145793"/>
                  <a:pt x="52102" y="146650"/>
                </a:cubicBezTo>
                <a:cubicBezTo>
                  <a:pt x="52792" y="146736"/>
                  <a:pt x="53475" y="146779"/>
                  <a:pt x="54147" y="146779"/>
                </a:cubicBezTo>
                <a:cubicBezTo>
                  <a:pt x="63553" y="146779"/>
                  <a:pt x="71041" y="138554"/>
                  <a:pt x="69819" y="128910"/>
                </a:cubicBezTo>
                <a:cubicBezTo>
                  <a:pt x="68938" y="122004"/>
                  <a:pt x="63461" y="116396"/>
                  <a:pt x="56579" y="115360"/>
                </a:cubicBezTo>
                <a:cubicBezTo>
                  <a:pt x="55877" y="115265"/>
                  <a:pt x="55186" y="115205"/>
                  <a:pt x="54496" y="115182"/>
                </a:cubicBezTo>
                <a:cubicBezTo>
                  <a:pt x="48257" y="115051"/>
                  <a:pt x="42244" y="112812"/>
                  <a:pt x="37827" y="108395"/>
                </a:cubicBezTo>
                <a:lnTo>
                  <a:pt x="37124" y="107693"/>
                </a:lnTo>
                <a:cubicBezTo>
                  <a:pt x="33314" y="103883"/>
                  <a:pt x="31469" y="98573"/>
                  <a:pt x="31921" y="93203"/>
                </a:cubicBezTo>
                <a:cubicBezTo>
                  <a:pt x="31957" y="92774"/>
                  <a:pt x="31981" y="92322"/>
                  <a:pt x="31981" y="91881"/>
                </a:cubicBezTo>
                <a:cubicBezTo>
                  <a:pt x="31981" y="91845"/>
                  <a:pt x="31981" y="91822"/>
                  <a:pt x="31981" y="91798"/>
                </a:cubicBezTo>
                <a:cubicBezTo>
                  <a:pt x="31945" y="85976"/>
                  <a:pt x="34017" y="80344"/>
                  <a:pt x="38136" y="76236"/>
                </a:cubicBezTo>
                <a:lnTo>
                  <a:pt x="38672" y="75689"/>
                </a:lnTo>
                <a:cubicBezTo>
                  <a:pt x="42528" y="71844"/>
                  <a:pt x="47709" y="69513"/>
                  <a:pt x="53137" y="69513"/>
                </a:cubicBezTo>
                <a:cubicBezTo>
                  <a:pt x="53324" y="69513"/>
                  <a:pt x="53511" y="69516"/>
                  <a:pt x="53698" y="69521"/>
                </a:cubicBezTo>
                <a:cubicBezTo>
                  <a:pt x="54007" y="69521"/>
                  <a:pt x="54329" y="69521"/>
                  <a:pt x="54638" y="69509"/>
                </a:cubicBezTo>
                <a:cubicBezTo>
                  <a:pt x="62794" y="69271"/>
                  <a:pt x="69581" y="62592"/>
                  <a:pt x="69938" y="54424"/>
                </a:cubicBezTo>
                <a:cubicBezTo>
                  <a:pt x="70331" y="45387"/>
                  <a:pt x="63116" y="37922"/>
                  <a:pt x="54150" y="37922"/>
                </a:cubicBezTo>
                <a:cubicBezTo>
                  <a:pt x="54019" y="37922"/>
                  <a:pt x="53888" y="37922"/>
                  <a:pt x="53745" y="37934"/>
                </a:cubicBezTo>
                <a:cubicBezTo>
                  <a:pt x="53580" y="37938"/>
                  <a:pt x="53415" y="37940"/>
                  <a:pt x="53250" y="37940"/>
                </a:cubicBezTo>
                <a:cubicBezTo>
                  <a:pt x="47783" y="37940"/>
                  <a:pt x="42532" y="35841"/>
                  <a:pt x="38648" y="31969"/>
                </a:cubicBezTo>
                <a:lnTo>
                  <a:pt x="38648" y="31957"/>
                </a:lnTo>
                <a:cubicBezTo>
                  <a:pt x="34314" y="27623"/>
                  <a:pt x="32052" y="21730"/>
                  <a:pt x="31981" y="15598"/>
                </a:cubicBezTo>
                <a:cubicBezTo>
                  <a:pt x="31981" y="15538"/>
                  <a:pt x="31981" y="15467"/>
                  <a:pt x="31981" y="15408"/>
                </a:cubicBezTo>
                <a:cubicBezTo>
                  <a:pt x="31767" y="6942"/>
                  <a:pt x="24647" y="13"/>
                  <a:pt x="1619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59"/>
          <p:cNvSpPr/>
          <p:nvPr/>
        </p:nvSpPr>
        <p:spPr>
          <a:xfrm>
            <a:off x="3920248" y="1281525"/>
            <a:ext cx="507900" cy="507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59"/>
          <p:cNvSpPr/>
          <p:nvPr/>
        </p:nvSpPr>
        <p:spPr>
          <a:xfrm>
            <a:off x="4716638" y="2087279"/>
            <a:ext cx="507900" cy="507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59"/>
          <p:cNvSpPr/>
          <p:nvPr/>
        </p:nvSpPr>
        <p:spPr>
          <a:xfrm>
            <a:off x="3920248" y="2893058"/>
            <a:ext cx="507900" cy="507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59"/>
          <p:cNvSpPr/>
          <p:nvPr/>
        </p:nvSpPr>
        <p:spPr>
          <a:xfrm>
            <a:off x="4716638" y="3698825"/>
            <a:ext cx="507900" cy="507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59"/>
          <p:cNvSpPr txBox="1"/>
          <p:nvPr/>
        </p:nvSpPr>
        <p:spPr>
          <a:xfrm>
            <a:off x="3885000" y="2942413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03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3" name="Google Shape;993;p59"/>
          <p:cNvSpPr txBox="1"/>
          <p:nvPr/>
        </p:nvSpPr>
        <p:spPr>
          <a:xfrm>
            <a:off x="4681400" y="374817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04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4" name="Google Shape;994;p59"/>
          <p:cNvSpPr txBox="1"/>
          <p:nvPr/>
        </p:nvSpPr>
        <p:spPr>
          <a:xfrm>
            <a:off x="3885000" y="133087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01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5" name="Google Shape;995;p59"/>
          <p:cNvSpPr txBox="1"/>
          <p:nvPr/>
        </p:nvSpPr>
        <p:spPr>
          <a:xfrm>
            <a:off x="4724400" y="1489925"/>
            <a:ext cx="27042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Mars is cold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96" name="Google Shape;996;p59"/>
          <p:cNvSpPr txBox="1"/>
          <p:nvPr/>
        </p:nvSpPr>
        <p:spPr>
          <a:xfrm>
            <a:off x="4724400" y="1256975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MARS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7" name="Google Shape;997;p59"/>
          <p:cNvSpPr txBox="1"/>
          <p:nvPr/>
        </p:nvSpPr>
        <p:spPr>
          <a:xfrm>
            <a:off x="4724400" y="3101475"/>
            <a:ext cx="27042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smallest planet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98" name="Google Shape;998;p59"/>
          <p:cNvSpPr txBox="1"/>
          <p:nvPr/>
        </p:nvSpPr>
        <p:spPr>
          <a:xfrm>
            <a:off x="4724400" y="2868513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MERCURY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9" name="Google Shape;999;p59"/>
          <p:cNvSpPr txBox="1"/>
          <p:nvPr/>
        </p:nvSpPr>
        <p:spPr>
          <a:xfrm>
            <a:off x="1715250" y="2295700"/>
            <a:ext cx="27042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has several rings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00" name="Google Shape;1000;p59"/>
          <p:cNvSpPr txBox="1"/>
          <p:nvPr/>
        </p:nvSpPr>
        <p:spPr>
          <a:xfrm>
            <a:off x="2094300" y="2062738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SATURN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01" name="Google Shape;1001;p59"/>
          <p:cNvSpPr txBox="1"/>
          <p:nvPr/>
        </p:nvSpPr>
        <p:spPr>
          <a:xfrm>
            <a:off x="1715250" y="3907225"/>
            <a:ext cx="27042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Venus has a beautiful name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02" name="Google Shape;1002;p59"/>
          <p:cNvSpPr txBox="1"/>
          <p:nvPr/>
        </p:nvSpPr>
        <p:spPr>
          <a:xfrm>
            <a:off x="2094300" y="3674275"/>
            <a:ext cx="2325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VENUS</a:t>
            </a:r>
            <a:endParaRPr sz="15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03" name="Google Shape;1003;p59"/>
          <p:cNvSpPr txBox="1"/>
          <p:nvPr/>
        </p:nvSpPr>
        <p:spPr>
          <a:xfrm>
            <a:off x="4681400" y="2136638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02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04" name="Google Shape;1004;p59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Another Timeline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60"/>
          <p:cNvSpPr/>
          <p:nvPr/>
        </p:nvSpPr>
        <p:spPr>
          <a:xfrm>
            <a:off x="5254950" y="3629075"/>
            <a:ext cx="2100300" cy="4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010" name="Google Shape;1010;p60"/>
          <p:cNvSpPr/>
          <p:nvPr/>
        </p:nvSpPr>
        <p:spPr>
          <a:xfrm>
            <a:off x="5254950" y="4088325"/>
            <a:ext cx="2100300" cy="4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grpSp>
        <p:nvGrpSpPr>
          <p:cNvPr id="1011" name="Google Shape;1011;p60"/>
          <p:cNvGrpSpPr/>
          <p:nvPr/>
        </p:nvGrpSpPr>
        <p:grpSpPr>
          <a:xfrm>
            <a:off x="1691800" y="1590200"/>
            <a:ext cx="270900" cy="2227500"/>
            <a:chOff x="1691800" y="1590200"/>
            <a:chExt cx="270900" cy="2227500"/>
          </a:xfrm>
        </p:grpSpPr>
        <p:sp>
          <p:nvSpPr>
            <p:cNvPr id="1012" name="Google Shape;1012;p60"/>
            <p:cNvSpPr/>
            <p:nvPr/>
          </p:nvSpPr>
          <p:spPr>
            <a:xfrm>
              <a:off x="1691800" y="1590200"/>
              <a:ext cx="270900" cy="22275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60"/>
            <p:cNvSpPr/>
            <p:nvPr/>
          </p:nvSpPr>
          <p:spPr>
            <a:xfrm>
              <a:off x="1691800" y="2156450"/>
              <a:ext cx="270900" cy="16611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4" name="Google Shape;1014;p60"/>
          <p:cNvSpPr/>
          <p:nvPr/>
        </p:nvSpPr>
        <p:spPr>
          <a:xfrm>
            <a:off x="1572400" y="3477725"/>
            <a:ext cx="509700" cy="509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" name="Google Shape;1015;p60"/>
          <p:cNvGrpSpPr/>
          <p:nvPr/>
        </p:nvGrpSpPr>
        <p:grpSpPr>
          <a:xfrm>
            <a:off x="2272300" y="1590200"/>
            <a:ext cx="270900" cy="2227500"/>
            <a:chOff x="2272300" y="1590200"/>
            <a:chExt cx="270900" cy="2227500"/>
          </a:xfrm>
        </p:grpSpPr>
        <p:sp>
          <p:nvSpPr>
            <p:cNvPr id="1016" name="Google Shape;1016;p60"/>
            <p:cNvSpPr/>
            <p:nvPr/>
          </p:nvSpPr>
          <p:spPr>
            <a:xfrm>
              <a:off x="2272300" y="1590200"/>
              <a:ext cx="270900" cy="22275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60"/>
            <p:cNvSpPr/>
            <p:nvPr/>
          </p:nvSpPr>
          <p:spPr>
            <a:xfrm>
              <a:off x="2272300" y="2533975"/>
              <a:ext cx="270900" cy="12834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8" name="Google Shape;1018;p60"/>
          <p:cNvSpPr/>
          <p:nvPr/>
        </p:nvSpPr>
        <p:spPr>
          <a:xfrm>
            <a:off x="2152900" y="3477725"/>
            <a:ext cx="509700" cy="509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9" name="Google Shape;1019;p60"/>
          <p:cNvGrpSpPr/>
          <p:nvPr/>
        </p:nvGrpSpPr>
        <p:grpSpPr>
          <a:xfrm>
            <a:off x="2852800" y="1590200"/>
            <a:ext cx="270900" cy="2227500"/>
            <a:chOff x="2852800" y="1590200"/>
            <a:chExt cx="270900" cy="2227500"/>
          </a:xfrm>
        </p:grpSpPr>
        <p:sp>
          <p:nvSpPr>
            <p:cNvPr id="1020" name="Google Shape;1020;p60"/>
            <p:cNvSpPr/>
            <p:nvPr/>
          </p:nvSpPr>
          <p:spPr>
            <a:xfrm>
              <a:off x="2852800" y="1590200"/>
              <a:ext cx="270900" cy="22275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60"/>
            <p:cNvSpPr/>
            <p:nvPr/>
          </p:nvSpPr>
          <p:spPr>
            <a:xfrm>
              <a:off x="2852800" y="2911476"/>
              <a:ext cx="270900" cy="9060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" name="Google Shape;1022;p60"/>
          <p:cNvSpPr/>
          <p:nvPr/>
        </p:nvSpPr>
        <p:spPr>
          <a:xfrm>
            <a:off x="2733388" y="3477725"/>
            <a:ext cx="509700" cy="509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" name="Google Shape;1023;p60"/>
          <p:cNvGrpSpPr/>
          <p:nvPr/>
        </p:nvGrpSpPr>
        <p:grpSpPr>
          <a:xfrm>
            <a:off x="3433300" y="1590200"/>
            <a:ext cx="270900" cy="2227500"/>
            <a:chOff x="3433300" y="1590200"/>
            <a:chExt cx="270900" cy="2227500"/>
          </a:xfrm>
        </p:grpSpPr>
        <p:sp>
          <p:nvSpPr>
            <p:cNvPr id="1024" name="Google Shape;1024;p60"/>
            <p:cNvSpPr/>
            <p:nvPr/>
          </p:nvSpPr>
          <p:spPr>
            <a:xfrm>
              <a:off x="3433300" y="1590200"/>
              <a:ext cx="270900" cy="22275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60"/>
            <p:cNvSpPr/>
            <p:nvPr/>
          </p:nvSpPr>
          <p:spPr>
            <a:xfrm>
              <a:off x="3433300" y="1967650"/>
              <a:ext cx="270900" cy="1849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" name="Google Shape;1026;p60"/>
          <p:cNvSpPr/>
          <p:nvPr/>
        </p:nvSpPr>
        <p:spPr>
          <a:xfrm>
            <a:off x="3313900" y="3477725"/>
            <a:ext cx="509700" cy="509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60"/>
          <p:cNvSpPr txBox="1"/>
          <p:nvPr/>
        </p:nvSpPr>
        <p:spPr>
          <a:xfrm>
            <a:off x="1550050" y="3547475"/>
            <a:ext cx="5544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70</a:t>
            </a:r>
            <a:r>
              <a:rPr lang="en" sz="12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%</a:t>
            </a:r>
            <a:endParaRPr sz="12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8" name="Google Shape;1028;p60"/>
          <p:cNvSpPr txBox="1"/>
          <p:nvPr/>
        </p:nvSpPr>
        <p:spPr>
          <a:xfrm>
            <a:off x="2130550" y="3547475"/>
            <a:ext cx="5544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50</a:t>
            </a:r>
            <a:r>
              <a:rPr lang="en" sz="12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%</a:t>
            </a:r>
            <a:endParaRPr sz="12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9" name="Google Shape;1029;p60"/>
          <p:cNvSpPr txBox="1"/>
          <p:nvPr/>
        </p:nvSpPr>
        <p:spPr>
          <a:xfrm>
            <a:off x="2711038" y="3547475"/>
            <a:ext cx="5544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r>
              <a:rPr lang="en" sz="16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0</a:t>
            </a:r>
            <a:r>
              <a:rPr lang="en" sz="12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%</a:t>
            </a:r>
            <a:endParaRPr sz="12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0" name="Google Shape;1030;p60"/>
          <p:cNvSpPr txBox="1"/>
          <p:nvPr/>
        </p:nvSpPr>
        <p:spPr>
          <a:xfrm>
            <a:off x="3291538" y="3547475"/>
            <a:ext cx="5544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8</a:t>
            </a:r>
            <a:r>
              <a:rPr lang="en" sz="16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0</a:t>
            </a:r>
            <a:r>
              <a:rPr lang="en" sz="12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%</a:t>
            </a:r>
            <a:endParaRPr sz="12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1" name="Google Shape;1031;p60"/>
          <p:cNvSpPr txBox="1"/>
          <p:nvPr/>
        </p:nvSpPr>
        <p:spPr>
          <a:xfrm>
            <a:off x="1550050" y="4063625"/>
            <a:ext cx="5544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2016</a:t>
            </a:r>
            <a:endParaRPr sz="12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2" name="Google Shape;1032;p60"/>
          <p:cNvSpPr txBox="1"/>
          <p:nvPr/>
        </p:nvSpPr>
        <p:spPr>
          <a:xfrm>
            <a:off x="2130553" y="4063625"/>
            <a:ext cx="5544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2017</a:t>
            </a:r>
            <a:endParaRPr sz="12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3" name="Google Shape;1033;p60"/>
          <p:cNvSpPr txBox="1"/>
          <p:nvPr/>
        </p:nvSpPr>
        <p:spPr>
          <a:xfrm>
            <a:off x="2711044" y="4063625"/>
            <a:ext cx="5544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2018</a:t>
            </a:r>
            <a:endParaRPr sz="12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4" name="Google Shape;1034;p60"/>
          <p:cNvSpPr txBox="1"/>
          <p:nvPr/>
        </p:nvSpPr>
        <p:spPr>
          <a:xfrm>
            <a:off x="3291547" y="4063625"/>
            <a:ext cx="5544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2019</a:t>
            </a:r>
            <a:endParaRPr sz="12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5" name="Google Shape;1035;p60"/>
          <p:cNvSpPr txBox="1"/>
          <p:nvPr/>
        </p:nvSpPr>
        <p:spPr>
          <a:xfrm>
            <a:off x="1691800" y="1153625"/>
            <a:ext cx="2012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SATURN</a:t>
            </a:r>
            <a:endParaRPr sz="12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6" name="Google Shape;1036;p60"/>
          <p:cNvSpPr txBox="1"/>
          <p:nvPr/>
        </p:nvSpPr>
        <p:spPr>
          <a:xfrm>
            <a:off x="4927250" y="1153625"/>
            <a:ext cx="26532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CERES</a:t>
            </a:r>
            <a:endParaRPr sz="12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grpSp>
        <p:nvGrpSpPr>
          <p:cNvPr id="1037" name="Google Shape;1037;p60"/>
          <p:cNvGrpSpPr/>
          <p:nvPr/>
        </p:nvGrpSpPr>
        <p:grpSpPr>
          <a:xfrm>
            <a:off x="5773500" y="1590200"/>
            <a:ext cx="1807050" cy="310800"/>
            <a:chOff x="5773500" y="1590200"/>
            <a:chExt cx="1807050" cy="310800"/>
          </a:xfrm>
        </p:grpSpPr>
        <p:sp>
          <p:nvSpPr>
            <p:cNvPr id="1038" name="Google Shape;1038;p60"/>
            <p:cNvSpPr/>
            <p:nvPr/>
          </p:nvSpPr>
          <p:spPr>
            <a:xfrm>
              <a:off x="5773500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60"/>
            <p:cNvSpPr/>
            <p:nvPr/>
          </p:nvSpPr>
          <p:spPr>
            <a:xfrm>
              <a:off x="5897475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60"/>
            <p:cNvSpPr/>
            <p:nvPr/>
          </p:nvSpPr>
          <p:spPr>
            <a:xfrm>
              <a:off x="6021450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60"/>
            <p:cNvSpPr/>
            <p:nvPr/>
          </p:nvSpPr>
          <p:spPr>
            <a:xfrm>
              <a:off x="6145425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60"/>
            <p:cNvSpPr/>
            <p:nvPr/>
          </p:nvSpPr>
          <p:spPr>
            <a:xfrm>
              <a:off x="6269400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60"/>
            <p:cNvSpPr/>
            <p:nvPr/>
          </p:nvSpPr>
          <p:spPr>
            <a:xfrm>
              <a:off x="6393375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60"/>
            <p:cNvSpPr/>
            <p:nvPr/>
          </p:nvSpPr>
          <p:spPr>
            <a:xfrm>
              <a:off x="6517350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60"/>
            <p:cNvSpPr/>
            <p:nvPr/>
          </p:nvSpPr>
          <p:spPr>
            <a:xfrm>
              <a:off x="6641325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60"/>
            <p:cNvSpPr/>
            <p:nvPr/>
          </p:nvSpPr>
          <p:spPr>
            <a:xfrm>
              <a:off x="6765300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60"/>
            <p:cNvSpPr/>
            <p:nvPr/>
          </p:nvSpPr>
          <p:spPr>
            <a:xfrm>
              <a:off x="6889275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60"/>
            <p:cNvSpPr/>
            <p:nvPr/>
          </p:nvSpPr>
          <p:spPr>
            <a:xfrm>
              <a:off x="7013250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60"/>
            <p:cNvSpPr/>
            <p:nvPr/>
          </p:nvSpPr>
          <p:spPr>
            <a:xfrm>
              <a:off x="7137225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60"/>
            <p:cNvSpPr/>
            <p:nvPr/>
          </p:nvSpPr>
          <p:spPr>
            <a:xfrm>
              <a:off x="7261200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60"/>
            <p:cNvSpPr/>
            <p:nvPr/>
          </p:nvSpPr>
          <p:spPr>
            <a:xfrm>
              <a:off x="7385175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60"/>
            <p:cNvSpPr/>
            <p:nvPr/>
          </p:nvSpPr>
          <p:spPr>
            <a:xfrm>
              <a:off x="7509150" y="15902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" name="Google Shape;1053;p60"/>
          <p:cNvGrpSpPr/>
          <p:nvPr/>
        </p:nvGrpSpPr>
        <p:grpSpPr>
          <a:xfrm>
            <a:off x="5773500" y="2050800"/>
            <a:ext cx="1807050" cy="310800"/>
            <a:chOff x="5773500" y="2050800"/>
            <a:chExt cx="1807050" cy="310800"/>
          </a:xfrm>
        </p:grpSpPr>
        <p:sp>
          <p:nvSpPr>
            <p:cNvPr id="1054" name="Google Shape;1054;p60"/>
            <p:cNvSpPr/>
            <p:nvPr/>
          </p:nvSpPr>
          <p:spPr>
            <a:xfrm>
              <a:off x="5773500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60"/>
            <p:cNvSpPr/>
            <p:nvPr/>
          </p:nvSpPr>
          <p:spPr>
            <a:xfrm>
              <a:off x="5897475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60"/>
            <p:cNvSpPr/>
            <p:nvPr/>
          </p:nvSpPr>
          <p:spPr>
            <a:xfrm>
              <a:off x="6021450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60"/>
            <p:cNvSpPr/>
            <p:nvPr/>
          </p:nvSpPr>
          <p:spPr>
            <a:xfrm>
              <a:off x="6145425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60"/>
            <p:cNvSpPr/>
            <p:nvPr/>
          </p:nvSpPr>
          <p:spPr>
            <a:xfrm>
              <a:off x="6269400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60"/>
            <p:cNvSpPr/>
            <p:nvPr/>
          </p:nvSpPr>
          <p:spPr>
            <a:xfrm>
              <a:off x="6393375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60"/>
            <p:cNvSpPr/>
            <p:nvPr/>
          </p:nvSpPr>
          <p:spPr>
            <a:xfrm>
              <a:off x="6517350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60"/>
            <p:cNvSpPr/>
            <p:nvPr/>
          </p:nvSpPr>
          <p:spPr>
            <a:xfrm>
              <a:off x="6641325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60"/>
            <p:cNvSpPr/>
            <p:nvPr/>
          </p:nvSpPr>
          <p:spPr>
            <a:xfrm>
              <a:off x="6765300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60"/>
            <p:cNvSpPr/>
            <p:nvPr/>
          </p:nvSpPr>
          <p:spPr>
            <a:xfrm>
              <a:off x="6889275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60"/>
            <p:cNvSpPr/>
            <p:nvPr/>
          </p:nvSpPr>
          <p:spPr>
            <a:xfrm>
              <a:off x="7013250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60"/>
            <p:cNvSpPr/>
            <p:nvPr/>
          </p:nvSpPr>
          <p:spPr>
            <a:xfrm>
              <a:off x="7137225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60"/>
            <p:cNvSpPr/>
            <p:nvPr/>
          </p:nvSpPr>
          <p:spPr>
            <a:xfrm>
              <a:off x="7261200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60"/>
            <p:cNvSpPr/>
            <p:nvPr/>
          </p:nvSpPr>
          <p:spPr>
            <a:xfrm>
              <a:off x="7385175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60"/>
            <p:cNvSpPr/>
            <p:nvPr/>
          </p:nvSpPr>
          <p:spPr>
            <a:xfrm>
              <a:off x="7509150" y="20508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" name="Google Shape;1069;p60"/>
          <p:cNvGrpSpPr/>
          <p:nvPr/>
        </p:nvGrpSpPr>
        <p:grpSpPr>
          <a:xfrm>
            <a:off x="5773500" y="2511400"/>
            <a:ext cx="1807050" cy="310800"/>
            <a:chOff x="5773500" y="2511400"/>
            <a:chExt cx="1807050" cy="310800"/>
          </a:xfrm>
        </p:grpSpPr>
        <p:sp>
          <p:nvSpPr>
            <p:cNvPr id="1070" name="Google Shape;1070;p60"/>
            <p:cNvSpPr/>
            <p:nvPr/>
          </p:nvSpPr>
          <p:spPr>
            <a:xfrm>
              <a:off x="5773500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60"/>
            <p:cNvSpPr/>
            <p:nvPr/>
          </p:nvSpPr>
          <p:spPr>
            <a:xfrm>
              <a:off x="5897475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60"/>
            <p:cNvSpPr/>
            <p:nvPr/>
          </p:nvSpPr>
          <p:spPr>
            <a:xfrm>
              <a:off x="6021450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60"/>
            <p:cNvSpPr/>
            <p:nvPr/>
          </p:nvSpPr>
          <p:spPr>
            <a:xfrm>
              <a:off x="6145425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60"/>
            <p:cNvSpPr/>
            <p:nvPr/>
          </p:nvSpPr>
          <p:spPr>
            <a:xfrm>
              <a:off x="6269400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60"/>
            <p:cNvSpPr/>
            <p:nvPr/>
          </p:nvSpPr>
          <p:spPr>
            <a:xfrm>
              <a:off x="6393375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60"/>
            <p:cNvSpPr/>
            <p:nvPr/>
          </p:nvSpPr>
          <p:spPr>
            <a:xfrm>
              <a:off x="6517350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60"/>
            <p:cNvSpPr/>
            <p:nvPr/>
          </p:nvSpPr>
          <p:spPr>
            <a:xfrm>
              <a:off x="6641325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60"/>
            <p:cNvSpPr/>
            <p:nvPr/>
          </p:nvSpPr>
          <p:spPr>
            <a:xfrm>
              <a:off x="6765300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60"/>
            <p:cNvSpPr/>
            <p:nvPr/>
          </p:nvSpPr>
          <p:spPr>
            <a:xfrm>
              <a:off x="6889275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60"/>
            <p:cNvSpPr/>
            <p:nvPr/>
          </p:nvSpPr>
          <p:spPr>
            <a:xfrm>
              <a:off x="7013250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60"/>
            <p:cNvSpPr/>
            <p:nvPr/>
          </p:nvSpPr>
          <p:spPr>
            <a:xfrm>
              <a:off x="7137225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60"/>
            <p:cNvSpPr/>
            <p:nvPr/>
          </p:nvSpPr>
          <p:spPr>
            <a:xfrm>
              <a:off x="7261200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60"/>
            <p:cNvSpPr/>
            <p:nvPr/>
          </p:nvSpPr>
          <p:spPr>
            <a:xfrm>
              <a:off x="7385175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60"/>
            <p:cNvSpPr/>
            <p:nvPr/>
          </p:nvSpPr>
          <p:spPr>
            <a:xfrm>
              <a:off x="7509150" y="2511400"/>
              <a:ext cx="71400" cy="3108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" name="Google Shape;1085;p60"/>
          <p:cNvGrpSpPr/>
          <p:nvPr/>
        </p:nvGrpSpPr>
        <p:grpSpPr>
          <a:xfrm>
            <a:off x="5037018" y="2503328"/>
            <a:ext cx="330214" cy="326938"/>
            <a:chOff x="1752137" y="4266608"/>
            <a:chExt cx="378512" cy="374756"/>
          </a:xfrm>
        </p:grpSpPr>
        <p:sp>
          <p:nvSpPr>
            <p:cNvPr id="1086" name="Google Shape;1086;p60"/>
            <p:cNvSpPr/>
            <p:nvPr/>
          </p:nvSpPr>
          <p:spPr>
            <a:xfrm>
              <a:off x="1752400" y="4382020"/>
              <a:ext cx="171163" cy="82220"/>
            </a:xfrm>
            <a:custGeom>
              <a:rect b="b" l="l" r="r" t="t"/>
              <a:pathLst>
                <a:path extrusionOk="0" h="3131" w="6518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60"/>
            <p:cNvSpPr/>
            <p:nvPr/>
          </p:nvSpPr>
          <p:spPr>
            <a:xfrm>
              <a:off x="1931834" y="4472250"/>
              <a:ext cx="81957" cy="169114"/>
            </a:xfrm>
            <a:custGeom>
              <a:rect b="b" l="l" r="r" t="t"/>
              <a:pathLst>
                <a:path extrusionOk="0" h="6440" w="3121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60"/>
            <p:cNvSpPr/>
            <p:nvPr/>
          </p:nvSpPr>
          <p:spPr>
            <a:xfrm>
              <a:off x="1752137" y="4386537"/>
              <a:ext cx="123685" cy="71664"/>
            </a:xfrm>
            <a:custGeom>
              <a:rect b="b" l="l" r="r" t="t"/>
              <a:pathLst>
                <a:path extrusionOk="0" h="2729" w="471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60"/>
            <p:cNvSpPr/>
            <p:nvPr/>
          </p:nvSpPr>
          <p:spPr>
            <a:xfrm>
              <a:off x="1931834" y="4539108"/>
              <a:ext cx="23897" cy="102256"/>
            </a:xfrm>
            <a:custGeom>
              <a:rect b="b" l="l" r="r" t="t"/>
              <a:pathLst>
                <a:path extrusionOk="0" h="3894" w="91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60"/>
            <p:cNvSpPr/>
            <p:nvPr/>
          </p:nvSpPr>
          <p:spPr>
            <a:xfrm>
              <a:off x="1823512" y="4266608"/>
              <a:ext cx="307137" cy="305115"/>
            </a:xfrm>
            <a:custGeom>
              <a:rect b="b" l="l" r="r" t="t"/>
              <a:pathLst>
                <a:path extrusionOk="0" h="11619" w="11696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60"/>
            <p:cNvSpPr/>
            <p:nvPr/>
          </p:nvSpPr>
          <p:spPr>
            <a:xfrm>
              <a:off x="1978078" y="4353633"/>
              <a:ext cx="64127" cy="64101"/>
            </a:xfrm>
            <a:custGeom>
              <a:rect b="b" l="l" r="r" t="t"/>
              <a:pathLst>
                <a:path extrusionOk="0" h="2441" w="2442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60"/>
            <p:cNvSpPr/>
            <p:nvPr/>
          </p:nvSpPr>
          <p:spPr>
            <a:xfrm>
              <a:off x="1978078" y="4353660"/>
              <a:ext cx="39731" cy="64206"/>
            </a:xfrm>
            <a:custGeom>
              <a:rect b="b" l="l" r="r" t="t"/>
              <a:pathLst>
                <a:path extrusionOk="0" h="2445" w="1513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60"/>
            <p:cNvSpPr/>
            <p:nvPr/>
          </p:nvSpPr>
          <p:spPr>
            <a:xfrm>
              <a:off x="1815476" y="4497381"/>
              <a:ext cx="82955" cy="82404"/>
            </a:xfrm>
            <a:custGeom>
              <a:rect b="b" l="l" r="r" t="t"/>
              <a:pathLst>
                <a:path extrusionOk="0" h="3138" w="3159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60"/>
            <p:cNvSpPr/>
            <p:nvPr/>
          </p:nvSpPr>
          <p:spPr>
            <a:xfrm>
              <a:off x="1815476" y="4497381"/>
              <a:ext cx="32195" cy="35950"/>
            </a:xfrm>
            <a:custGeom>
              <a:rect b="b" l="l" r="r" t="t"/>
              <a:pathLst>
                <a:path extrusionOk="0" h="1369" w="1226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60"/>
            <p:cNvSpPr/>
            <p:nvPr/>
          </p:nvSpPr>
          <p:spPr>
            <a:xfrm>
              <a:off x="1823512" y="4463952"/>
              <a:ext cx="108349" cy="107719"/>
            </a:xfrm>
            <a:custGeom>
              <a:rect b="b" l="l" r="r" t="t"/>
              <a:pathLst>
                <a:path extrusionOk="0" h="4102" w="4126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60"/>
            <p:cNvSpPr/>
            <p:nvPr/>
          </p:nvSpPr>
          <p:spPr>
            <a:xfrm>
              <a:off x="1776034" y="4536981"/>
              <a:ext cx="33692" cy="30724"/>
            </a:xfrm>
            <a:custGeom>
              <a:rect b="b" l="l" r="r" t="t"/>
              <a:pathLst>
                <a:path extrusionOk="0" h="1170" w="1283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60"/>
            <p:cNvSpPr/>
            <p:nvPr/>
          </p:nvSpPr>
          <p:spPr>
            <a:xfrm>
              <a:off x="1794862" y="4555730"/>
              <a:ext cx="33508" cy="30567"/>
            </a:xfrm>
            <a:custGeom>
              <a:rect b="b" l="l" r="r" t="t"/>
              <a:pathLst>
                <a:path extrusionOk="0" h="1164" w="1276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60"/>
            <p:cNvSpPr/>
            <p:nvPr/>
          </p:nvSpPr>
          <p:spPr>
            <a:xfrm>
              <a:off x="1832309" y="4593125"/>
              <a:ext cx="33481" cy="30619"/>
            </a:xfrm>
            <a:custGeom>
              <a:rect b="b" l="l" r="r" t="t"/>
              <a:pathLst>
                <a:path extrusionOk="0" h="1166" w="1275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60"/>
            <p:cNvSpPr/>
            <p:nvPr/>
          </p:nvSpPr>
          <p:spPr>
            <a:xfrm>
              <a:off x="1813480" y="4574322"/>
              <a:ext cx="33665" cy="30645"/>
            </a:xfrm>
            <a:custGeom>
              <a:rect b="b" l="l" r="r" t="t"/>
              <a:pathLst>
                <a:path extrusionOk="0" h="1167" w="1282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60"/>
            <p:cNvSpPr/>
            <p:nvPr/>
          </p:nvSpPr>
          <p:spPr>
            <a:xfrm>
              <a:off x="2057751" y="4266686"/>
              <a:ext cx="72241" cy="71375"/>
            </a:xfrm>
            <a:custGeom>
              <a:rect b="b" l="l" r="r" t="t"/>
              <a:pathLst>
                <a:path extrusionOk="0" h="2718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60"/>
            <p:cNvSpPr/>
            <p:nvPr/>
          </p:nvSpPr>
          <p:spPr>
            <a:xfrm>
              <a:off x="2057751" y="4266686"/>
              <a:ext cx="72241" cy="31171"/>
            </a:xfrm>
            <a:custGeom>
              <a:rect b="b" l="l" r="r" t="t"/>
              <a:pathLst>
                <a:path extrusionOk="0" h="1187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60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60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60"/>
            <p:cNvSpPr/>
            <p:nvPr/>
          </p:nvSpPr>
          <p:spPr>
            <a:xfrm>
              <a:off x="1839609" y="4424378"/>
              <a:ext cx="130696" cy="131090"/>
            </a:xfrm>
            <a:custGeom>
              <a:rect b="b" l="l" r="r" t="t"/>
              <a:pathLst>
                <a:path extrusionOk="0" h="4992" w="4977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60"/>
          <p:cNvGrpSpPr/>
          <p:nvPr/>
        </p:nvGrpSpPr>
        <p:grpSpPr>
          <a:xfrm>
            <a:off x="5002341" y="2053564"/>
            <a:ext cx="399567" cy="305272"/>
            <a:chOff x="5325477" y="2016441"/>
            <a:chExt cx="361927" cy="276515"/>
          </a:xfrm>
        </p:grpSpPr>
        <p:sp>
          <p:nvSpPr>
            <p:cNvPr id="1106" name="Google Shape;1106;p60"/>
            <p:cNvSpPr/>
            <p:nvPr/>
          </p:nvSpPr>
          <p:spPr>
            <a:xfrm>
              <a:off x="5514091" y="2232853"/>
              <a:ext cx="35449" cy="60103"/>
            </a:xfrm>
            <a:custGeom>
              <a:rect b="b" l="l" r="r" t="t"/>
              <a:pathLst>
                <a:path extrusionOk="0" h="2294" w="1353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60"/>
            <p:cNvSpPr/>
            <p:nvPr/>
          </p:nvSpPr>
          <p:spPr>
            <a:xfrm>
              <a:off x="5605633" y="2232879"/>
              <a:ext cx="35291" cy="60077"/>
            </a:xfrm>
            <a:custGeom>
              <a:rect b="b" l="l" r="r" t="t"/>
              <a:pathLst>
                <a:path extrusionOk="0" h="2293" w="1347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60"/>
            <p:cNvSpPr/>
            <p:nvPr/>
          </p:nvSpPr>
          <p:spPr>
            <a:xfrm>
              <a:off x="5466852" y="2264476"/>
              <a:ext cx="219530" cy="28479"/>
            </a:xfrm>
            <a:custGeom>
              <a:rect b="b" l="l" r="r" t="t"/>
              <a:pathLst>
                <a:path extrusionOk="0" h="1087" w="8379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60"/>
            <p:cNvSpPr/>
            <p:nvPr/>
          </p:nvSpPr>
          <p:spPr>
            <a:xfrm>
              <a:off x="5325477" y="2064413"/>
              <a:ext cx="361665" cy="177060"/>
            </a:xfrm>
            <a:custGeom>
              <a:rect b="b" l="l" r="r" t="t"/>
              <a:pathLst>
                <a:path extrusionOk="0" h="6758" w="13804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60"/>
            <p:cNvSpPr/>
            <p:nvPr/>
          </p:nvSpPr>
          <p:spPr>
            <a:xfrm>
              <a:off x="5325477" y="2064413"/>
              <a:ext cx="361927" cy="171793"/>
            </a:xfrm>
            <a:custGeom>
              <a:rect b="b" l="l" r="r" t="t"/>
              <a:pathLst>
                <a:path extrusionOk="0" h="6557" w="13814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60"/>
            <p:cNvSpPr/>
            <p:nvPr/>
          </p:nvSpPr>
          <p:spPr>
            <a:xfrm>
              <a:off x="5567329" y="2102062"/>
              <a:ext cx="111036" cy="101735"/>
            </a:xfrm>
            <a:custGeom>
              <a:rect b="b" l="l" r="r" t="t"/>
              <a:pathLst>
                <a:path extrusionOk="0" h="3883" w="4238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60"/>
            <p:cNvSpPr/>
            <p:nvPr/>
          </p:nvSpPr>
          <p:spPr>
            <a:xfrm>
              <a:off x="5567329" y="2102062"/>
              <a:ext cx="111036" cy="101735"/>
            </a:xfrm>
            <a:custGeom>
              <a:rect b="b" l="l" r="r" t="t"/>
              <a:pathLst>
                <a:path extrusionOk="0" h="3883" w="4238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60"/>
            <p:cNvSpPr/>
            <p:nvPr/>
          </p:nvSpPr>
          <p:spPr>
            <a:xfrm>
              <a:off x="5506309" y="2128943"/>
              <a:ext cx="37676" cy="63587"/>
            </a:xfrm>
            <a:custGeom>
              <a:rect b="b" l="l" r="r" t="t"/>
              <a:pathLst>
                <a:path extrusionOk="0" h="2427" w="1438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60"/>
            <p:cNvSpPr/>
            <p:nvPr/>
          </p:nvSpPr>
          <p:spPr>
            <a:xfrm>
              <a:off x="5503532" y="2078718"/>
              <a:ext cx="17606" cy="17868"/>
            </a:xfrm>
            <a:custGeom>
              <a:rect b="b" l="l" r="r" t="t"/>
              <a:pathLst>
                <a:path extrusionOk="0" h="682" w="672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60"/>
            <p:cNvSpPr/>
            <p:nvPr/>
          </p:nvSpPr>
          <p:spPr>
            <a:xfrm>
              <a:off x="5489960" y="2060876"/>
              <a:ext cx="44226" cy="17868"/>
            </a:xfrm>
            <a:custGeom>
              <a:rect b="b" l="l" r="r" t="t"/>
              <a:pathLst>
                <a:path extrusionOk="0" h="682" w="1688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60"/>
            <p:cNvSpPr/>
            <p:nvPr/>
          </p:nvSpPr>
          <p:spPr>
            <a:xfrm>
              <a:off x="5518859" y="2060640"/>
              <a:ext cx="15589" cy="18104"/>
            </a:xfrm>
            <a:custGeom>
              <a:rect b="b" l="l" r="r" t="t"/>
              <a:pathLst>
                <a:path extrusionOk="0" h="691" w="595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60"/>
            <p:cNvSpPr/>
            <p:nvPr/>
          </p:nvSpPr>
          <p:spPr>
            <a:xfrm>
              <a:off x="5496746" y="2016441"/>
              <a:ext cx="31178" cy="44461"/>
            </a:xfrm>
            <a:custGeom>
              <a:rect b="b" l="l" r="r" t="t"/>
              <a:pathLst>
                <a:path extrusionOk="0" h="1697" w="119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60"/>
            <p:cNvSpPr/>
            <p:nvPr/>
          </p:nvSpPr>
          <p:spPr>
            <a:xfrm>
              <a:off x="5502050" y="2016451"/>
              <a:ext cx="25876" cy="47973"/>
            </a:xfrm>
            <a:custGeom>
              <a:rect b="b" l="l" r="r" t="t"/>
              <a:pathLst>
                <a:path extrusionOk="0" h="1688" w="988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60"/>
            <p:cNvSpPr/>
            <p:nvPr/>
          </p:nvSpPr>
          <p:spPr>
            <a:xfrm>
              <a:off x="5363676" y="2019165"/>
              <a:ext cx="133096" cy="34741"/>
            </a:xfrm>
            <a:custGeom>
              <a:rect b="b" l="l" r="r" t="t"/>
              <a:pathLst>
                <a:path extrusionOk="0" h="1326" w="508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60"/>
            <p:cNvSpPr/>
            <p:nvPr/>
          </p:nvSpPr>
          <p:spPr>
            <a:xfrm>
              <a:off x="5482939" y="2025977"/>
              <a:ext cx="14331" cy="21379"/>
            </a:xfrm>
            <a:custGeom>
              <a:rect b="b" l="l" r="r" t="t"/>
              <a:pathLst>
                <a:path extrusionOk="0" h="816" w="547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60"/>
            <p:cNvSpPr/>
            <p:nvPr/>
          </p:nvSpPr>
          <p:spPr>
            <a:xfrm>
              <a:off x="5584647" y="2123179"/>
              <a:ext cx="26645" cy="52007"/>
            </a:xfrm>
            <a:custGeom>
              <a:rect b="b" l="l" r="r" t="t"/>
              <a:pathLst>
                <a:path extrusionOk="0" h="1985" w="1017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60"/>
            <p:cNvSpPr/>
            <p:nvPr/>
          </p:nvSpPr>
          <p:spPr>
            <a:xfrm>
              <a:off x="5592426" y="2122914"/>
              <a:ext cx="18373" cy="53606"/>
            </a:xfrm>
            <a:custGeom>
              <a:rect b="b" l="l" r="r" t="t"/>
              <a:pathLst>
                <a:path extrusionOk="0" h="1947" w="701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60"/>
            <p:cNvSpPr/>
            <p:nvPr/>
          </p:nvSpPr>
          <p:spPr>
            <a:xfrm>
              <a:off x="5526378" y="2019165"/>
              <a:ext cx="133096" cy="34558"/>
            </a:xfrm>
            <a:custGeom>
              <a:rect b="b" l="l" r="r" t="t"/>
              <a:pathLst>
                <a:path extrusionOk="0" h="1319" w="508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60"/>
            <p:cNvSpPr/>
            <p:nvPr/>
          </p:nvSpPr>
          <p:spPr>
            <a:xfrm>
              <a:off x="5526143" y="2025977"/>
              <a:ext cx="14593" cy="21379"/>
            </a:xfrm>
            <a:custGeom>
              <a:rect b="b" l="l" r="r" t="t"/>
              <a:pathLst>
                <a:path extrusionOk="0" h="816" w="557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" name="Google Shape;1125;p60"/>
          <p:cNvGrpSpPr/>
          <p:nvPr/>
        </p:nvGrpSpPr>
        <p:grpSpPr>
          <a:xfrm>
            <a:off x="4927259" y="1568021"/>
            <a:ext cx="549732" cy="355159"/>
            <a:chOff x="5084391" y="4183682"/>
            <a:chExt cx="504064" cy="325595"/>
          </a:xfrm>
        </p:grpSpPr>
        <p:sp>
          <p:nvSpPr>
            <p:cNvPr id="1126" name="Google Shape;1126;p60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60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60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60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60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60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60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60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60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60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60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60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60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9" name="Google Shape;1139;p60"/>
          <p:cNvSpPr txBox="1"/>
          <p:nvPr/>
        </p:nvSpPr>
        <p:spPr>
          <a:xfrm>
            <a:off x="4927250" y="3070550"/>
            <a:ext cx="26667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Bree Serif"/>
                <a:ea typeface="Bree Serif"/>
                <a:cs typeface="Bree Serif"/>
                <a:sym typeface="Bree Serif"/>
              </a:rPr>
              <a:t>NEPTUNE</a:t>
            </a:r>
            <a:endParaRPr sz="1200">
              <a:solidFill>
                <a:schemeClr val="accent3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40" name="Google Shape;1140;p60"/>
          <p:cNvSpPr/>
          <p:nvPr/>
        </p:nvSpPr>
        <p:spPr>
          <a:xfrm>
            <a:off x="4922663" y="3507125"/>
            <a:ext cx="834600" cy="2898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41" name="Google Shape;1141;p60"/>
          <p:cNvSpPr/>
          <p:nvPr/>
        </p:nvSpPr>
        <p:spPr>
          <a:xfrm>
            <a:off x="5843300" y="3507125"/>
            <a:ext cx="834600" cy="2898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42" name="Google Shape;1142;p60"/>
          <p:cNvSpPr/>
          <p:nvPr/>
        </p:nvSpPr>
        <p:spPr>
          <a:xfrm>
            <a:off x="6759285" y="3507125"/>
            <a:ext cx="834600" cy="2898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43" name="Google Shape;1143;p60"/>
          <p:cNvSpPr/>
          <p:nvPr/>
        </p:nvSpPr>
        <p:spPr>
          <a:xfrm>
            <a:off x="4922663" y="3966375"/>
            <a:ext cx="834600" cy="2898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44" name="Google Shape;1144;p60"/>
          <p:cNvSpPr/>
          <p:nvPr/>
        </p:nvSpPr>
        <p:spPr>
          <a:xfrm>
            <a:off x="5843300" y="3966375"/>
            <a:ext cx="834600" cy="2898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45" name="Google Shape;1145;p60"/>
          <p:cNvSpPr/>
          <p:nvPr/>
        </p:nvSpPr>
        <p:spPr>
          <a:xfrm>
            <a:off x="6759285" y="3966375"/>
            <a:ext cx="834600" cy="2898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46" name="Google Shape;1146;p60"/>
          <p:cNvSpPr txBox="1"/>
          <p:nvPr/>
        </p:nvSpPr>
        <p:spPr>
          <a:xfrm>
            <a:off x="5019725" y="3517463"/>
            <a:ext cx="6405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sz="1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47" name="Google Shape;1147;p60"/>
          <p:cNvSpPr txBox="1"/>
          <p:nvPr/>
        </p:nvSpPr>
        <p:spPr>
          <a:xfrm>
            <a:off x="5940350" y="3517463"/>
            <a:ext cx="6405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sz="1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48" name="Google Shape;1148;p60"/>
          <p:cNvSpPr txBox="1"/>
          <p:nvPr/>
        </p:nvSpPr>
        <p:spPr>
          <a:xfrm>
            <a:off x="6856325" y="3517463"/>
            <a:ext cx="6405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sz="1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49" name="Google Shape;1149;p60"/>
          <p:cNvSpPr txBox="1"/>
          <p:nvPr/>
        </p:nvSpPr>
        <p:spPr>
          <a:xfrm>
            <a:off x="5019725" y="3976713"/>
            <a:ext cx="6405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sz="11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50" name="Google Shape;1150;p60"/>
          <p:cNvSpPr txBox="1"/>
          <p:nvPr/>
        </p:nvSpPr>
        <p:spPr>
          <a:xfrm>
            <a:off x="5940350" y="3976713"/>
            <a:ext cx="6405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Earth</a:t>
            </a:r>
            <a:endParaRPr sz="11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51" name="Google Shape;1151;p60"/>
          <p:cNvSpPr txBox="1"/>
          <p:nvPr/>
        </p:nvSpPr>
        <p:spPr>
          <a:xfrm>
            <a:off x="6856325" y="3976713"/>
            <a:ext cx="6405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Pluto</a:t>
            </a:r>
            <a:endParaRPr sz="11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52" name="Google Shape;1152;p60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Use These Custom Infographics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61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Use a Diagram</a:t>
            </a:r>
            <a:endParaRPr/>
          </a:p>
        </p:txBody>
      </p:sp>
      <p:sp>
        <p:nvSpPr>
          <p:cNvPr id="1158" name="Google Shape;1158;p61"/>
          <p:cNvSpPr txBox="1"/>
          <p:nvPr>
            <p:ph idx="1" type="subTitle"/>
          </p:nvPr>
        </p:nvSpPr>
        <p:spPr>
          <a:xfrm>
            <a:off x="942088" y="1501138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59" name="Google Shape;1159;p61"/>
          <p:cNvSpPr txBox="1"/>
          <p:nvPr>
            <p:ph idx="2" type="subTitle"/>
          </p:nvPr>
        </p:nvSpPr>
        <p:spPr>
          <a:xfrm>
            <a:off x="942088" y="1800463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cold</a:t>
            </a:r>
            <a:endParaRPr/>
          </a:p>
        </p:txBody>
      </p:sp>
      <p:sp>
        <p:nvSpPr>
          <p:cNvPr id="1160" name="Google Shape;1160;p61"/>
          <p:cNvSpPr txBox="1"/>
          <p:nvPr>
            <p:ph idx="3" type="subTitle"/>
          </p:nvPr>
        </p:nvSpPr>
        <p:spPr>
          <a:xfrm>
            <a:off x="6177988" y="1501138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61" name="Google Shape;1161;p61"/>
          <p:cNvSpPr txBox="1"/>
          <p:nvPr>
            <p:ph idx="4" type="subTitle"/>
          </p:nvPr>
        </p:nvSpPr>
        <p:spPr>
          <a:xfrm>
            <a:off x="6177988" y="1800463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1162" name="Google Shape;1162;p61"/>
          <p:cNvSpPr txBox="1"/>
          <p:nvPr>
            <p:ph idx="5" type="subTitle"/>
          </p:nvPr>
        </p:nvSpPr>
        <p:spPr>
          <a:xfrm>
            <a:off x="942088" y="3116463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63" name="Google Shape;1163;p61"/>
          <p:cNvSpPr txBox="1"/>
          <p:nvPr>
            <p:ph idx="6" type="subTitle"/>
          </p:nvPr>
        </p:nvSpPr>
        <p:spPr>
          <a:xfrm>
            <a:off x="942088" y="3415913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64" name="Google Shape;1164;p61"/>
          <p:cNvSpPr txBox="1"/>
          <p:nvPr>
            <p:ph idx="7" type="subTitle"/>
          </p:nvPr>
        </p:nvSpPr>
        <p:spPr>
          <a:xfrm>
            <a:off x="6177988" y="3116463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165" name="Google Shape;1165;p61"/>
          <p:cNvSpPr txBox="1"/>
          <p:nvPr>
            <p:ph idx="8" type="subTitle"/>
          </p:nvPr>
        </p:nvSpPr>
        <p:spPr>
          <a:xfrm>
            <a:off x="6177988" y="3415913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</a:t>
            </a:r>
            <a:r>
              <a:rPr lang="en"/>
              <a:t> the farthest planet from the Sun</a:t>
            </a:r>
            <a:endParaRPr/>
          </a:p>
        </p:txBody>
      </p:sp>
      <p:grpSp>
        <p:nvGrpSpPr>
          <p:cNvPr id="1166" name="Google Shape;1166;p61"/>
          <p:cNvGrpSpPr/>
          <p:nvPr/>
        </p:nvGrpSpPr>
        <p:grpSpPr>
          <a:xfrm>
            <a:off x="3505493" y="1680990"/>
            <a:ext cx="2132913" cy="2132913"/>
            <a:chOff x="3736598" y="2170606"/>
            <a:chExt cx="404889" cy="404889"/>
          </a:xfrm>
        </p:grpSpPr>
        <p:sp>
          <p:nvSpPr>
            <p:cNvPr id="1167" name="Google Shape;1167;p61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61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61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61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1" name="Google Shape;1171;p61"/>
          <p:cNvSpPr txBox="1"/>
          <p:nvPr/>
        </p:nvSpPr>
        <p:spPr>
          <a:xfrm>
            <a:off x="3795175" y="196637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1st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2" name="Google Shape;1172;p61"/>
          <p:cNvSpPr txBox="1"/>
          <p:nvPr/>
        </p:nvSpPr>
        <p:spPr>
          <a:xfrm>
            <a:off x="4784575" y="196637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2nd</a:t>
            </a:r>
            <a:endParaRPr sz="1800">
              <a:solidFill>
                <a:schemeClr val="lt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3" name="Google Shape;1173;p61"/>
          <p:cNvSpPr txBox="1"/>
          <p:nvPr/>
        </p:nvSpPr>
        <p:spPr>
          <a:xfrm>
            <a:off x="4784575" y="311647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rPr>
              <a:t>3rd</a:t>
            </a:r>
            <a:endParaRPr sz="1800">
              <a:solidFill>
                <a:srgbClr val="FFFFFF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4" name="Google Shape;1174;p61"/>
          <p:cNvSpPr txBox="1"/>
          <p:nvPr/>
        </p:nvSpPr>
        <p:spPr>
          <a:xfrm>
            <a:off x="3795175" y="3116475"/>
            <a:ext cx="5784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4th</a:t>
            </a:r>
            <a:endParaRPr sz="1800">
              <a:solidFill>
                <a:schemeClr val="lt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5" name="Google Shape;1175;p61"/>
          <p:cNvSpPr/>
          <p:nvPr/>
        </p:nvSpPr>
        <p:spPr>
          <a:xfrm>
            <a:off x="3260350" y="1435850"/>
            <a:ext cx="2623200" cy="26232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61"/>
          <p:cNvSpPr/>
          <p:nvPr/>
        </p:nvSpPr>
        <p:spPr>
          <a:xfrm>
            <a:off x="3708050" y="1621450"/>
            <a:ext cx="138900" cy="1389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61"/>
          <p:cNvSpPr/>
          <p:nvPr/>
        </p:nvSpPr>
        <p:spPr>
          <a:xfrm>
            <a:off x="5285125" y="1621450"/>
            <a:ext cx="138900" cy="1389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61"/>
          <p:cNvSpPr/>
          <p:nvPr/>
        </p:nvSpPr>
        <p:spPr>
          <a:xfrm>
            <a:off x="3708050" y="3717475"/>
            <a:ext cx="138900" cy="1389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61"/>
          <p:cNvSpPr/>
          <p:nvPr/>
        </p:nvSpPr>
        <p:spPr>
          <a:xfrm>
            <a:off x="5285125" y="3717475"/>
            <a:ext cx="138900" cy="1389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62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185" name="Google Shape;1185;p62"/>
          <p:cNvSpPr txBox="1"/>
          <p:nvPr>
            <p:ph idx="1" type="subTitle"/>
          </p:nvPr>
        </p:nvSpPr>
        <p:spPr>
          <a:xfrm>
            <a:off x="1266775" y="2421125"/>
            <a:ext cx="20238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86" name="Google Shape;1186;p62"/>
          <p:cNvSpPr txBox="1"/>
          <p:nvPr>
            <p:ph idx="2" type="subTitle"/>
          </p:nvPr>
        </p:nvSpPr>
        <p:spPr>
          <a:xfrm>
            <a:off x="1266775" y="2916175"/>
            <a:ext cx="20238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62"/>
          <p:cNvSpPr txBox="1"/>
          <p:nvPr>
            <p:ph idx="3" type="subTitle"/>
          </p:nvPr>
        </p:nvSpPr>
        <p:spPr>
          <a:xfrm>
            <a:off x="3560050" y="2421125"/>
            <a:ext cx="20238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Doe</a:t>
            </a:r>
            <a:endParaRPr/>
          </a:p>
        </p:txBody>
      </p:sp>
      <p:sp>
        <p:nvSpPr>
          <p:cNvPr id="1188" name="Google Shape;1188;p62"/>
          <p:cNvSpPr txBox="1"/>
          <p:nvPr>
            <p:ph idx="4" type="subTitle"/>
          </p:nvPr>
        </p:nvSpPr>
        <p:spPr>
          <a:xfrm>
            <a:off x="3560050" y="2916175"/>
            <a:ext cx="20238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89" name="Google Shape;1189;p62"/>
          <p:cNvSpPr txBox="1"/>
          <p:nvPr>
            <p:ph idx="5" type="subTitle"/>
          </p:nvPr>
        </p:nvSpPr>
        <p:spPr>
          <a:xfrm>
            <a:off x="5853325" y="2421125"/>
            <a:ext cx="20238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1190" name="Google Shape;1190;p62"/>
          <p:cNvSpPr txBox="1"/>
          <p:nvPr>
            <p:ph idx="6" type="subTitle"/>
          </p:nvPr>
        </p:nvSpPr>
        <p:spPr>
          <a:xfrm>
            <a:off x="5853325" y="2916175"/>
            <a:ext cx="20238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pic>
        <p:nvPicPr>
          <p:cNvPr id="1191" name="Google Shape;1191;p62"/>
          <p:cNvPicPr preferRelativeResize="0"/>
          <p:nvPr/>
        </p:nvPicPr>
        <p:blipFill rotWithShape="1">
          <a:blip r:embed="rId3">
            <a:alphaModFix/>
          </a:blip>
          <a:srcRect b="0" l="15185" r="18298" t="33484"/>
          <a:stretch/>
        </p:blipFill>
        <p:spPr>
          <a:xfrm>
            <a:off x="6279014" y="1323850"/>
            <a:ext cx="1172400" cy="1172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92" name="Google Shape;119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2487" y="1323859"/>
            <a:ext cx="1172400" cy="1172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93" name="Google Shape;1193;p62"/>
          <p:cNvPicPr preferRelativeResize="0"/>
          <p:nvPr/>
        </p:nvPicPr>
        <p:blipFill rotWithShape="1">
          <a:blip r:embed="rId5">
            <a:alphaModFix/>
          </a:blip>
          <a:srcRect b="0" l="4187" r="4187" t="8374"/>
          <a:stretch/>
        </p:blipFill>
        <p:spPr>
          <a:xfrm>
            <a:off x="3917901" y="1323850"/>
            <a:ext cx="1172400" cy="117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idx="15" type="title"/>
          </p:nvPr>
        </p:nvSpPr>
        <p:spPr>
          <a:xfrm>
            <a:off x="713500" y="537025"/>
            <a:ext cx="77172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49" name="Google Shape;249;p36"/>
          <p:cNvSpPr/>
          <p:nvPr/>
        </p:nvSpPr>
        <p:spPr>
          <a:xfrm>
            <a:off x="2745325" y="1462729"/>
            <a:ext cx="1716616" cy="459458"/>
          </a:xfrm>
          <a:custGeom>
            <a:rect b="b" l="l" r="r" t="t"/>
            <a:pathLst>
              <a:path extrusionOk="0" h="32419" w="121123">
                <a:moveTo>
                  <a:pt x="48724" y="0"/>
                </a:moveTo>
                <a:cubicBezTo>
                  <a:pt x="48396" y="0"/>
                  <a:pt x="48065" y="11"/>
                  <a:pt x="47732" y="34"/>
                </a:cubicBezTo>
                <a:cubicBezTo>
                  <a:pt x="39862" y="582"/>
                  <a:pt x="33921" y="7404"/>
                  <a:pt x="34481" y="15274"/>
                </a:cubicBezTo>
                <a:cubicBezTo>
                  <a:pt x="34481" y="15429"/>
                  <a:pt x="34504" y="15572"/>
                  <a:pt x="34516" y="15726"/>
                </a:cubicBezTo>
                <a:cubicBezTo>
                  <a:pt x="32897" y="14393"/>
                  <a:pt x="30814" y="13595"/>
                  <a:pt x="28551" y="13595"/>
                </a:cubicBezTo>
                <a:cubicBezTo>
                  <a:pt x="23360" y="13595"/>
                  <a:pt x="19145" y="17810"/>
                  <a:pt x="19145" y="23001"/>
                </a:cubicBezTo>
                <a:cubicBezTo>
                  <a:pt x="19145" y="24287"/>
                  <a:pt x="19395" y="25513"/>
                  <a:pt x="19872" y="26633"/>
                </a:cubicBezTo>
                <a:cubicBezTo>
                  <a:pt x="19809" y="26632"/>
                  <a:pt x="19746" y="26632"/>
                  <a:pt x="19683" y="26632"/>
                </a:cubicBezTo>
                <a:cubicBezTo>
                  <a:pt x="14533" y="26632"/>
                  <a:pt x="8010" y="28079"/>
                  <a:pt x="0" y="32419"/>
                </a:cubicBezTo>
                <a:lnTo>
                  <a:pt x="121122" y="32419"/>
                </a:lnTo>
                <a:cubicBezTo>
                  <a:pt x="121122" y="32419"/>
                  <a:pt x="116367" y="26632"/>
                  <a:pt x="106077" y="26632"/>
                </a:cubicBezTo>
                <a:cubicBezTo>
                  <a:pt x="104514" y="26632"/>
                  <a:pt x="102823" y="26765"/>
                  <a:pt x="101001" y="27073"/>
                </a:cubicBezTo>
                <a:cubicBezTo>
                  <a:pt x="99632" y="23406"/>
                  <a:pt x="96798" y="20441"/>
                  <a:pt x="93214" y="18917"/>
                </a:cubicBezTo>
                <a:cubicBezTo>
                  <a:pt x="93226" y="18405"/>
                  <a:pt x="93214" y="17881"/>
                  <a:pt x="93178" y="17358"/>
                </a:cubicBezTo>
                <a:cubicBezTo>
                  <a:pt x="92541" y="8291"/>
                  <a:pt x="84994" y="1360"/>
                  <a:pt x="76044" y="1360"/>
                </a:cubicBezTo>
                <a:cubicBezTo>
                  <a:pt x="75638" y="1360"/>
                  <a:pt x="75230" y="1374"/>
                  <a:pt x="74819" y="1403"/>
                </a:cubicBezTo>
                <a:cubicBezTo>
                  <a:pt x="69414" y="1772"/>
                  <a:pt x="64758" y="4618"/>
                  <a:pt x="61889" y="8761"/>
                </a:cubicBezTo>
                <a:cubicBezTo>
                  <a:pt x="59713" y="3564"/>
                  <a:pt x="54580" y="0"/>
                  <a:pt x="4872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6"/>
          <p:cNvSpPr/>
          <p:nvPr/>
        </p:nvSpPr>
        <p:spPr>
          <a:xfrm>
            <a:off x="6619090" y="1462729"/>
            <a:ext cx="1716616" cy="459458"/>
          </a:xfrm>
          <a:custGeom>
            <a:rect b="b" l="l" r="r" t="t"/>
            <a:pathLst>
              <a:path extrusionOk="0" h="32419" w="121123">
                <a:moveTo>
                  <a:pt x="48724" y="0"/>
                </a:moveTo>
                <a:cubicBezTo>
                  <a:pt x="48396" y="0"/>
                  <a:pt x="48065" y="11"/>
                  <a:pt x="47732" y="34"/>
                </a:cubicBezTo>
                <a:cubicBezTo>
                  <a:pt x="39862" y="582"/>
                  <a:pt x="33921" y="7404"/>
                  <a:pt x="34481" y="15274"/>
                </a:cubicBezTo>
                <a:cubicBezTo>
                  <a:pt x="34481" y="15429"/>
                  <a:pt x="34504" y="15572"/>
                  <a:pt x="34516" y="15726"/>
                </a:cubicBezTo>
                <a:cubicBezTo>
                  <a:pt x="32897" y="14393"/>
                  <a:pt x="30814" y="13595"/>
                  <a:pt x="28551" y="13595"/>
                </a:cubicBezTo>
                <a:cubicBezTo>
                  <a:pt x="23360" y="13595"/>
                  <a:pt x="19145" y="17810"/>
                  <a:pt x="19145" y="23001"/>
                </a:cubicBezTo>
                <a:cubicBezTo>
                  <a:pt x="19145" y="24287"/>
                  <a:pt x="19395" y="25513"/>
                  <a:pt x="19872" y="26633"/>
                </a:cubicBezTo>
                <a:cubicBezTo>
                  <a:pt x="19809" y="26632"/>
                  <a:pt x="19746" y="26632"/>
                  <a:pt x="19683" y="26632"/>
                </a:cubicBezTo>
                <a:cubicBezTo>
                  <a:pt x="14533" y="26632"/>
                  <a:pt x="8010" y="28079"/>
                  <a:pt x="0" y="32419"/>
                </a:cubicBezTo>
                <a:lnTo>
                  <a:pt x="121122" y="32419"/>
                </a:lnTo>
                <a:cubicBezTo>
                  <a:pt x="121122" y="32419"/>
                  <a:pt x="116367" y="26632"/>
                  <a:pt x="106077" y="26632"/>
                </a:cubicBezTo>
                <a:cubicBezTo>
                  <a:pt x="104514" y="26632"/>
                  <a:pt x="102823" y="26765"/>
                  <a:pt x="101001" y="27073"/>
                </a:cubicBezTo>
                <a:cubicBezTo>
                  <a:pt x="99632" y="23406"/>
                  <a:pt x="96798" y="20441"/>
                  <a:pt x="93214" y="18917"/>
                </a:cubicBezTo>
                <a:cubicBezTo>
                  <a:pt x="93226" y="18405"/>
                  <a:pt x="93214" y="17881"/>
                  <a:pt x="93178" y="17358"/>
                </a:cubicBezTo>
                <a:cubicBezTo>
                  <a:pt x="92541" y="8291"/>
                  <a:pt x="84994" y="1360"/>
                  <a:pt x="76044" y="1360"/>
                </a:cubicBezTo>
                <a:cubicBezTo>
                  <a:pt x="75638" y="1360"/>
                  <a:pt x="75230" y="1374"/>
                  <a:pt x="74819" y="1403"/>
                </a:cubicBezTo>
                <a:cubicBezTo>
                  <a:pt x="69414" y="1772"/>
                  <a:pt x="64758" y="4618"/>
                  <a:pt x="61889" y="8761"/>
                </a:cubicBezTo>
                <a:cubicBezTo>
                  <a:pt x="59713" y="3564"/>
                  <a:pt x="54580" y="0"/>
                  <a:pt x="4872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6"/>
          <p:cNvSpPr/>
          <p:nvPr/>
        </p:nvSpPr>
        <p:spPr>
          <a:xfrm>
            <a:off x="808394" y="1493000"/>
            <a:ext cx="1716712" cy="429187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6"/>
          <p:cNvSpPr/>
          <p:nvPr/>
        </p:nvSpPr>
        <p:spPr>
          <a:xfrm>
            <a:off x="4682159" y="1493000"/>
            <a:ext cx="1716712" cy="429187"/>
          </a:xfrm>
          <a:custGeom>
            <a:rect b="b" l="l" r="r" t="t"/>
            <a:pathLst>
              <a:path extrusionOk="0" h="23087" w="92346">
                <a:moveTo>
                  <a:pt x="34195" y="0"/>
                </a:moveTo>
                <a:cubicBezTo>
                  <a:pt x="28457" y="0"/>
                  <a:pt x="23682" y="4203"/>
                  <a:pt x="22801" y="9704"/>
                </a:cubicBezTo>
                <a:cubicBezTo>
                  <a:pt x="22063" y="9549"/>
                  <a:pt x="21301" y="9478"/>
                  <a:pt x="20515" y="9478"/>
                </a:cubicBezTo>
                <a:cubicBezTo>
                  <a:pt x="14872" y="9478"/>
                  <a:pt x="10169" y="13526"/>
                  <a:pt x="9168" y="18884"/>
                </a:cubicBezTo>
                <a:cubicBezTo>
                  <a:pt x="3513" y="19717"/>
                  <a:pt x="1" y="23087"/>
                  <a:pt x="1" y="23087"/>
                </a:cubicBezTo>
                <a:lnTo>
                  <a:pt x="31874" y="23087"/>
                </a:lnTo>
                <a:cubicBezTo>
                  <a:pt x="31886" y="23015"/>
                  <a:pt x="31897" y="22932"/>
                  <a:pt x="31909" y="22860"/>
                </a:cubicBezTo>
                <a:cubicBezTo>
                  <a:pt x="32017" y="22884"/>
                  <a:pt x="32112" y="22896"/>
                  <a:pt x="32219" y="22920"/>
                </a:cubicBezTo>
                <a:cubicBezTo>
                  <a:pt x="32231" y="22968"/>
                  <a:pt x="32243" y="23027"/>
                  <a:pt x="32255" y="23087"/>
                </a:cubicBezTo>
                <a:lnTo>
                  <a:pt x="92346" y="23087"/>
                </a:lnTo>
                <a:cubicBezTo>
                  <a:pt x="87598" y="20813"/>
                  <a:pt x="84270" y="20062"/>
                  <a:pt x="81953" y="20062"/>
                </a:cubicBezTo>
                <a:cubicBezTo>
                  <a:pt x="81916" y="20062"/>
                  <a:pt x="81880" y="20062"/>
                  <a:pt x="81844" y="20062"/>
                </a:cubicBezTo>
                <a:cubicBezTo>
                  <a:pt x="81344" y="11680"/>
                  <a:pt x="74391" y="5037"/>
                  <a:pt x="65890" y="5037"/>
                </a:cubicBezTo>
                <a:cubicBezTo>
                  <a:pt x="60342" y="5037"/>
                  <a:pt x="55460" y="7859"/>
                  <a:pt x="52591" y="12145"/>
                </a:cubicBezTo>
                <a:cubicBezTo>
                  <a:pt x="52186" y="10240"/>
                  <a:pt x="50495" y="8811"/>
                  <a:pt x="48471" y="8811"/>
                </a:cubicBezTo>
                <a:cubicBezTo>
                  <a:pt x="47495" y="8811"/>
                  <a:pt x="46602" y="9144"/>
                  <a:pt x="45887" y="9704"/>
                </a:cubicBezTo>
                <a:cubicBezTo>
                  <a:pt x="45780" y="9680"/>
                  <a:pt x="45685" y="9668"/>
                  <a:pt x="45590" y="9644"/>
                </a:cubicBezTo>
                <a:cubicBezTo>
                  <a:pt x="44673" y="4180"/>
                  <a:pt x="39922" y="0"/>
                  <a:pt x="3419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6"/>
          <p:cNvSpPr txBox="1"/>
          <p:nvPr>
            <p:ph type="title"/>
          </p:nvPr>
        </p:nvSpPr>
        <p:spPr>
          <a:xfrm>
            <a:off x="1198450" y="1282800"/>
            <a:ext cx="9366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4" name="Google Shape;254;p36"/>
          <p:cNvSpPr txBox="1"/>
          <p:nvPr>
            <p:ph idx="1" type="subTitle"/>
          </p:nvPr>
        </p:nvSpPr>
        <p:spPr>
          <a:xfrm>
            <a:off x="713500" y="22525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55" name="Google Shape;255;p36"/>
          <p:cNvSpPr txBox="1"/>
          <p:nvPr>
            <p:ph idx="2" type="subTitle"/>
          </p:nvPr>
        </p:nvSpPr>
        <p:spPr>
          <a:xfrm>
            <a:off x="713500" y="26848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</a:t>
            </a:r>
            <a:endParaRPr/>
          </a:p>
        </p:txBody>
      </p:sp>
      <p:sp>
        <p:nvSpPr>
          <p:cNvPr id="256" name="Google Shape;256;p36"/>
          <p:cNvSpPr txBox="1"/>
          <p:nvPr>
            <p:ph idx="3" type="title"/>
          </p:nvPr>
        </p:nvSpPr>
        <p:spPr>
          <a:xfrm>
            <a:off x="5072200" y="1282800"/>
            <a:ext cx="9366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7" name="Google Shape;257;p36"/>
          <p:cNvSpPr txBox="1"/>
          <p:nvPr>
            <p:ph idx="4" type="subTitle"/>
          </p:nvPr>
        </p:nvSpPr>
        <p:spPr>
          <a:xfrm>
            <a:off x="4587265" y="22525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</a:t>
            </a:r>
            <a:endParaRPr/>
          </a:p>
        </p:txBody>
      </p:sp>
      <p:sp>
        <p:nvSpPr>
          <p:cNvPr id="258" name="Google Shape;258;p36"/>
          <p:cNvSpPr txBox="1"/>
          <p:nvPr>
            <p:ph idx="5" type="subTitle"/>
          </p:nvPr>
        </p:nvSpPr>
        <p:spPr>
          <a:xfrm>
            <a:off x="4587265" y="26848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</a:t>
            </a:r>
            <a:endParaRPr/>
          </a:p>
        </p:txBody>
      </p:sp>
      <p:sp>
        <p:nvSpPr>
          <p:cNvPr id="259" name="Google Shape;259;p36"/>
          <p:cNvSpPr txBox="1"/>
          <p:nvPr>
            <p:ph idx="6" type="title"/>
          </p:nvPr>
        </p:nvSpPr>
        <p:spPr>
          <a:xfrm>
            <a:off x="3135325" y="1282800"/>
            <a:ext cx="9366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0" name="Google Shape;260;p36"/>
          <p:cNvSpPr txBox="1"/>
          <p:nvPr>
            <p:ph idx="7" type="subTitle"/>
          </p:nvPr>
        </p:nvSpPr>
        <p:spPr>
          <a:xfrm>
            <a:off x="2650383" y="22525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61" name="Google Shape;261;p36"/>
          <p:cNvSpPr txBox="1"/>
          <p:nvPr>
            <p:ph idx="8" type="subTitle"/>
          </p:nvPr>
        </p:nvSpPr>
        <p:spPr>
          <a:xfrm>
            <a:off x="2650383" y="26848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</a:t>
            </a:r>
            <a:endParaRPr/>
          </a:p>
        </p:txBody>
      </p:sp>
      <p:sp>
        <p:nvSpPr>
          <p:cNvPr id="262" name="Google Shape;262;p36"/>
          <p:cNvSpPr txBox="1"/>
          <p:nvPr>
            <p:ph idx="9" type="title"/>
          </p:nvPr>
        </p:nvSpPr>
        <p:spPr>
          <a:xfrm>
            <a:off x="7009075" y="1282800"/>
            <a:ext cx="936600" cy="6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63" name="Google Shape;263;p36"/>
          <p:cNvSpPr txBox="1"/>
          <p:nvPr>
            <p:ph idx="13" type="subTitle"/>
          </p:nvPr>
        </p:nvSpPr>
        <p:spPr>
          <a:xfrm>
            <a:off x="6524148" y="22525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PLUTO</a:t>
            </a:r>
            <a:endParaRPr/>
          </a:p>
        </p:txBody>
      </p:sp>
      <p:sp>
        <p:nvSpPr>
          <p:cNvPr id="264" name="Google Shape;264;p36"/>
          <p:cNvSpPr txBox="1"/>
          <p:nvPr>
            <p:ph idx="14" type="subTitle"/>
          </p:nvPr>
        </p:nvSpPr>
        <p:spPr>
          <a:xfrm>
            <a:off x="6524148" y="2684850"/>
            <a:ext cx="1906500" cy="4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63"/>
          <p:cNvSpPr/>
          <p:nvPr/>
        </p:nvSpPr>
        <p:spPr>
          <a:xfrm>
            <a:off x="2971952" y="958111"/>
            <a:ext cx="2232728" cy="558195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63"/>
          <p:cNvSpPr/>
          <p:nvPr/>
        </p:nvSpPr>
        <p:spPr>
          <a:xfrm>
            <a:off x="1475500" y="1046975"/>
            <a:ext cx="2627968" cy="594937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63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Phone Mockup</a:t>
            </a:r>
            <a:endParaRPr/>
          </a:p>
        </p:txBody>
      </p:sp>
      <p:grpSp>
        <p:nvGrpSpPr>
          <p:cNvPr id="1201" name="Google Shape;1201;p63"/>
          <p:cNvGrpSpPr/>
          <p:nvPr/>
        </p:nvGrpSpPr>
        <p:grpSpPr>
          <a:xfrm>
            <a:off x="2228309" y="1216109"/>
            <a:ext cx="1411318" cy="2585866"/>
            <a:chOff x="1343694" y="2195325"/>
            <a:chExt cx="977705" cy="1791386"/>
          </a:xfrm>
        </p:grpSpPr>
        <p:sp>
          <p:nvSpPr>
            <p:cNvPr id="1202" name="Google Shape;1202;p63"/>
            <p:cNvSpPr/>
            <p:nvPr/>
          </p:nvSpPr>
          <p:spPr>
            <a:xfrm>
              <a:off x="1343694" y="2195325"/>
              <a:ext cx="977705" cy="1791386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03" name="Google Shape;1203;p63"/>
            <p:cNvPicPr preferRelativeResize="0"/>
            <p:nvPr/>
          </p:nvPicPr>
          <p:blipFill rotWithShape="1">
            <a:blip r:embed="rId3">
              <a:alphaModFix/>
            </a:blip>
            <a:srcRect b="0" l="-10" r="0" t="0"/>
            <a:stretch/>
          </p:blipFill>
          <p:spPr>
            <a:xfrm>
              <a:off x="1395175" y="2290663"/>
              <a:ext cx="847200" cy="1500300"/>
            </a:xfrm>
            <a:prstGeom prst="roundRect">
              <a:avLst>
                <a:gd fmla="val 1917" name="adj"/>
              </a:avLst>
            </a:prstGeom>
            <a:noFill/>
            <a:ln>
              <a:noFill/>
            </a:ln>
          </p:spPr>
        </p:pic>
        <p:sp>
          <p:nvSpPr>
            <p:cNvPr id="1204" name="Google Shape;1204;p63"/>
            <p:cNvSpPr/>
            <p:nvPr/>
          </p:nvSpPr>
          <p:spPr>
            <a:xfrm>
              <a:off x="1398606" y="2291543"/>
              <a:ext cx="843792" cy="1500441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63"/>
            <p:cNvSpPr/>
            <p:nvPr/>
          </p:nvSpPr>
          <p:spPr>
            <a:xfrm>
              <a:off x="1774191" y="3838551"/>
              <a:ext cx="99614" cy="85611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63"/>
            <p:cNvSpPr/>
            <p:nvPr/>
          </p:nvSpPr>
          <p:spPr>
            <a:xfrm>
              <a:off x="1534552" y="3876878"/>
              <a:ext cx="85251" cy="9292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63"/>
            <p:cNvSpPr/>
            <p:nvPr/>
          </p:nvSpPr>
          <p:spPr>
            <a:xfrm>
              <a:off x="1709972" y="2236269"/>
              <a:ext cx="245148" cy="14775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63"/>
            <p:cNvSpPr/>
            <p:nvPr/>
          </p:nvSpPr>
          <p:spPr>
            <a:xfrm>
              <a:off x="2046723" y="3842473"/>
              <a:ext cx="56173" cy="83150"/>
            </a:xfrm>
            <a:custGeom>
              <a:rect b="b" l="l" r="r" t="t"/>
              <a:pathLst>
                <a:path extrusionOk="0" h="2442" w="1649">
                  <a:moveTo>
                    <a:pt x="501" y="1"/>
                  </a:moveTo>
                  <a:cubicBezTo>
                    <a:pt x="238" y="1"/>
                    <a:pt x="1" y="336"/>
                    <a:pt x="250" y="590"/>
                  </a:cubicBezTo>
                  <a:lnTo>
                    <a:pt x="841" y="1232"/>
                  </a:lnTo>
                  <a:lnTo>
                    <a:pt x="250" y="1874"/>
                  </a:lnTo>
                  <a:cubicBezTo>
                    <a:pt x="36" y="2126"/>
                    <a:pt x="260" y="2441"/>
                    <a:pt x="516" y="2441"/>
                  </a:cubicBezTo>
                  <a:cubicBezTo>
                    <a:pt x="596" y="2441"/>
                    <a:pt x="680" y="2410"/>
                    <a:pt x="754" y="2336"/>
                  </a:cubicBezTo>
                  <a:lnTo>
                    <a:pt x="1555" y="1463"/>
                  </a:lnTo>
                  <a:cubicBezTo>
                    <a:pt x="1613" y="1405"/>
                    <a:pt x="1641" y="1326"/>
                    <a:pt x="1649" y="1246"/>
                  </a:cubicBezTo>
                  <a:cubicBezTo>
                    <a:pt x="1649" y="1239"/>
                    <a:pt x="1649" y="1239"/>
                    <a:pt x="1649" y="1232"/>
                  </a:cubicBezTo>
                  <a:cubicBezTo>
                    <a:pt x="1649" y="1225"/>
                    <a:pt x="1649" y="1225"/>
                    <a:pt x="1649" y="1218"/>
                  </a:cubicBezTo>
                  <a:cubicBezTo>
                    <a:pt x="1641" y="1138"/>
                    <a:pt x="1613" y="1059"/>
                    <a:pt x="1555" y="1001"/>
                  </a:cubicBezTo>
                  <a:lnTo>
                    <a:pt x="754" y="129"/>
                  </a:lnTo>
                  <a:cubicBezTo>
                    <a:pt x="679" y="38"/>
                    <a:pt x="588" y="1"/>
                    <a:pt x="5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9" name="Google Shape;1209;p63"/>
          <p:cNvSpPr txBox="1"/>
          <p:nvPr/>
        </p:nvSpPr>
        <p:spPr>
          <a:xfrm>
            <a:off x="4350688" y="2281850"/>
            <a:ext cx="25650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7575AC"/>
                </a:solidFill>
                <a:latin typeface="Bree Serif"/>
                <a:ea typeface="Bree Serif"/>
                <a:cs typeface="Bree Serif"/>
                <a:sym typeface="Bree Serif"/>
              </a:rPr>
              <a:t>MERCURY</a:t>
            </a:r>
            <a:endParaRPr sz="1600">
              <a:solidFill>
                <a:srgbClr val="7575AC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10" name="Google Shape;1210;p63"/>
          <p:cNvSpPr txBox="1"/>
          <p:nvPr/>
        </p:nvSpPr>
        <p:spPr>
          <a:xfrm>
            <a:off x="4350700" y="2776900"/>
            <a:ext cx="3090300" cy="1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 and the smallest one in the Solar System—it’s only a bit larger than the Moon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64"/>
          <p:cNvSpPr/>
          <p:nvPr/>
        </p:nvSpPr>
        <p:spPr>
          <a:xfrm>
            <a:off x="3455640" y="1017623"/>
            <a:ext cx="2232728" cy="558195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64"/>
          <p:cNvSpPr/>
          <p:nvPr/>
        </p:nvSpPr>
        <p:spPr>
          <a:xfrm>
            <a:off x="5974400" y="3382900"/>
            <a:ext cx="2627968" cy="594937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64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</a:t>
            </a:r>
            <a:r>
              <a:rPr lang="en"/>
              <a:t> Mockup</a:t>
            </a:r>
            <a:endParaRPr/>
          </a:p>
        </p:txBody>
      </p:sp>
      <p:sp>
        <p:nvSpPr>
          <p:cNvPr id="1218" name="Google Shape;1218;p64"/>
          <p:cNvSpPr txBox="1"/>
          <p:nvPr/>
        </p:nvSpPr>
        <p:spPr>
          <a:xfrm>
            <a:off x="1297550" y="2281850"/>
            <a:ext cx="25650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7575AC"/>
                </a:solidFill>
                <a:latin typeface="Bree Serif"/>
                <a:ea typeface="Bree Serif"/>
                <a:cs typeface="Bree Serif"/>
                <a:sym typeface="Bree Serif"/>
              </a:rPr>
              <a:t>VENUS</a:t>
            </a:r>
            <a:endParaRPr sz="1600">
              <a:solidFill>
                <a:srgbClr val="7575AC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19" name="Google Shape;1219;p64"/>
          <p:cNvSpPr txBox="1"/>
          <p:nvPr/>
        </p:nvSpPr>
        <p:spPr>
          <a:xfrm>
            <a:off x="1011100" y="2776900"/>
            <a:ext cx="2851500" cy="1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Venus has a beautiful name and is the second planet from the Sun. Its atmosphere is </a:t>
            </a: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poisonous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220" name="Google Shape;1220;p64"/>
          <p:cNvGrpSpPr/>
          <p:nvPr/>
        </p:nvGrpSpPr>
        <p:grpSpPr>
          <a:xfrm>
            <a:off x="4598692" y="1298930"/>
            <a:ext cx="3247657" cy="2501862"/>
            <a:chOff x="2641570" y="1475310"/>
            <a:chExt cx="3159506" cy="2433955"/>
          </a:xfrm>
        </p:grpSpPr>
        <p:sp>
          <p:nvSpPr>
            <p:cNvPr id="1221" name="Google Shape;1221;p64"/>
            <p:cNvSpPr/>
            <p:nvPr/>
          </p:nvSpPr>
          <p:spPr>
            <a:xfrm>
              <a:off x="3828924" y="3641040"/>
              <a:ext cx="784838" cy="214359"/>
            </a:xfrm>
            <a:custGeom>
              <a:rect b="b" l="l" r="r" t="t"/>
              <a:pathLst>
                <a:path extrusionOk="0" h="9884" w="20326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64"/>
            <p:cNvSpPr/>
            <p:nvPr/>
          </p:nvSpPr>
          <p:spPr>
            <a:xfrm>
              <a:off x="3770030" y="3855511"/>
              <a:ext cx="902567" cy="53754"/>
            </a:xfrm>
            <a:custGeom>
              <a:rect b="b" l="l" r="r" t="t"/>
              <a:pathLst>
                <a:path extrusionOk="0" h="1541" w="23375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64"/>
            <p:cNvSpPr/>
            <p:nvPr/>
          </p:nvSpPr>
          <p:spPr>
            <a:xfrm>
              <a:off x="2641570" y="1475310"/>
              <a:ext cx="3159506" cy="2180260"/>
            </a:xfrm>
            <a:custGeom>
              <a:rect b="b" l="l" r="r" t="t"/>
              <a:pathLst>
                <a:path extrusionOk="0" h="58452" w="81826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24" name="Google Shape;1224;p6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807044" y="1613894"/>
              <a:ext cx="2826000" cy="1586400"/>
            </a:xfrm>
            <a:prstGeom prst="roundRect">
              <a:avLst>
                <a:gd fmla="val 1513" name="adj"/>
              </a:avLst>
            </a:prstGeom>
            <a:noFill/>
            <a:ln>
              <a:noFill/>
            </a:ln>
          </p:spPr>
        </p:pic>
        <p:sp>
          <p:nvSpPr>
            <p:cNvPr id="1225" name="Google Shape;1225;p64"/>
            <p:cNvSpPr/>
            <p:nvPr/>
          </p:nvSpPr>
          <p:spPr>
            <a:xfrm>
              <a:off x="2808656" y="1610783"/>
              <a:ext cx="2825354" cy="1590712"/>
            </a:xfrm>
            <a:custGeom>
              <a:rect b="b" l="l" r="r" t="t"/>
              <a:pathLst>
                <a:path extrusionOk="0" h="45602" w="73172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64"/>
            <p:cNvSpPr/>
            <p:nvPr/>
          </p:nvSpPr>
          <p:spPr>
            <a:xfrm>
              <a:off x="4196003" y="1519880"/>
              <a:ext cx="44327" cy="34778"/>
            </a:xfrm>
            <a:custGeom>
              <a:rect b="b" l="l" r="r" t="t"/>
              <a:pathLst>
                <a:path extrusionOk="0" h="997" w="1148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27" name="Google Shape;1227;p64"/>
            <p:cNvCxnSpPr/>
            <p:nvPr/>
          </p:nvCxnSpPr>
          <p:spPr>
            <a:xfrm>
              <a:off x="2646675" y="3421263"/>
              <a:ext cx="3150000" cy="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65"/>
          <p:cNvSpPr/>
          <p:nvPr/>
        </p:nvSpPr>
        <p:spPr>
          <a:xfrm>
            <a:off x="1216777" y="936936"/>
            <a:ext cx="2232728" cy="558195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65"/>
          <p:cNvSpPr/>
          <p:nvPr/>
        </p:nvSpPr>
        <p:spPr>
          <a:xfrm>
            <a:off x="2958325" y="1495125"/>
            <a:ext cx="2627968" cy="594937"/>
          </a:xfrm>
          <a:custGeom>
            <a:rect b="b" l="l" r="r" t="t"/>
            <a:pathLst>
              <a:path extrusionOk="0" h="55472" w="245032">
                <a:moveTo>
                  <a:pt x="120754" y="0"/>
                </a:moveTo>
                <a:cubicBezTo>
                  <a:pt x="99942" y="0"/>
                  <a:pt x="81523" y="10180"/>
                  <a:pt x="70188" y="25837"/>
                </a:cubicBezTo>
                <a:cubicBezTo>
                  <a:pt x="65281" y="32622"/>
                  <a:pt x="57568" y="36470"/>
                  <a:pt x="49534" y="36470"/>
                </a:cubicBezTo>
                <a:cubicBezTo>
                  <a:pt x="47023" y="36470"/>
                  <a:pt x="44480" y="36094"/>
                  <a:pt x="41982" y="35314"/>
                </a:cubicBezTo>
                <a:cubicBezTo>
                  <a:pt x="37101" y="33790"/>
                  <a:pt x="31921" y="32969"/>
                  <a:pt x="26552" y="32969"/>
                </a:cubicBezTo>
                <a:cubicBezTo>
                  <a:pt x="25373" y="32969"/>
                  <a:pt x="24206" y="33004"/>
                  <a:pt x="23051" y="33088"/>
                </a:cubicBezTo>
                <a:cubicBezTo>
                  <a:pt x="8526" y="34052"/>
                  <a:pt x="965" y="44399"/>
                  <a:pt x="1" y="55471"/>
                </a:cubicBezTo>
                <a:lnTo>
                  <a:pt x="245031" y="55471"/>
                </a:lnTo>
                <a:cubicBezTo>
                  <a:pt x="244067" y="44399"/>
                  <a:pt x="236507" y="34052"/>
                  <a:pt x="221981" y="33088"/>
                </a:cubicBezTo>
                <a:cubicBezTo>
                  <a:pt x="220826" y="33004"/>
                  <a:pt x="219659" y="32969"/>
                  <a:pt x="218492" y="32969"/>
                </a:cubicBezTo>
                <a:cubicBezTo>
                  <a:pt x="212468" y="32969"/>
                  <a:pt x="206681" y="33993"/>
                  <a:pt x="201312" y="35886"/>
                </a:cubicBezTo>
                <a:cubicBezTo>
                  <a:pt x="198449" y="36893"/>
                  <a:pt x="195500" y="37381"/>
                  <a:pt x="192591" y="37381"/>
                </a:cubicBezTo>
                <a:cubicBezTo>
                  <a:pt x="184527" y="37381"/>
                  <a:pt x="176763" y="33625"/>
                  <a:pt x="171951" y="26730"/>
                </a:cubicBezTo>
                <a:cubicBezTo>
                  <a:pt x="160676" y="10573"/>
                  <a:pt x="141947" y="0"/>
                  <a:pt x="12075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65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</a:t>
            </a:r>
            <a:r>
              <a:rPr lang="en"/>
              <a:t> Mockup</a:t>
            </a:r>
            <a:endParaRPr/>
          </a:p>
        </p:txBody>
      </p:sp>
      <p:sp>
        <p:nvSpPr>
          <p:cNvPr id="1235" name="Google Shape;1235;p65"/>
          <p:cNvSpPr txBox="1"/>
          <p:nvPr/>
        </p:nvSpPr>
        <p:spPr>
          <a:xfrm>
            <a:off x="4673125" y="2281850"/>
            <a:ext cx="25650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7575AC"/>
                </a:solidFill>
                <a:latin typeface="Bree Serif"/>
                <a:ea typeface="Bree Serif"/>
                <a:cs typeface="Bree Serif"/>
                <a:sym typeface="Bree Serif"/>
              </a:rPr>
              <a:t>MERCURY</a:t>
            </a:r>
            <a:endParaRPr sz="1600">
              <a:solidFill>
                <a:srgbClr val="7575AC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36" name="Google Shape;1236;p65"/>
          <p:cNvSpPr txBox="1"/>
          <p:nvPr/>
        </p:nvSpPr>
        <p:spPr>
          <a:xfrm>
            <a:off x="4673150" y="2776900"/>
            <a:ext cx="3062100" cy="1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 in the Solar System and the fourth-brightest object in the night sky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237" name="Google Shape;1237;p65"/>
          <p:cNvGrpSpPr/>
          <p:nvPr/>
        </p:nvGrpSpPr>
        <p:grpSpPr>
          <a:xfrm>
            <a:off x="1905856" y="1276667"/>
            <a:ext cx="2056638" cy="2525524"/>
            <a:chOff x="6119927" y="1947377"/>
            <a:chExt cx="1680397" cy="2063505"/>
          </a:xfrm>
        </p:grpSpPr>
        <p:sp>
          <p:nvSpPr>
            <p:cNvPr id="1238" name="Google Shape;1238;p65"/>
            <p:cNvSpPr/>
            <p:nvPr/>
          </p:nvSpPr>
          <p:spPr>
            <a:xfrm>
              <a:off x="6119927" y="1947377"/>
              <a:ext cx="1680397" cy="206350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39" name="Google Shape;1239;p65"/>
            <p:cNvPicPr preferRelativeResize="0"/>
            <p:nvPr/>
          </p:nvPicPr>
          <p:blipFill rotWithShape="1">
            <a:blip r:embed="rId3">
              <a:alphaModFix/>
            </a:blip>
            <a:srcRect b="1096" l="797" r="797" t="1018"/>
            <a:stretch/>
          </p:blipFill>
          <p:spPr>
            <a:xfrm>
              <a:off x="6246375" y="2055763"/>
              <a:ext cx="1423500" cy="1746300"/>
            </a:xfrm>
            <a:prstGeom prst="roundRect">
              <a:avLst>
                <a:gd fmla="val 1278" name="adj"/>
              </a:avLst>
            </a:prstGeom>
            <a:noFill/>
            <a:ln>
              <a:noFill/>
            </a:ln>
          </p:spPr>
        </p:pic>
        <p:sp>
          <p:nvSpPr>
            <p:cNvPr id="1240" name="Google Shape;1240;p65"/>
            <p:cNvSpPr/>
            <p:nvPr/>
          </p:nvSpPr>
          <p:spPr>
            <a:xfrm>
              <a:off x="6244313" y="2055780"/>
              <a:ext cx="1424461" cy="1746198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65"/>
            <p:cNvSpPr/>
            <p:nvPr/>
          </p:nvSpPr>
          <p:spPr>
            <a:xfrm>
              <a:off x="6942213" y="1983845"/>
              <a:ext cx="35861" cy="28793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65"/>
            <p:cNvSpPr/>
            <p:nvPr/>
          </p:nvSpPr>
          <p:spPr>
            <a:xfrm>
              <a:off x="6901650" y="3864213"/>
              <a:ext cx="109800" cy="109800"/>
            </a:xfrm>
            <a:prstGeom prst="donut">
              <a:avLst>
                <a:gd fmla="val 16986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66"/>
          <p:cNvSpPr/>
          <p:nvPr/>
        </p:nvSpPr>
        <p:spPr>
          <a:xfrm>
            <a:off x="1191001" y="1021072"/>
            <a:ext cx="1112874" cy="278225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66"/>
          <p:cNvSpPr/>
          <p:nvPr/>
        </p:nvSpPr>
        <p:spPr>
          <a:xfrm>
            <a:off x="1526250" y="1203103"/>
            <a:ext cx="1572173" cy="355897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9" name="Google Shape;1249;p66"/>
          <p:cNvGrpSpPr/>
          <p:nvPr/>
        </p:nvGrpSpPr>
        <p:grpSpPr>
          <a:xfrm flipH="1">
            <a:off x="12773" y="1168905"/>
            <a:ext cx="4201282" cy="3974305"/>
            <a:chOff x="1997850" y="1192550"/>
            <a:chExt cx="3702875" cy="3502825"/>
          </a:xfrm>
        </p:grpSpPr>
        <p:sp>
          <p:nvSpPr>
            <p:cNvPr id="1250" name="Google Shape;1250;p66"/>
            <p:cNvSpPr/>
            <p:nvPr/>
          </p:nvSpPr>
          <p:spPr>
            <a:xfrm>
              <a:off x="3797475" y="2555500"/>
              <a:ext cx="336675" cy="612000"/>
            </a:xfrm>
            <a:custGeom>
              <a:rect b="b" l="l" r="r" t="t"/>
              <a:pathLst>
                <a:path extrusionOk="0" h="24480" w="13467">
                  <a:moveTo>
                    <a:pt x="9585" y="1"/>
                  </a:moveTo>
                  <a:cubicBezTo>
                    <a:pt x="9585" y="1"/>
                    <a:pt x="6061" y="7490"/>
                    <a:pt x="311" y="22932"/>
                  </a:cubicBezTo>
                  <a:cubicBezTo>
                    <a:pt x="1" y="23754"/>
                    <a:pt x="1073" y="24480"/>
                    <a:pt x="1870" y="24480"/>
                  </a:cubicBezTo>
                  <a:lnTo>
                    <a:pt x="2382" y="24480"/>
                  </a:lnTo>
                  <a:cubicBezTo>
                    <a:pt x="2918" y="24480"/>
                    <a:pt x="3406" y="24182"/>
                    <a:pt x="3692" y="23682"/>
                  </a:cubicBezTo>
                  <a:cubicBezTo>
                    <a:pt x="5537" y="20491"/>
                    <a:pt x="8621" y="16777"/>
                    <a:pt x="13467" y="15300"/>
                  </a:cubicBezTo>
                  <a:lnTo>
                    <a:pt x="9585" y="1"/>
                  </a:lnTo>
                  <a:close/>
                </a:path>
              </a:pathLst>
            </a:custGeom>
            <a:solidFill>
              <a:srgbClr val="E05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66"/>
            <p:cNvSpPr/>
            <p:nvPr/>
          </p:nvSpPr>
          <p:spPr>
            <a:xfrm>
              <a:off x="3799275" y="2555500"/>
              <a:ext cx="256900" cy="609625"/>
            </a:xfrm>
            <a:custGeom>
              <a:rect b="b" l="l" r="r" t="t"/>
              <a:pathLst>
                <a:path extrusionOk="0" h="24385" w="10276">
                  <a:moveTo>
                    <a:pt x="9513" y="1"/>
                  </a:moveTo>
                  <a:cubicBezTo>
                    <a:pt x="9513" y="1"/>
                    <a:pt x="5989" y="7490"/>
                    <a:pt x="239" y="22932"/>
                  </a:cubicBezTo>
                  <a:cubicBezTo>
                    <a:pt x="0" y="23575"/>
                    <a:pt x="620" y="24170"/>
                    <a:pt x="1274" y="24385"/>
                  </a:cubicBezTo>
                  <a:cubicBezTo>
                    <a:pt x="3370" y="16860"/>
                    <a:pt x="6799" y="9930"/>
                    <a:pt x="10275" y="3013"/>
                  </a:cubicBezTo>
                  <a:lnTo>
                    <a:pt x="95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66"/>
            <p:cNvSpPr/>
            <p:nvPr/>
          </p:nvSpPr>
          <p:spPr>
            <a:xfrm>
              <a:off x="3831125" y="2630800"/>
              <a:ext cx="303025" cy="536700"/>
            </a:xfrm>
            <a:custGeom>
              <a:rect b="b" l="l" r="r" t="t"/>
              <a:pathLst>
                <a:path extrusionOk="0" h="21468" w="12121">
                  <a:moveTo>
                    <a:pt x="9001" y="1"/>
                  </a:moveTo>
                  <a:cubicBezTo>
                    <a:pt x="5525" y="6918"/>
                    <a:pt x="2096" y="13848"/>
                    <a:pt x="0" y="21373"/>
                  </a:cubicBezTo>
                  <a:cubicBezTo>
                    <a:pt x="179" y="21432"/>
                    <a:pt x="358" y="21468"/>
                    <a:pt x="524" y="21468"/>
                  </a:cubicBezTo>
                  <a:lnTo>
                    <a:pt x="1036" y="21468"/>
                  </a:lnTo>
                  <a:cubicBezTo>
                    <a:pt x="1572" y="21468"/>
                    <a:pt x="2060" y="21170"/>
                    <a:pt x="2346" y="20670"/>
                  </a:cubicBezTo>
                  <a:cubicBezTo>
                    <a:pt x="4191" y="17479"/>
                    <a:pt x="7275" y="13765"/>
                    <a:pt x="12121" y="12288"/>
                  </a:cubicBezTo>
                  <a:lnTo>
                    <a:pt x="90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66"/>
            <p:cNvSpPr/>
            <p:nvPr/>
          </p:nvSpPr>
          <p:spPr>
            <a:xfrm>
              <a:off x="4574975" y="2555500"/>
              <a:ext cx="336375" cy="612000"/>
            </a:xfrm>
            <a:custGeom>
              <a:rect b="b" l="l" r="r" t="t"/>
              <a:pathLst>
                <a:path extrusionOk="0" h="24480" w="13455">
                  <a:moveTo>
                    <a:pt x="3882" y="1"/>
                  </a:moveTo>
                  <a:lnTo>
                    <a:pt x="0" y="15300"/>
                  </a:lnTo>
                  <a:cubicBezTo>
                    <a:pt x="4834" y="16777"/>
                    <a:pt x="7930" y="20491"/>
                    <a:pt x="9763" y="23682"/>
                  </a:cubicBezTo>
                  <a:cubicBezTo>
                    <a:pt x="10061" y="24182"/>
                    <a:pt x="10549" y="24480"/>
                    <a:pt x="11085" y="24480"/>
                  </a:cubicBezTo>
                  <a:lnTo>
                    <a:pt x="11597" y="24480"/>
                  </a:lnTo>
                  <a:cubicBezTo>
                    <a:pt x="12394" y="24480"/>
                    <a:pt x="13454" y="23754"/>
                    <a:pt x="13156" y="22932"/>
                  </a:cubicBezTo>
                  <a:cubicBezTo>
                    <a:pt x="7406" y="7490"/>
                    <a:pt x="3882" y="1"/>
                    <a:pt x="38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66"/>
            <p:cNvSpPr/>
            <p:nvPr/>
          </p:nvSpPr>
          <p:spPr>
            <a:xfrm>
              <a:off x="4200225" y="2944825"/>
              <a:ext cx="299450" cy="106000"/>
            </a:xfrm>
            <a:custGeom>
              <a:rect b="b" l="l" r="r" t="t"/>
              <a:pathLst>
                <a:path extrusionOk="0" h="4240" w="11978">
                  <a:moveTo>
                    <a:pt x="869" y="1"/>
                  </a:moveTo>
                  <a:cubicBezTo>
                    <a:pt x="369" y="1"/>
                    <a:pt x="0" y="525"/>
                    <a:pt x="107" y="1073"/>
                  </a:cubicBezTo>
                  <a:lnTo>
                    <a:pt x="607" y="3561"/>
                  </a:lnTo>
                  <a:cubicBezTo>
                    <a:pt x="691" y="3966"/>
                    <a:pt x="1012" y="4240"/>
                    <a:pt x="1369" y="4240"/>
                  </a:cubicBezTo>
                  <a:lnTo>
                    <a:pt x="10597" y="4240"/>
                  </a:lnTo>
                  <a:cubicBezTo>
                    <a:pt x="10966" y="4240"/>
                    <a:pt x="11275" y="3966"/>
                    <a:pt x="11359" y="3561"/>
                  </a:cubicBezTo>
                  <a:lnTo>
                    <a:pt x="11871" y="1073"/>
                  </a:lnTo>
                  <a:cubicBezTo>
                    <a:pt x="11978" y="525"/>
                    <a:pt x="11609" y="1"/>
                    <a:pt x="11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66"/>
            <p:cNvSpPr/>
            <p:nvPr/>
          </p:nvSpPr>
          <p:spPr>
            <a:xfrm>
              <a:off x="3990675" y="1608650"/>
              <a:ext cx="717675" cy="1393075"/>
            </a:xfrm>
            <a:custGeom>
              <a:rect b="b" l="l" r="r" t="t"/>
              <a:pathLst>
                <a:path extrusionOk="0" h="55723" w="28707">
                  <a:moveTo>
                    <a:pt x="4655" y="1"/>
                  </a:moveTo>
                  <a:cubicBezTo>
                    <a:pt x="1941" y="7907"/>
                    <a:pt x="0" y="18527"/>
                    <a:pt x="1084" y="31993"/>
                  </a:cubicBezTo>
                  <a:cubicBezTo>
                    <a:pt x="1084" y="31993"/>
                    <a:pt x="2500" y="46519"/>
                    <a:pt x="6870" y="55722"/>
                  </a:cubicBezTo>
                  <a:cubicBezTo>
                    <a:pt x="6870" y="55722"/>
                    <a:pt x="9960" y="54060"/>
                    <a:pt x="14462" y="54060"/>
                  </a:cubicBezTo>
                  <a:cubicBezTo>
                    <a:pt x="16713" y="54060"/>
                    <a:pt x="19316" y="54476"/>
                    <a:pt x="22062" y="55722"/>
                  </a:cubicBezTo>
                  <a:cubicBezTo>
                    <a:pt x="22062" y="55722"/>
                    <a:pt x="27087" y="47959"/>
                    <a:pt x="28123" y="30838"/>
                  </a:cubicBezTo>
                  <a:cubicBezTo>
                    <a:pt x="28706" y="20968"/>
                    <a:pt x="28004" y="9705"/>
                    <a:pt x="25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66"/>
            <p:cNvSpPr/>
            <p:nvPr/>
          </p:nvSpPr>
          <p:spPr>
            <a:xfrm>
              <a:off x="4106450" y="1192550"/>
              <a:ext cx="510500" cy="417025"/>
            </a:xfrm>
            <a:custGeom>
              <a:rect b="b" l="l" r="r" t="t"/>
              <a:pathLst>
                <a:path extrusionOk="0" h="16681" w="20420">
                  <a:moveTo>
                    <a:pt x="10171" y="1"/>
                  </a:moveTo>
                  <a:cubicBezTo>
                    <a:pt x="9483" y="1"/>
                    <a:pt x="8795" y="318"/>
                    <a:pt x="8299" y="941"/>
                  </a:cubicBezTo>
                  <a:cubicBezTo>
                    <a:pt x="6251" y="3536"/>
                    <a:pt x="2727" y="8739"/>
                    <a:pt x="1" y="16681"/>
                  </a:cubicBezTo>
                  <a:lnTo>
                    <a:pt x="20420" y="16681"/>
                  </a:lnTo>
                  <a:cubicBezTo>
                    <a:pt x="18551" y="10466"/>
                    <a:pt x="15776" y="4893"/>
                    <a:pt x="11847" y="738"/>
                  </a:cubicBezTo>
                  <a:cubicBezTo>
                    <a:pt x="11375" y="244"/>
                    <a:pt x="10773" y="1"/>
                    <a:pt x="10171" y="1"/>
                  </a:cubicBezTo>
                  <a:close/>
                </a:path>
              </a:pathLst>
            </a:custGeom>
            <a:solidFill>
              <a:srgbClr val="E05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66"/>
            <p:cNvSpPr/>
            <p:nvPr/>
          </p:nvSpPr>
          <p:spPr>
            <a:xfrm>
              <a:off x="4106450" y="1192725"/>
              <a:ext cx="329525" cy="416850"/>
            </a:xfrm>
            <a:custGeom>
              <a:rect b="b" l="l" r="r" t="t"/>
              <a:pathLst>
                <a:path extrusionOk="0" h="16674" w="13181">
                  <a:moveTo>
                    <a:pt x="10171" y="0"/>
                  </a:moveTo>
                  <a:cubicBezTo>
                    <a:pt x="9483" y="0"/>
                    <a:pt x="8798" y="302"/>
                    <a:pt x="8299" y="934"/>
                  </a:cubicBezTo>
                  <a:cubicBezTo>
                    <a:pt x="6251" y="3529"/>
                    <a:pt x="2727" y="8732"/>
                    <a:pt x="1" y="16674"/>
                  </a:cubicBezTo>
                  <a:lnTo>
                    <a:pt x="11955" y="16674"/>
                  </a:lnTo>
                  <a:cubicBezTo>
                    <a:pt x="12276" y="16174"/>
                    <a:pt x="12526" y="15578"/>
                    <a:pt x="12669" y="14923"/>
                  </a:cubicBezTo>
                  <a:cubicBezTo>
                    <a:pt x="13181" y="9435"/>
                    <a:pt x="12312" y="4470"/>
                    <a:pt x="10323" y="5"/>
                  </a:cubicBezTo>
                  <a:cubicBezTo>
                    <a:pt x="10273" y="2"/>
                    <a:pt x="10222" y="0"/>
                    <a:pt x="10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66"/>
            <p:cNvSpPr/>
            <p:nvPr/>
          </p:nvSpPr>
          <p:spPr>
            <a:xfrm>
              <a:off x="4364525" y="1192825"/>
              <a:ext cx="252425" cy="416750"/>
            </a:xfrm>
            <a:custGeom>
              <a:rect b="b" l="l" r="r" t="t"/>
              <a:pathLst>
                <a:path extrusionOk="0" h="16670" w="10097">
                  <a:moveTo>
                    <a:pt x="0" y="1"/>
                  </a:moveTo>
                  <a:cubicBezTo>
                    <a:pt x="1989" y="4466"/>
                    <a:pt x="2858" y="9431"/>
                    <a:pt x="2346" y="14919"/>
                  </a:cubicBezTo>
                  <a:cubicBezTo>
                    <a:pt x="2203" y="15574"/>
                    <a:pt x="1953" y="16170"/>
                    <a:pt x="1632" y="16670"/>
                  </a:cubicBezTo>
                  <a:lnTo>
                    <a:pt x="10097" y="16670"/>
                  </a:lnTo>
                  <a:cubicBezTo>
                    <a:pt x="8228" y="10455"/>
                    <a:pt x="5453" y="4882"/>
                    <a:pt x="1524" y="727"/>
                  </a:cubicBezTo>
                  <a:cubicBezTo>
                    <a:pt x="1084" y="275"/>
                    <a:pt x="548" y="4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66"/>
            <p:cNvSpPr/>
            <p:nvPr/>
          </p:nvSpPr>
          <p:spPr>
            <a:xfrm>
              <a:off x="4216875" y="2391500"/>
              <a:ext cx="243525" cy="776000"/>
            </a:xfrm>
            <a:custGeom>
              <a:rect b="b" l="l" r="r" t="t"/>
              <a:pathLst>
                <a:path extrusionOk="0" h="31040" w="9741">
                  <a:moveTo>
                    <a:pt x="5168" y="0"/>
                  </a:moveTo>
                  <a:cubicBezTo>
                    <a:pt x="5168" y="0"/>
                    <a:pt x="1" y="13133"/>
                    <a:pt x="3751" y="29706"/>
                  </a:cubicBezTo>
                  <a:cubicBezTo>
                    <a:pt x="3930" y="30492"/>
                    <a:pt x="4549" y="31040"/>
                    <a:pt x="5275" y="31040"/>
                  </a:cubicBezTo>
                  <a:cubicBezTo>
                    <a:pt x="5978" y="31040"/>
                    <a:pt x="6585" y="30516"/>
                    <a:pt x="6776" y="29754"/>
                  </a:cubicBezTo>
                  <a:cubicBezTo>
                    <a:pt x="8300" y="23610"/>
                    <a:pt x="9740" y="12514"/>
                    <a:pt x="5168" y="0"/>
                  </a:cubicBezTo>
                  <a:close/>
                </a:path>
              </a:pathLst>
            </a:custGeom>
            <a:solidFill>
              <a:srgbClr val="E05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66"/>
            <p:cNvSpPr/>
            <p:nvPr/>
          </p:nvSpPr>
          <p:spPr>
            <a:xfrm>
              <a:off x="4239500" y="2401325"/>
              <a:ext cx="121775" cy="655450"/>
            </a:xfrm>
            <a:custGeom>
              <a:rect b="b" l="l" r="r" t="t"/>
              <a:pathLst>
                <a:path extrusionOk="0" h="26218" w="4871">
                  <a:moveTo>
                    <a:pt x="4120" y="0"/>
                  </a:moveTo>
                  <a:cubicBezTo>
                    <a:pt x="3370" y="2120"/>
                    <a:pt x="1" y="12740"/>
                    <a:pt x="2239" y="26218"/>
                  </a:cubicBezTo>
                  <a:cubicBezTo>
                    <a:pt x="4799" y="17836"/>
                    <a:pt x="4870" y="8918"/>
                    <a:pt x="4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66"/>
            <p:cNvSpPr/>
            <p:nvPr/>
          </p:nvSpPr>
          <p:spPr>
            <a:xfrm>
              <a:off x="4295475" y="2391500"/>
              <a:ext cx="164925" cy="776000"/>
            </a:xfrm>
            <a:custGeom>
              <a:rect b="b" l="l" r="r" t="t"/>
              <a:pathLst>
                <a:path extrusionOk="0" h="31040" w="6597">
                  <a:moveTo>
                    <a:pt x="2024" y="0"/>
                  </a:moveTo>
                  <a:cubicBezTo>
                    <a:pt x="2024" y="0"/>
                    <a:pt x="1965" y="143"/>
                    <a:pt x="1881" y="393"/>
                  </a:cubicBezTo>
                  <a:cubicBezTo>
                    <a:pt x="2631" y="9311"/>
                    <a:pt x="2560" y="18229"/>
                    <a:pt x="0" y="26611"/>
                  </a:cubicBezTo>
                  <a:cubicBezTo>
                    <a:pt x="167" y="27623"/>
                    <a:pt x="369" y="28659"/>
                    <a:pt x="607" y="29706"/>
                  </a:cubicBezTo>
                  <a:cubicBezTo>
                    <a:pt x="786" y="30492"/>
                    <a:pt x="1405" y="31040"/>
                    <a:pt x="2131" y="31040"/>
                  </a:cubicBezTo>
                  <a:cubicBezTo>
                    <a:pt x="2834" y="31040"/>
                    <a:pt x="3441" y="30516"/>
                    <a:pt x="3632" y="29754"/>
                  </a:cubicBezTo>
                  <a:cubicBezTo>
                    <a:pt x="5156" y="23610"/>
                    <a:pt x="6596" y="12514"/>
                    <a:pt x="20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66"/>
            <p:cNvSpPr/>
            <p:nvPr/>
          </p:nvSpPr>
          <p:spPr>
            <a:xfrm>
              <a:off x="4141875" y="1801850"/>
              <a:ext cx="440250" cy="440250"/>
            </a:xfrm>
            <a:custGeom>
              <a:rect b="b" l="l" r="r" t="t"/>
              <a:pathLst>
                <a:path extrusionOk="0" h="17610" w="17610">
                  <a:moveTo>
                    <a:pt x="8811" y="0"/>
                  </a:moveTo>
                  <a:cubicBezTo>
                    <a:pt x="3953" y="0"/>
                    <a:pt x="0" y="3941"/>
                    <a:pt x="0" y="8799"/>
                  </a:cubicBezTo>
                  <a:cubicBezTo>
                    <a:pt x="0" y="13668"/>
                    <a:pt x="3953" y="17609"/>
                    <a:pt x="8811" y="17609"/>
                  </a:cubicBezTo>
                  <a:cubicBezTo>
                    <a:pt x="13669" y="17609"/>
                    <a:pt x="17610" y="13668"/>
                    <a:pt x="17610" y="8799"/>
                  </a:cubicBezTo>
                  <a:cubicBezTo>
                    <a:pt x="17610" y="3941"/>
                    <a:pt x="13669" y="0"/>
                    <a:pt x="88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66"/>
            <p:cNvSpPr/>
            <p:nvPr/>
          </p:nvSpPr>
          <p:spPr>
            <a:xfrm>
              <a:off x="4209450" y="1869100"/>
              <a:ext cx="305400" cy="305425"/>
            </a:xfrm>
            <a:custGeom>
              <a:rect b="b" l="l" r="r" t="t"/>
              <a:pathLst>
                <a:path extrusionOk="0" h="12217" w="12216">
                  <a:moveTo>
                    <a:pt x="6108" y="1"/>
                  </a:moveTo>
                  <a:cubicBezTo>
                    <a:pt x="2727" y="1"/>
                    <a:pt x="0" y="2739"/>
                    <a:pt x="0" y="6109"/>
                  </a:cubicBezTo>
                  <a:cubicBezTo>
                    <a:pt x="0" y="9490"/>
                    <a:pt x="2727" y="12217"/>
                    <a:pt x="6108" y="12217"/>
                  </a:cubicBezTo>
                  <a:cubicBezTo>
                    <a:pt x="9478" y="12217"/>
                    <a:pt x="12216" y="9490"/>
                    <a:pt x="12216" y="6109"/>
                  </a:cubicBezTo>
                  <a:cubicBezTo>
                    <a:pt x="12216" y="2739"/>
                    <a:pt x="9478" y="1"/>
                    <a:pt x="61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66"/>
            <p:cNvSpPr/>
            <p:nvPr/>
          </p:nvSpPr>
          <p:spPr>
            <a:xfrm>
              <a:off x="1997850" y="3021025"/>
              <a:ext cx="3702875" cy="1674350"/>
            </a:xfrm>
            <a:custGeom>
              <a:rect b="b" l="l" r="r" t="t"/>
              <a:pathLst>
                <a:path extrusionOk="0" h="66974" w="148115">
                  <a:moveTo>
                    <a:pt x="93822" y="1"/>
                  </a:moveTo>
                  <a:lnTo>
                    <a:pt x="89905" y="1192"/>
                  </a:lnTo>
                  <a:cubicBezTo>
                    <a:pt x="89905" y="1192"/>
                    <a:pt x="89226" y="30743"/>
                    <a:pt x="68188" y="37529"/>
                  </a:cubicBezTo>
                  <a:cubicBezTo>
                    <a:pt x="65235" y="34731"/>
                    <a:pt x="61342" y="32160"/>
                    <a:pt x="57294" y="31672"/>
                  </a:cubicBezTo>
                  <a:cubicBezTo>
                    <a:pt x="56758" y="31609"/>
                    <a:pt x="56218" y="31577"/>
                    <a:pt x="55677" y="31577"/>
                  </a:cubicBezTo>
                  <a:cubicBezTo>
                    <a:pt x="52114" y="31577"/>
                    <a:pt x="48523" y="32935"/>
                    <a:pt x="46197" y="35612"/>
                  </a:cubicBezTo>
                  <a:cubicBezTo>
                    <a:pt x="43732" y="38470"/>
                    <a:pt x="43030" y="42863"/>
                    <a:pt x="44744" y="46173"/>
                  </a:cubicBezTo>
                  <a:cubicBezTo>
                    <a:pt x="44887" y="46435"/>
                    <a:pt x="45042" y="46709"/>
                    <a:pt x="45209" y="46959"/>
                  </a:cubicBezTo>
                  <a:cubicBezTo>
                    <a:pt x="45006" y="46757"/>
                    <a:pt x="44780" y="46554"/>
                    <a:pt x="44542" y="46376"/>
                  </a:cubicBezTo>
                  <a:cubicBezTo>
                    <a:pt x="43115" y="45260"/>
                    <a:pt x="41270" y="44700"/>
                    <a:pt x="39421" y="44700"/>
                  </a:cubicBezTo>
                  <a:cubicBezTo>
                    <a:pt x="37582" y="44700"/>
                    <a:pt x="35739" y="45254"/>
                    <a:pt x="34303" y="46364"/>
                  </a:cubicBezTo>
                  <a:cubicBezTo>
                    <a:pt x="32255" y="47947"/>
                    <a:pt x="31159" y="50579"/>
                    <a:pt x="31219" y="53162"/>
                  </a:cubicBezTo>
                  <a:cubicBezTo>
                    <a:pt x="29766" y="50281"/>
                    <a:pt x="26980" y="47900"/>
                    <a:pt x="24016" y="46852"/>
                  </a:cubicBezTo>
                  <a:cubicBezTo>
                    <a:pt x="22873" y="46454"/>
                    <a:pt x="21668" y="46262"/>
                    <a:pt x="20461" y="46262"/>
                  </a:cubicBezTo>
                  <a:cubicBezTo>
                    <a:pt x="17230" y="46262"/>
                    <a:pt x="13980" y="47634"/>
                    <a:pt x="11847" y="50079"/>
                  </a:cubicBezTo>
                  <a:cubicBezTo>
                    <a:pt x="8930" y="53436"/>
                    <a:pt x="8299" y="58615"/>
                    <a:pt x="10335" y="62580"/>
                  </a:cubicBezTo>
                  <a:cubicBezTo>
                    <a:pt x="9266" y="61947"/>
                    <a:pt x="8428" y="61711"/>
                    <a:pt x="7526" y="61711"/>
                  </a:cubicBezTo>
                  <a:cubicBezTo>
                    <a:pt x="6781" y="61711"/>
                    <a:pt x="5991" y="61872"/>
                    <a:pt x="4989" y="62104"/>
                  </a:cubicBezTo>
                  <a:cubicBezTo>
                    <a:pt x="2787" y="62628"/>
                    <a:pt x="810" y="64259"/>
                    <a:pt x="132" y="66426"/>
                  </a:cubicBezTo>
                  <a:cubicBezTo>
                    <a:pt x="72" y="66604"/>
                    <a:pt x="25" y="66795"/>
                    <a:pt x="1" y="66973"/>
                  </a:cubicBezTo>
                  <a:lnTo>
                    <a:pt x="148115" y="66973"/>
                  </a:lnTo>
                  <a:lnTo>
                    <a:pt x="148115" y="44709"/>
                  </a:lnTo>
                  <a:cubicBezTo>
                    <a:pt x="145995" y="44733"/>
                    <a:pt x="143900" y="45483"/>
                    <a:pt x="142423" y="46959"/>
                  </a:cubicBezTo>
                  <a:cubicBezTo>
                    <a:pt x="144721" y="43578"/>
                    <a:pt x="144102" y="38708"/>
                    <a:pt x="141435" y="35612"/>
                  </a:cubicBezTo>
                  <a:cubicBezTo>
                    <a:pt x="139120" y="32935"/>
                    <a:pt x="135530" y="31577"/>
                    <a:pt x="131967" y="31577"/>
                  </a:cubicBezTo>
                  <a:cubicBezTo>
                    <a:pt x="131426" y="31577"/>
                    <a:pt x="130886" y="31609"/>
                    <a:pt x="130350" y="31672"/>
                  </a:cubicBezTo>
                  <a:cubicBezTo>
                    <a:pt x="126302" y="32160"/>
                    <a:pt x="122409" y="34731"/>
                    <a:pt x="119444" y="37529"/>
                  </a:cubicBezTo>
                  <a:cubicBezTo>
                    <a:pt x="98418" y="30743"/>
                    <a:pt x="97739" y="1192"/>
                    <a:pt x="97739" y="1192"/>
                  </a:cubicBezTo>
                  <a:lnTo>
                    <a:pt x="938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" name="Google Shape;1265;p66"/>
          <p:cNvSpPr txBox="1"/>
          <p:nvPr>
            <p:ph type="ctrTitle"/>
          </p:nvPr>
        </p:nvSpPr>
        <p:spPr>
          <a:xfrm>
            <a:off x="4572000" y="1226175"/>
            <a:ext cx="3858600" cy="80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266" name="Google Shape;1266;p66"/>
          <p:cNvSpPr txBox="1"/>
          <p:nvPr>
            <p:ph idx="1" type="subTitle"/>
          </p:nvPr>
        </p:nvSpPr>
        <p:spPr>
          <a:xfrm>
            <a:off x="4572000" y="1957475"/>
            <a:ext cx="3858600" cy="10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Do you have any questions?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267" name="Google Shape;1267;p66"/>
          <p:cNvSpPr/>
          <p:nvPr/>
        </p:nvSpPr>
        <p:spPr>
          <a:xfrm>
            <a:off x="-308150" y="4408595"/>
            <a:ext cx="3246289" cy="734872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66"/>
          <p:cNvSpPr/>
          <p:nvPr/>
        </p:nvSpPr>
        <p:spPr>
          <a:xfrm>
            <a:off x="1826227" y="4643486"/>
            <a:ext cx="1999988" cy="500008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66"/>
          <p:cNvSpPr/>
          <p:nvPr/>
        </p:nvSpPr>
        <p:spPr>
          <a:xfrm>
            <a:off x="412386" y="4787435"/>
            <a:ext cx="1265848" cy="355902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66"/>
          <p:cNvSpPr txBox="1"/>
          <p:nvPr/>
        </p:nvSpPr>
        <p:spPr>
          <a:xfrm>
            <a:off x="5622500" y="4408600"/>
            <a:ext cx="28080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Please keep this slide for attribution</a:t>
            </a:r>
            <a:endParaRPr sz="10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271" name="Google Shape;1271;p66"/>
          <p:cNvGrpSpPr/>
          <p:nvPr/>
        </p:nvGrpSpPr>
        <p:grpSpPr>
          <a:xfrm>
            <a:off x="7184287" y="3100483"/>
            <a:ext cx="1246223" cy="353636"/>
            <a:chOff x="4509837" y="3307283"/>
            <a:chExt cx="1246223" cy="353636"/>
          </a:xfrm>
        </p:grpSpPr>
        <p:grpSp>
          <p:nvGrpSpPr>
            <p:cNvPr id="1272" name="Google Shape;1272;p66"/>
            <p:cNvGrpSpPr/>
            <p:nvPr/>
          </p:nvGrpSpPr>
          <p:grpSpPr>
            <a:xfrm>
              <a:off x="4509837" y="3307283"/>
              <a:ext cx="375421" cy="353610"/>
              <a:chOff x="2870687" y="3796508"/>
              <a:chExt cx="375421" cy="353610"/>
            </a:xfrm>
          </p:grpSpPr>
          <p:sp>
            <p:nvSpPr>
              <p:cNvPr id="1273" name="Google Shape;1273;p66"/>
              <p:cNvSpPr/>
              <p:nvPr/>
            </p:nvSpPr>
            <p:spPr>
              <a:xfrm>
                <a:off x="2884169" y="3802104"/>
                <a:ext cx="342522" cy="342418"/>
              </a:xfrm>
              <a:custGeom>
                <a:rect b="b" l="l" r="r" t="t"/>
                <a:pathLst>
                  <a:path extrusionOk="0" h="13156" w="13160">
                    <a:moveTo>
                      <a:pt x="6580" y="1"/>
                    </a:moveTo>
                    <a:cubicBezTo>
                      <a:pt x="2949" y="1"/>
                      <a:pt x="0" y="2945"/>
                      <a:pt x="0" y="6580"/>
                    </a:cubicBezTo>
                    <a:cubicBezTo>
                      <a:pt x="0" y="10211"/>
                      <a:pt x="2949" y="13156"/>
                      <a:pt x="6580" y="13156"/>
                    </a:cubicBezTo>
                    <a:cubicBezTo>
                      <a:pt x="10214" y="13156"/>
                      <a:pt x="13159" y="10211"/>
                      <a:pt x="13159" y="6580"/>
                    </a:cubicBezTo>
                    <a:cubicBezTo>
                      <a:pt x="13159" y="2945"/>
                      <a:pt x="10214" y="1"/>
                      <a:pt x="65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66"/>
              <p:cNvSpPr/>
              <p:nvPr/>
            </p:nvSpPr>
            <p:spPr>
              <a:xfrm>
                <a:off x="2943772" y="3876569"/>
                <a:ext cx="186123" cy="267953"/>
              </a:xfrm>
              <a:custGeom>
                <a:rect b="b" l="l" r="r" t="t"/>
                <a:pathLst>
                  <a:path extrusionOk="0" h="10295" w="7151">
                    <a:moveTo>
                      <a:pt x="6007" y="0"/>
                    </a:moveTo>
                    <a:cubicBezTo>
                      <a:pt x="3952" y="0"/>
                      <a:pt x="2003" y="1664"/>
                      <a:pt x="2003" y="3719"/>
                    </a:cubicBezTo>
                    <a:lnTo>
                      <a:pt x="2003" y="4008"/>
                    </a:lnTo>
                    <a:lnTo>
                      <a:pt x="1" y="4008"/>
                    </a:lnTo>
                    <a:lnTo>
                      <a:pt x="1" y="6010"/>
                    </a:lnTo>
                    <a:lnTo>
                      <a:pt x="2003" y="6010"/>
                    </a:lnTo>
                    <a:lnTo>
                      <a:pt x="2003" y="9894"/>
                    </a:lnTo>
                    <a:cubicBezTo>
                      <a:pt x="2643" y="10133"/>
                      <a:pt x="3318" y="10267"/>
                      <a:pt x="4005" y="10295"/>
                    </a:cubicBezTo>
                    <a:lnTo>
                      <a:pt x="4005" y="6010"/>
                    </a:lnTo>
                    <a:lnTo>
                      <a:pt x="7150" y="6010"/>
                    </a:lnTo>
                    <a:lnTo>
                      <a:pt x="7150" y="4008"/>
                    </a:lnTo>
                    <a:lnTo>
                      <a:pt x="4005" y="4008"/>
                    </a:lnTo>
                    <a:lnTo>
                      <a:pt x="4005" y="3719"/>
                    </a:lnTo>
                    <a:cubicBezTo>
                      <a:pt x="4005" y="2614"/>
                      <a:pt x="4898" y="2006"/>
                      <a:pt x="6007" y="2006"/>
                    </a:cubicBezTo>
                    <a:lnTo>
                      <a:pt x="7150" y="2006"/>
                    </a:lnTo>
                    <a:lnTo>
                      <a:pt x="715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66"/>
              <p:cNvSpPr/>
              <p:nvPr/>
            </p:nvSpPr>
            <p:spPr>
              <a:xfrm>
                <a:off x="2870687" y="3796508"/>
                <a:ext cx="375421" cy="353610"/>
              </a:xfrm>
              <a:custGeom>
                <a:rect b="b" l="l" r="r" t="t"/>
                <a:pathLst>
                  <a:path extrusionOk="0" h="13586" w="14424">
                    <a:moveTo>
                      <a:pt x="7101" y="0"/>
                    </a:moveTo>
                    <a:cubicBezTo>
                      <a:pt x="6858" y="0"/>
                      <a:pt x="6614" y="13"/>
                      <a:pt x="6369" y="40"/>
                    </a:cubicBezTo>
                    <a:cubicBezTo>
                      <a:pt x="4325" y="261"/>
                      <a:pt x="2488" y="1394"/>
                      <a:pt x="1380" y="3125"/>
                    </a:cubicBezTo>
                    <a:cubicBezTo>
                      <a:pt x="268" y="4856"/>
                      <a:pt x="1" y="6996"/>
                      <a:pt x="655" y="8948"/>
                    </a:cubicBezTo>
                    <a:cubicBezTo>
                      <a:pt x="1306" y="10898"/>
                      <a:pt x="2809" y="12446"/>
                      <a:pt x="4737" y="13163"/>
                    </a:cubicBezTo>
                    <a:cubicBezTo>
                      <a:pt x="4761" y="13172"/>
                      <a:pt x="4785" y="13176"/>
                      <a:pt x="4810" y="13176"/>
                    </a:cubicBezTo>
                    <a:cubicBezTo>
                      <a:pt x="4875" y="13176"/>
                      <a:pt x="4938" y="13146"/>
                      <a:pt x="4979" y="13090"/>
                    </a:cubicBezTo>
                    <a:cubicBezTo>
                      <a:pt x="5011" y="13051"/>
                      <a:pt x="5025" y="13005"/>
                      <a:pt x="5025" y="12956"/>
                    </a:cubicBezTo>
                    <a:lnTo>
                      <a:pt x="5025" y="9078"/>
                    </a:lnTo>
                    <a:cubicBezTo>
                      <a:pt x="5025" y="8962"/>
                      <a:pt x="4930" y="8864"/>
                      <a:pt x="4811" y="8864"/>
                    </a:cubicBezTo>
                    <a:lnTo>
                      <a:pt x="3023" y="8864"/>
                    </a:lnTo>
                    <a:lnTo>
                      <a:pt x="3023" y="7291"/>
                    </a:lnTo>
                    <a:lnTo>
                      <a:pt x="4811" y="7291"/>
                    </a:lnTo>
                    <a:cubicBezTo>
                      <a:pt x="4927" y="7291"/>
                      <a:pt x="5025" y="7196"/>
                      <a:pt x="5025" y="7076"/>
                    </a:cubicBezTo>
                    <a:lnTo>
                      <a:pt x="5025" y="6791"/>
                    </a:lnTo>
                    <a:cubicBezTo>
                      <a:pt x="5025" y="4923"/>
                      <a:pt x="6795" y="3287"/>
                      <a:pt x="8815" y="3287"/>
                    </a:cubicBezTo>
                    <a:lnTo>
                      <a:pt x="9743" y="3287"/>
                    </a:lnTo>
                    <a:lnTo>
                      <a:pt x="9743" y="4860"/>
                    </a:lnTo>
                    <a:lnTo>
                      <a:pt x="8815" y="4860"/>
                    </a:lnTo>
                    <a:cubicBezTo>
                      <a:pt x="8209" y="4860"/>
                      <a:pt x="7657" y="5036"/>
                      <a:pt x="7263" y="5352"/>
                    </a:cubicBezTo>
                    <a:cubicBezTo>
                      <a:pt x="6827" y="5704"/>
                      <a:pt x="6598" y="6200"/>
                      <a:pt x="6598" y="6791"/>
                    </a:cubicBezTo>
                    <a:lnTo>
                      <a:pt x="6598" y="7076"/>
                    </a:lnTo>
                    <a:cubicBezTo>
                      <a:pt x="6598" y="7196"/>
                      <a:pt x="6693" y="7291"/>
                      <a:pt x="6813" y="7291"/>
                    </a:cubicBezTo>
                    <a:lnTo>
                      <a:pt x="7657" y="7291"/>
                    </a:lnTo>
                    <a:cubicBezTo>
                      <a:pt x="7777" y="7291"/>
                      <a:pt x="7872" y="7196"/>
                      <a:pt x="7872" y="7076"/>
                    </a:cubicBezTo>
                    <a:cubicBezTo>
                      <a:pt x="7872" y="6960"/>
                      <a:pt x="7777" y="6862"/>
                      <a:pt x="7657" y="6862"/>
                    </a:cubicBezTo>
                    <a:lnTo>
                      <a:pt x="7027" y="6862"/>
                    </a:lnTo>
                    <a:lnTo>
                      <a:pt x="7027" y="6791"/>
                    </a:lnTo>
                    <a:cubicBezTo>
                      <a:pt x="7027" y="5683"/>
                      <a:pt x="7988" y="5289"/>
                      <a:pt x="8815" y="5289"/>
                    </a:cubicBezTo>
                    <a:lnTo>
                      <a:pt x="9958" y="5289"/>
                    </a:lnTo>
                    <a:cubicBezTo>
                      <a:pt x="10074" y="5289"/>
                      <a:pt x="10173" y="5194"/>
                      <a:pt x="10173" y="5074"/>
                    </a:cubicBezTo>
                    <a:lnTo>
                      <a:pt x="10173" y="3072"/>
                    </a:lnTo>
                    <a:cubicBezTo>
                      <a:pt x="10173" y="2953"/>
                      <a:pt x="10074" y="2858"/>
                      <a:pt x="9958" y="2858"/>
                    </a:cubicBezTo>
                    <a:lnTo>
                      <a:pt x="8815" y="2858"/>
                    </a:lnTo>
                    <a:cubicBezTo>
                      <a:pt x="7766" y="2858"/>
                      <a:pt x="6704" y="3277"/>
                      <a:pt x="5898" y="4001"/>
                    </a:cubicBezTo>
                    <a:cubicBezTo>
                      <a:pt x="5057" y="4761"/>
                      <a:pt x="4596" y="5750"/>
                      <a:pt x="4596" y="6791"/>
                    </a:cubicBezTo>
                    <a:lnTo>
                      <a:pt x="4596" y="6862"/>
                    </a:lnTo>
                    <a:lnTo>
                      <a:pt x="2809" y="6862"/>
                    </a:lnTo>
                    <a:cubicBezTo>
                      <a:pt x="2689" y="6862"/>
                      <a:pt x="2594" y="6957"/>
                      <a:pt x="2594" y="7076"/>
                    </a:cubicBezTo>
                    <a:lnTo>
                      <a:pt x="2594" y="9078"/>
                    </a:lnTo>
                    <a:cubicBezTo>
                      <a:pt x="2594" y="9198"/>
                      <a:pt x="2689" y="9293"/>
                      <a:pt x="2809" y="9293"/>
                    </a:cubicBezTo>
                    <a:lnTo>
                      <a:pt x="4596" y="9293"/>
                    </a:lnTo>
                    <a:lnTo>
                      <a:pt x="4596" y="12643"/>
                    </a:lnTo>
                    <a:cubicBezTo>
                      <a:pt x="2256" y="11636"/>
                      <a:pt x="740" y="9335"/>
                      <a:pt x="733" y="6791"/>
                    </a:cubicBezTo>
                    <a:cubicBezTo>
                      <a:pt x="733" y="3280"/>
                      <a:pt x="3590" y="427"/>
                      <a:pt x="7098" y="427"/>
                    </a:cubicBezTo>
                    <a:cubicBezTo>
                      <a:pt x="10606" y="427"/>
                      <a:pt x="13459" y="3287"/>
                      <a:pt x="13459" y="6791"/>
                    </a:cubicBezTo>
                    <a:cubicBezTo>
                      <a:pt x="13459" y="10296"/>
                      <a:pt x="10606" y="13153"/>
                      <a:pt x="7098" y="13153"/>
                    </a:cubicBezTo>
                    <a:lnTo>
                      <a:pt x="7024" y="13153"/>
                    </a:lnTo>
                    <a:lnTo>
                      <a:pt x="7024" y="9297"/>
                    </a:lnTo>
                    <a:lnTo>
                      <a:pt x="9958" y="9297"/>
                    </a:lnTo>
                    <a:cubicBezTo>
                      <a:pt x="10074" y="9297"/>
                      <a:pt x="10173" y="9202"/>
                      <a:pt x="10173" y="9082"/>
                    </a:cubicBezTo>
                    <a:lnTo>
                      <a:pt x="10173" y="7080"/>
                    </a:lnTo>
                    <a:cubicBezTo>
                      <a:pt x="10173" y="6960"/>
                      <a:pt x="10074" y="6865"/>
                      <a:pt x="9958" y="6865"/>
                    </a:cubicBezTo>
                    <a:lnTo>
                      <a:pt x="8702" y="6865"/>
                    </a:lnTo>
                    <a:cubicBezTo>
                      <a:pt x="8582" y="6865"/>
                      <a:pt x="8487" y="6960"/>
                      <a:pt x="8487" y="7080"/>
                    </a:cubicBezTo>
                    <a:cubicBezTo>
                      <a:pt x="8487" y="7200"/>
                      <a:pt x="8582" y="7295"/>
                      <a:pt x="8702" y="7295"/>
                    </a:cubicBezTo>
                    <a:lnTo>
                      <a:pt x="9743" y="7295"/>
                    </a:lnTo>
                    <a:lnTo>
                      <a:pt x="9743" y="8867"/>
                    </a:lnTo>
                    <a:lnTo>
                      <a:pt x="6809" y="8867"/>
                    </a:lnTo>
                    <a:cubicBezTo>
                      <a:pt x="6693" y="8867"/>
                      <a:pt x="6594" y="8962"/>
                      <a:pt x="6594" y="9082"/>
                    </a:cubicBezTo>
                    <a:lnTo>
                      <a:pt x="6594" y="13367"/>
                    </a:lnTo>
                    <a:cubicBezTo>
                      <a:pt x="6594" y="13480"/>
                      <a:pt x="6686" y="13575"/>
                      <a:pt x="6802" y="13582"/>
                    </a:cubicBezTo>
                    <a:cubicBezTo>
                      <a:pt x="6908" y="13586"/>
                      <a:pt x="7003" y="13586"/>
                      <a:pt x="7098" y="13586"/>
                    </a:cubicBezTo>
                    <a:cubicBezTo>
                      <a:pt x="9842" y="13586"/>
                      <a:pt x="12319" y="11932"/>
                      <a:pt x="13371" y="9395"/>
                    </a:cubicBezTo>
                    <a:cubicBezTo>
                      <a:pt x="14423" y="6855"/>
                      <a:pt x="13843" y="3935"/>
                      <a:pt x="11900" y="1992"/>
                    </a:cubicBezTo>
                    <a:cubicBezTo>
                      <a:pt x="10621" y="710"/>
                      <a:pt x="8891" y="0"/>
                      <a:pt x="7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6" name="Google Shape;1276;p66"/>
            <p:cNvGrpSpPr/>
            <p:nvPr/>
          </p:nvGrpSpPr>
          <p:grpSpPr>
            <a:xfrm>
              <a:off x="4941268" y="3307309"/>
              <a:ext cx="372558" cy="353610"/>
              <a:chOff x="3302118" y="3796534"/>
              <a:chExt cx="372558" cy="353610"/>
            </a:xfrm>
          </p:grpSpPr>
          <p:sp>
            <p:nvSpPr>
              <p:cNvPr id="1277" name="Google Shape;1277;p66"/>
              <p:cNvSpPr/>
              <p:nvPr/>
            </p:nvSpPr>
            <p:spPr>
              <a:xfrm>
                <a:off x="3326480" y="3802104"/>
                <a:ext cx="342418" cy="342418"/>
              </a:xfrm>
              <a:custGeom>
                <a:rect b="b" l="l" r="r" t="t"/>
                <a:pathLst>
                  <a:path extrusionOk="0" h="13156" w="13156">
                    <a:moveTo>
                      <a:pt x="6576" y="1"/>
                    </a:moveTo>
                    <a:cubicBezTo>
                      <a:pt x="2945" y="1"/>
                      <a:pt x="0" y="2945"/>
                      <a:pt x="0" y="6580"/>
                    </a:cubicBezTo>
                    <a:cubicBezTo>
                      <a:pt x="0" y="10211"/>
                      <a:pt x="2945" y="13156"/>
                      <a:pt x="6576" y="13156"/>
                    </a:cubicBezTo>
                    <a:cubicBezTo>
                      <a:pt x="10211" y="13156"/>
                      <a:pt x="13156" y="10211"/>
                      <a:pt x="13156" y="6580"/>
                    </a:cubicBezTo>
                    <a:cubicBezTo>
                      <a:pt x="13156" y="2945"/>
                      <a:pt x="10211" y="1"/>
                      <a:pt x="65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66"/>
              <p:cNvSpPr/>
              <p:nvPr/>
            </p:nvSpPr>
            <p:spPr>
              <a:xfrm>
                <a:off x="3387931" y="3863555"/>
                <a:ext cx="219620" cy="219620"/>
              </a:xfrm>
              <a:custGeom>
                <a:rect b="b" l="l" r="r" t="t"/>
                <a:pathLst>
                  <a:path extrusionOk="0" h="8438" w="8438">
                    <a:moveTo>
                      <a:pt x="6654" y="430"/>
                    </a:moveTo>
                    <a:cubicBezTo>
                      <a:pt x="7400" y="430"/>
                      <a:pt x="8005" y="1035"/>
                      <a:pt x="8008" y="1781"/>
                    </a:cubicBezTo>
                    <a:lnTo>
                      <a:pt x="8008" y="6654"/>
                    </a:lnTo>
                    <a:cubicBezTo>
                      <a:pt x="8005" y="7403"/>
                      <a:pt x="7400" y="8005"/>
                      <a:pt x="6654" y="8008"/>
                    </a:cubicBezTo>
                    <a:lnTo>
                      <a:pt x="1781" y="8008"/>
                    </a:lnTo>
                    <a:cubicBezTo>
                      <a:pt x="1035" y="8005"/>
                      <a:pt x="429" y="7403"/>
                      <a:pt x="429" y="6654"/>
                    </a:cubicBezTo>
                    <a:lnTo>
                      <a:pt x="429" y="1781"/>
                    </a:lnTo>
                    <a:cubicBezTo>
                      <a:pt x="429" y="1035"/>
                      <a:pt x="1035" y="430"/>
                      <a:pt x="1781" y="430"/>
                    </a:cubicBezTo>
                    <a:close/>
                    <a:moveTo>
                      <a:pt x="1781" y="0"/>
                    </a:moveTo>
                    <a:cubicBezTo>
                      <a:pt x="795" y="0"/>
                      <a:pt x="0" y="799"/>
                      <a:pt x="0" y="1781"/>
                    </a:cubicBezTo>
                    <a:lnTo>
                      <a:pt x="0" y="6654"/>
                    </a:lnTo>
                    <a:cubicBezTo>
                      <a:pt x="0" y="7639"/>
                      <a:pt x="795" y="8434"/>
                      <a:pt x="1781" y="8438"/>
                    </a:cubicBezTo>
                    <a:lnTo>
                      <a:pt x="6654" y="8438"/>
                    </a:lnTo>
                    <a:cubicBezTo>
                      <a:pt x="7639" y="8434"/>
                      <a:pt x="8434" y="7639"/>
                      <a:pt x="8438" y="6654"/>
                    </a:cubicBezTo>
                    <a:lnTo>
                      <a:pt x="8438" y="1781"/>
                    </a:lnTo>
                    <a:cubicBezTo>
                      <a:pt x="8434" y="799"/>
                      <a:pt x="7639" y="0"/>
                      <a:pt x="66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66"/>
              <p:cNvSpPr/>
              <p:nvPr/>
            </p:nvSpPr>
            <p:spPr>
              <a:xfrm>
                <a:off x="3542326" y="3891378"/>
                <a:ext cx="29775" cy="29880"/>
              </a:xfrm>
              <a:custGeom>
                <a:rect b="b" l="l" r="r" t="t"/>
                <a:pathLst>
                  <a:path extrusionOk="0" h="1148" w="1144">
                    <a:moveTo>
                      <a:pt x="574" y="1"/>
                    </a:moveTo>
                    <a:cubicBezTo>
                      <a:pt x="257" y="1"/>
                      <a:pt x="0" y="258"/>
                      <a:pt x="0" y="575"/>
                    </a:cubicBezTo>
                    <a:cubicBezTo>
                      <a:pt x="0" y="891"/>
                      <a:pt x="257" y="1148"/>
                      <a:pt x="574" y="1148"/>
                    </a:cubicBezTo>
                    <a:cubicBezTo>
                      <a:pt x="891" y="1148"/>
                      <a:pt x="1144" y="891"/>
                      <a:pt x="1144" y="575"/>
                    </a:cubicBezTo>
                    <a:cubicBezTo>
                      <a:pt x="1144" y="258"/>
                      <a:pt x="891" y="1"/>
                      <a:pt x="5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66"/>
              <p:cNvSpPr/>
              <p:nvPr/>
            </p:nvSpPr>
            <p:spPr>
              <a:xfrm>
                <a:off x="3302118" y="3796534"/>
                <a:ext cx="372558" cy="353610"/>
              </a:xfrm>
              <a:custGeom>
                <a:rect b="b" l="l" r="r" t="t"/>
                <a:pathLst>
                  <a:path extrusionOk="0" h="13586" w="14314">
                    <a:moveTo>
                      <a:pt x="7516" y="429"/>
                    </a:moveTo>
                    <a:cubicBezTo>
                      <a:pt x="11024" y="429"/>
                      <a:pt x="13877" y="3283"/>
                      <a:pt x="13877" y="6794"/>
                    </a:cubicBezTo>
                    <a:cubicBezTo>
                      <a:pt x="13877" y="10302"/>
                      <a:pt x="11024" y="13155"/>
                      <a:pt x="7516" y="13155"/>
                    </a:cubicBezTo>
                    <a:cubicBezTo>
                      <a:pt x="4004" y="13155"/>
                      <a:pt x="1151" y="10302"/>
                      <a:pt x="1151" y="6794"/>
                    </a:cubicBezTo>
                    <a:cubicBezTo>
                      <a:pt x="1151" y="3283"/>
                      <a:pt x="4004" y="429"/>
                      <a:pt x="7516" y="429"/>
                    </a:cubicBezTo>
                    <a:close/>
                    <a:moveTo>
                      <a:pt x="7514" y="1"/>
                    </a:moveTo>
                    <a:cubicBezTo>
                      <a:pt x="6207" y="1"/>
                      <a:pt x="4892" y="377"/>
                      <a:pt x="3741" y="1147"/>
                    </a:cubicBezTo>
                    <a:cubicBezTo>
                      <a:pt x="1045" y="2945"/>
                      <a:pt x="0" y="6400"/>
                      <a:pt x="1239" y="9391"/>
                    </a:cubicBezTo>
                    <a:cubicBezTo>
                      <a:pt x="2307" y="11966"/>
                      <a:pt x="4809" y="13586"/>
                      <a:pt x="7510" y="13586"/>
                    </a:cubicBezTo>
                    <a:cubicBezTo>
                      <a:pt x="7950" y="13586"/>
                      <a:pt x="8394" y="13543"/>
                      <a:pt x="8839" y="13454"/>
                    </a:cubicBezTo>
                    <a:cubicBezTo>
                      <a:pt x="12020" y="12825"/>
                      <a:pt x="14307" y="10035"/>
                      <a:pt x="14307" y="6794"/>
                    </a:cubicBezTo>
                    <a:cubicBezTo>
                      <a:pt x="14314" y="4989"/>
                      <a:pt x="13596" y="3261"/>
                      <a:pt x="12319" y="1991"/>
                    </a:cubicBezTo>
                    <a:cubicBezTo>
                      <a:pt x="11005" y="677"/>
                      <a:pt x="9266" y="1"/>
                      <a:pt x="75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66"/>
              <p:cNvSpPr/>
              <p:nvPr/>
            </p:nvSpPr>
            <p:spPr>
              <a:xfrm>
                <a:off x="3387931" y="3863555"/>
                <a:ext cx="219620" cy="219620"/>
              </a:xfrm>
              <a:custGeom>
                <a:rect b="b" l="l" r="r" t="t"/>
                <a:pathLst>
                  <a:path extrusionOk="0" h="8438" w="8438">
                    <a:moveTo>
                      <a:pt x="6654" y="430"/>
                    </a:moveTo>
                    <a:cubicBezTo>
                      <a:pt x="7400" y="430"/>
                      <a:pt x="8005" y="1035"/>
                      <a:pt x="8008" y="1781"/>
                    </a:cubicBezTo>
                    <a:lnTo>
                      <a:pt x="8008" y="6654"/>
                    </a:lnTo>
                    <a:cubicBezTo>
                      <a:pt x="8005" y="7403"/>
                      <a:pt x="7400" y="8005"/>
                      <a:pt x="6654" y="8008"/>
                    </a:cubicBezTo>
                    <a:lnTo>
                      <a:pt x="1781" y="8008"/>
                    </a:lnTo>
                    <a:cubicBezTo>
                      <a:pt x="1035" y="8005"/>
                      <a:pt x="429" y="7403"/>
                      <a:pt x="429" y="6654"/>
                    </a:cubicBezTo>
                    <a:lnTo>
                      <a:pt x="429" y="1781"/>
                    </a:lnTo>
                    <a:cubicBezTo>
                      <a:pt x="429" y="1035"/>
                      <a:pt x="1035" y="430"/>
                      <a:pt x="1781" y="430"/>
                    </a:cubicBezTo>
                    <a:close/>
                    <a:moveTo>
                      <a:pt x="1781" y="0"/>
                    </a:moveTo>
                    <a:cubicBezTo>
                      <a:pt x="795" y="0"/>
                      <a:pt x="0" y="799"/>
                      <a:pt x="0" y="1781"/>
                    </a:cubicBezTo>
                    <a:lnTo>
                      <a:pt x="0" y="6654"/>
                    </a:lnTo>
                    <a:cubicBezTo>
                      <a:pt x="0" y="7639"/>
                      <a:pt x="795" y="8434"/>
                      <a:pt x="1781" y="8438"/>
                    </a:cubicBezTo>
                    <a:lnTo>
                      <a:pt x="6654" y="8438"/>
                    </a:lnTo>
                    <a:cubicBezTo>
                      <a:pt x="7639" y="8434"/>
                      <a:pt x="8434" y="7639"/>
                      <a:pt x="8438" y="6654"/>
                    </a:cubicBezTo>
                    <a:lnTo>
                      <a:pt x="8438" y="1781"/>
                    </a:lnTo>
                    <a:cubicBezTo>
                      <a:pt x="8434" y="799"/>
                      <a:pt x="7639" y="0"/>
                      <a:pt x="66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66"/>
              <p:cNvSpPr/>
              <p:nvPr/>
            </p:nvSpPr>
            <p:spPr>
              <a:xfrm>
                <a:off x="3434546" y="3915506"/>
                <a:ext cx="127665" cy="115562"/>
              </a:xfrm>
              <a:custGeom>
                <a:rect b="b" l="l" r="r" t="t"/>
                <a:pathLst>
                  <a:path extrusionOk="0" h="4440" w="4905">
                    <a:moveTo>
                      <a:pt x="2426" y="0"/>
                    </a:moveTo>
                    <a:cubicBezTo>
                      <a:pt x="1830" y="0"/>
                      <a:pt x="1238" y="240"/>
                      <a:pt x="802" y="703"/>
                    </a:cubicBezTo>
                    <a:cubicBezTo>
                      <a:pt x="42" y="1516"/>
                      <a:pt x="0" y="2768"/>
                      <a:pt x="707" y="3627"/>
                    </a:cubicBezTo>
                    <a:cubicBezTo>
                      <a:pt x="1143" y="4158"/>
                      <a:pt x="1780" y="4440"/>
                      <a:pt x="2426" y="4440"/>
                    </a:cubicBezTo>
                    <a:cubicBezTo>
                      <a:pt x="2828" y="4440"/>
                      <a:pt x="3233" y="4331"/>
                      <a:pt x="3596" y="4105"/>
                    </a:cubicBezTo>
                    <a:cubicBezTo>
                      <a:pt x="3712" y="4032"/>
                      <a:pt x="3730" y="3870"/>
                      <a:pt x="3635" y="3775"/>
                    </a:cubicBezTo>
                    <a:lnTo>
                      <a:pt x="3631" y="3771"/>
                    </a:lnTo>
                    <a:cubicBezTo>
                      <a:pt x="3590" y="3730"/>
                      <a:pt x="3536" y="3708"/>
                      <a:pt x="3481" y="3708"/>
                    </a:cubicBezTo>
                    <a:cubicBezTo>
                      <a:pt x="3442" y="3708"/>
                      <a:pt x="3403" y="3719"/>
                      <a:pt x="3367" y="3743"/>
                    </a:cubicBezTo>
                    <a:cubicBezTo>
                      <a:pt x="3084" y="3916"/>
                      <a:pt x="2756" y="4010"/>
                      <a:pt x="2425" y="4010"/>
                    </a:cubicBezTo>
                    <a:cubicBezTo>
                      <a:pt x="2419" y="4010"/>
                      <a:pt x="2413" y="4010"/>
                      <a:pt x="2407" y="4010"/>
                    </a:cubicBezTo>
                    <a:cubicBezTo>
                      <a:pt x="1605" y="4003"/>
                      <a:pt x="904" y="3462"/>
                      <a:pt x="697" y="2687"/>
                    </a:cubicBezTo>
                    <a:cubicBezTo>
                      <a:pt x="489" y="1913"/>
                      <a:pt x="820" y="1094"/>
                      <a:pt x="1510" y="682"/>
                    </a:cubicBezTo>
                    <a:cubicBezTo>
                      <a:pt x="1793" y="514"/>
                      <a:pt x="2109" y="432"/>
                      <a:pt x="2422" y="432"/>
                    </a:cubicBezTo>
                    <a:cubicBezTo>
                      <a:pt x="2871" y="432"/>
                      <a:pt x="3316" y="600"/>
                      <a:pt x="3659" y="925"/>
                    </a:cubicBezTo>
                    <a:cubicBezTo>
                      <a:pt x="4240" y="1477"/>
                      <a:pt x="4381" y="2350"/>
                      <a:pt x="4008" y="3057"/>
                    </a:cubicBezTo>
                    <a:cubicBezTo>
                      <a:pt x="3962" y="3141"/>
                      <a:pt x="3976" y="3243"/>
                      <a:pt x="4043" y="3310"/>
                    </a:cubicBezTo>
                    <a:lnTo>
                      <a:pt x="4046" y="3314"/>
                    </a:lnTo>
                    <a:cubicBezTo>
                      <a:pt x="4087" y="3355"/>
                      <a:pt x="4141" y="3375"/>
                      <a:pt x="4194" y="3375"/>
                    </a:cubicBezTo>
                    <a:cubicBezTo>
                      <a:pt x="4268" y="3375"/>
                      <a:pt x="4342" y="3336"/>
                      <a:pt x="4381" y="3264"/>
                    </a:cubicBezTo>
                    <a:cubicBezTo>
                      <a:pt x="4905" y="2283"/>
                      <a:pt x="4620" y="1062"/>
                      <a:pt x="3716" y="415"/>
                    </a:cubicBezTo>
                    <a:cubicBezTo>
                      <a:pt x="3327" y="136"/>
                      <a:pt x="2875" y="0"/>
                      <a:pt x="24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66"/>
              <p:cNvSpPr/>
              <p:nvPr/>
            </p:nvSpPr>
            <p:spPr>
              <a:xfrm>
                <a:off x="3542326" y="3891378"/>
                <a:ext cx="29775" cy="29880"/>
              </a:xfrm>
              <a:custGeom>
                <a:rect b="b" l="l" r="r" t="t"/>
                <a:pathLst>
                  <a:path extrusionOk="0" h="1148" w="1144">
                    <a:moveTo>
                      <a:pt x="574" y="1"/>
                    </a:moveTo>
                    <a:cubicBezTo>
                      <a:pt x="257" y="1"/>
                      <a:pt x="0" y="258"/>
                      <a:pt x="0" y="575"/>
                    </a:cubicBezTo>
                    <a:cubicBezTo>
                      <a:pt x="0" y="891"/>
                      <a:pt x="257" y="1148"/>
                      <a:pt x="574" y="1148"/>
                    </a:cubicBezTo>
                    <a:cubicBezTo>
                      <a:pt x="891" y="1148"/>
                      <a:pt x="1144" y="891"/>
                      <a:pt x="1144" y="575"/>
                    </a:cubicBezTo>
                    <a:cubicBezTo>
                      <a:pt x="1144" y="258"/>
                      <a:pt x="89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4" name="Google Shape;1284;p66"/>
            <p:cNvGrpSpPr/>
            <p:nvPr/>
          </p:nvGrpSpPr>
          <p:grpSpPr>
            <a:xfrm>
              <a:off x="5383580" y="3307309"/>
              <a:ext cx="372480" cy="353610"/>
              <a:chOff x="3744430" y="3796534"/>
              <a:chExt cx="372480" cy="353610"/>
            </a:xfrm>
          </p:grpSpPr>
          <p:sp>
            <p:nvSpPr>
              <p:cNvPr id="1285" name="Google Shape;1285;p66"/>
              <p:cNvSpPr/>
              <p:nvPr/>
            </p:nvSpPr>
            <p:spPr>
              <a:xfrm>
                <a:off x="3768713" y="3802104"/>
                <a:ext cx="342522" cy="342418"/>
              </a:xfrm>
              <a:custGeom>
                <a:rect b="b" l="l" r="r" t="t"/>
                <a:pathLst>
                  <a:path extrusionOk="0" h="13156" w="13160">
                    <a:moveTo>
                      <a:pt x="6580" y="1"/>
                    </a:moveTo>
                    <a:cubicBezTo>
                      <a:pt x="2945" y="1"/>
                      <a:pt x="0" y="2945"/>
                      <a:pt x="0" y="6580"/>
                    </a:cubicBezTo>
                    <a:cubicBezTo>
                      <a:pt x="0" y="10211"/>
                      <a:pt x="2945" y="13156"/>
                      <a:pt x="6580" y="13156"/>
                    </a:cubicBezTo>
                    <a:cubicBezTo>
                      <a:pt x="10211" y="13156"/>
                      <a:pt x="13159" y="10211"/>
                      <a:pt x="13159" y="6580"/>
                    </a:cubicBezTo>
                    <a:cubicBezTo>
                      <a:pt x="13159" y="2945"/>
                      <a:pt x="10211" y="1"/>
                      <a:pt x="65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66"/>
              <p:cNvSpPr/>
              <p:nvPr/>
            </p:nvSpPr>
            <p:spPr>
              <a:xfrm>
                <a:off x="3850206" y="3943225"/>
                <a:ext cx="38026" cy="112387"/>
              </a:xfrm>
              <a:custGeom>
                <a:rect b="b" l="l" r="r" t="t"/>
                <a:pathLst>
                  <a:path extrusionOk="0" h="4318" w="1461">
                    <a:moveTo>
                      <a:pt x="60" y="0"/>
                    </a:moveTo>
                    <a:cubicBezTo>
                      <a:pt x="29" y="0"/>
                      <a:pt x="0" y="25"/>
                      <a:pt x="0" y="57"/>
                    </a:cubicBezTo>
                    <a:lnTo>
                      <a:pt x="0" y="4261"/>
                    </a:lnTo>
                    <a:cubicBezTo>
                      <a:pt x="0" y="4293"/>
                      <a:pt x="29" y="4318"/>
                      <a:pt x="60" y="4318"/>
                    </a:cubicBezTo>
                    <a:lnTo>
                      <a:pt x="1404" y="4318"/>
                    </a:lnTo>
                    <a:cubicBezTo>
                      <a:pt x="1436" y="4318"/>
                      <a:pt x="1461" y="4293"/>
                      <a:pt x="1461" y="4261"/>
                    </a:cubicBezTo>
                    <a:lnTo>
                      <a:pt x="1461" y="57"/>
                    </a:lnTo>
                    <a:cubicBezTo>
                      <a:pt x="1461" y="25"/>
                      <a:pt x="1436" y="0"/>
                      <a:pt x="14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66"/>
              <p:cNvSpPr/>
              <p:nvPr/>
            </p:nvSpPr>
            <p:spPr>
              <a:xfrm>
                <a:off x="3835188" y="3876126"/>
                <a:ext cx="53044" cy="45522"/>
              </a:xfrm>
              <a:custGeom>
                <a:rect b="b" l="l" r="r" t="t"/>
                <a:pathLst>
                  <a:path extrusionOk="0" h="1749" w="2038">
                    <a:moveTo>
                      <a:pt x="1160" y="1"/>
                    </a:moveTo>
                    <a:cubicBezTo>
                      <a:pt x="946" y="1"/>
                      <a:pt x="727" y="81"/>
                      <a:pt x="549" y="260"/>
                    </a:cubicBezTo>
                    <a:cubicBezTo>
                      <a:pt x="0" y="809"/>
                      <a:pt x="387" y="1748"/>
                      <a:pt x="1165" y="1748"/>
                    </a:cubicBezTo>
                    <a:cubicBezTo>
                      <a:pt x="1647" y="1748"/>
                      <a:pt x="2038" y="1358"/>
                      <a:pt x="2038" y="876"/>
                    </a:cubicBezTo>
                    <a:cubicBezTo>
                      <a:pt x="2038" y="350"/>
                      <a:pt x="1608" y="1"/>
                      <a:pt x="1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66"/>
              <p:cNvSpPr/>
              <p:nvPr/>
            </p:nvSpPr>
            <p:spPr>
              <a:xfrm>
                <a:off x="3924670" y="3943121"/>
                <a:ext cx="119805" cy="112491"/>
              </a:xfrm>
              <a:custGeom>
                <a:rect b="b" l="l" r="r" t="t"/>
                <a:pathLst>
                  <a:path extrusionOk="0" h="4322" w="4603">
                    <a:moveTo>
                      <a:pt x="70" y="1"/>
                    </a:moveTo>
                    <a:cubicBezTo>
                      <a:pt x="32" y="1"/>
                      <a:pt x="0" y="33"/>
                      <a:pt x="0" y="71"/>
                    </a:cubicBezTo>
                    <a:lnTo>
                      <a:pt x="0" y="4255"/>
                    </a:lnTo>
                    <a:cubicBezTo>
                      <a:pt x="0" y="4290"/>
                      <a:pt x="32" y="4322"/>
                      <a:pt x="70" y="4322"/>
                    </a:cubicBezTo>
                    <a:lnTo>
                      <a:pt x="1390" y="4322"/>
                    </a:lnTo>
                    <a:cubicBezTo>
                      <a:pt x="1429" y="4322"/>
                      <a:pt x="1460" y="4290"/>
                      <a:pt x="1460" y="4255"/>
                    </a:cubicBezTo>
                    <a:lnTo>
                      <a:pt x="1460" y="2766"/>
                    </a:lnTo>
                    <a:cubicBezTo>
                      <a:pt x="1460" y="2281"/>
                      <a:pt x="1569" y="1461"/>
                      <a:pt x="2301" y="1461"/>
                    </a:cubicBezTo>
                    <a:cubicBezTo>
                      <a:pt x="3036" y="1461"/>
                      <a:pt x="3146" y="2281"/>
                      <a:pt x="3146" y="2766"/>
                    </a:cubicBezTo>
                    <a:lnTo>
                      <a:pt x="3146" y="4255"/>
                    </a:lnTo>
                    <a:cubicBezTo>
                      <a:pt x="3146" y="4290"/>
                      <a:pt x="3177" y="4322"/>
                      <a:pt x="3216" y="4322"/>
                    </a:cubicBezTo>
                    <a:lnTo>
                      <a:pt x="4535" y="4322"/>
                    </a:lnTo>
                    <a:cubicBezTo>
                      <a:pt x="4574" y="4322"/>
                      <a:pt x="4602" y="4290"/>
                      <a:pt x="4602" y="4255"/>
                    </a:cubicBezTo>
                    <a:lnTo>
                      <a:pt x="4602" y="2306"/>
                    </a:lnTo>
                    <a:cubicBezTo>
                      <a:pt x="4602" y="1707"/>
                      <a:pt x="4433" y="1151"/>
                      <a:pt x="4127" y="743"/>
                    </a:cubicBezTo>
                    <a:cubicBezTo>
                      <a:pt x="3761" y="258"/>
                      <a:pt x="3230" y="4"/>
                      <a:pt x="2586" y="4"/>
                    </a:cubicBezTo>
                    <a:cubicBezTo>
                      <a:pt x="2581" y="4"/>
                      <a:pt x="2575" y="4"/>
                      <a:pt x="2569" y="4"/>
                    </a:cubicBezTo>
                    <a:cubicBezTo>
                      <a:pt x="2107" y="4"/>
                      <a:pt x="1656" y="148"/>
                      <a:pt x="1277" y="413"/>
                    </a:cubicBezTo>
                    <a:cubicBezTo>
                      <a:pt x="1265" y="420"/>
                      <a:pt x="1253" y="423"/>
                      <a:pt x="1240" y="423"/>
                    </a:cubicBezTo>
                    <a:cubicBezTo>
                      <a:pt x="1205" y="423"/>
                      <a:pt x="1172" y="396"/>
                      <a:pt x="1172" y="356"/>
                    </a:cubicBezTo>
                    <a:lnTo>
                      <a:pt x="1172" y="71"/>
                    </a:lnTo>
                    <a:cubicBezTo>
                      <a:pt x="1172" y="33"/>
                      <a:pt x="1140" y="1"/>
                      <a:pt x="11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66"/>
              <p:cNvSpPr/>
              <p:nvPr/>
            </p:nvSpPr>
            <p:spPr>
              <a:xfrm>
                <a:off x="3744430" y="3796534"/>
                <a:ext cx="372480" cy="353610"/>
              </a:xfrm>
              <a:custGeom>
                <a:rect b="b" l="l" r="r" t="t"/>
                <a:pathLst>
                  <a:path extrusionOk="0" h="13586" w="14311">
                    <a:moveTo>
                      <a:pt x="7513" y="429"/>
                    </a:moveTo>
                    <a:cubicBezTo>
                      <a:pt x="11021" y="429"/>
                      <a:pt x="13878" y="3283"/>
                      <a:pt x="13878" y="6794"/>
                    </a:cubicBezTo>
                    <a:cubicBezTo>
                      <a:pt x="13878" y="10302"/>
                      <a:pt x="11021" y="13155"/>
                      <a:pt x="7513" y="13155"/>
                    </a:cubicBezTo>
                    <a:cubicBezTo>
                      <a:pt x="4005" y="13155"/>
                      <a:pt x="1148" y="10302"/>
                      <a:pt x="1148" y="6794"/>
                    </a:cubicBezTo>
                    <a:cubicBezTo>
                      <a:pt x="1148" y="3283"/>
                      <a:pt x="4005" y="429"/>
                      <a:pt x="7513" y="429"/>
                    </a:cubicBezTo>
                    <a:close/>
                    <a:moveTo>
                      <a:pt x="7512" y="1"/>
                    </a:moveTo>
                    <a:cubicBezTo>
                      <a:pt x="6205" y="1"/>
                      <a:pt x="4891" y="377"/>
                      <a:pt x="3741" y="1147"/>
                    </a:cubicBezTo>
                    <a:cubicBezTo>
                      <a:pt x="1046" y="2945"/>
                      <a:pt x="1" y="6400"/>
                      <a:pt x="1239" y="9391"/>
                    </a:cubicBezTo>
                    <a:cubicBezTo>
                      <a:pt x="2304" y="11966"/>
                      <a:pt x="4809" y="13586"/>
                      <a:pt x="7510" y="13586"/>
                    </a:cubicBezTo>
                    <a:cubicBezTo>
                      <a:pt x="7950" y="13586"/>
                      <a:pt x="8395" y="13543"/>
                      <a:pt x="8839" y="13454"/>
                    </a:cubicBezTo>
                    <a:cubicBezTo>
                      <a:pt x="12016" y="12821"/>
                      <a:pt x="14307" y="10035"/>
                      <a:pt x="14307" y="6794"/>
                    </a:cubicBezTo>
                    <a:cubicBezTo>
                      <a:pt x="14310" y="4989"/>
                      <a:pt x="13593" y="3261"/>
                      <a:pt x="12315" y="1991"/>
                    </a:cubicBezTo>
                    <a:cubicBezTo>
                      <a:pt x="11003" y="677"/>
                      <a:pt x="9264" y="1"/>
                      <a:pt x="75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66"/>
              <p:cNvSpPr/>
              <p:nvPr/>
            </p:nvSpPr>
            <p:spPr>
              <a:xfrm>
                <a:off x="3844974" y="3937993"/>
                <a:ext cx="48489" cy="122850"/>
              </a:xfrm>
              <a:custGeom>
                <a:rect b="b" l="l" r="r" t="t"/>
                <a:pathLst>
                  <a:path extrusionOk="0" h="4720" w="1863">
                    <a:moveTo>
                      <a:pt x="1433" y="430"/>
                    </a:moveTo>
                    <a:lnTo>
                      <a:pt x="1433" y="4290"/>
                    </a:lnTo>
                    <a:lnTo>
                      <a:pt x="430" y="4290"/>
                    </a:lnTo>
                    <a:lnTo>
                      <a:pt x="430" y="430"/>
                    </a:lnTo>
                    <a:close/>
                    <a:moveTo>
                      <a:pt x="216" y="1"/>
                    </a:moveTo>
                    <a:cubicBezTo>
                      <a:pt x="99" y="1"/>
                      <a:pt x="1" y="96"/>
                      <a:pt x="1" y="216"/>
                    </a:cubicBezTo>
                    <a:lnTo>
                      <a:pt x="1" y="4505"/>
                    </a:lnTo>
                    <a:cubicBezTo>
                      <a:pt x="1" y="4624"/>
                      <a:pt x="99" y="4719"/>
                      <a:pt x="216" y="4719"/>
                    </a:cubicBezTo>
                    <a:lnTo>
                      <a:pt x="1648" y="4719"/>
                    </a:lnTo>
                    <a:cubicBezTo>
                      <a:pt x="1767" y="4719"/>
                      <a:pt x="1862" y="4624"/>
                      <a:pt x="1862" y="4505"/>
                    </a:cubicBezTo>
                    <a:lnTo>
                      <a:pt x="1862" y="216"/>
                    </a:lnTo>
                    <a:cubicBezTo>
                      <a:pt x="1862" y="96"/>
                      <a:pt x="1767" y="1"/>
                      <a:pt x="16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66"/>
              <p:cNvSpPr/>
              <p:nvPr/>
            </p:nvSpPr>
            <p:spPr>
              <a:xfrm>
                <a:off x="3828134" y="3870973"/>
                <a:ext cx="65329" cy="55881"/>
              </a:xfrm>
              <a:custGeom>
                <a:rect b="b" l="l" r="r" t="t"/>
                <a:pathLst>
                  <a:path extrusionOk="0" h="2147" w="2510">
                    <a:moveTo>
                      <a:pt x="1431" y="427"/>
                    </a:moveTo>
                    <a:cubicBezTo>
                      <a:pt x="1762" y="427"/>
                      <a:pt x="2080" y="685"/>
                      <a:pt x="2080" y="1074"/>
                    </a:cubicBezTo>
                    <a:cubicBezTo>
                      <a:pt x="2080" y="1429"/>
                      <a:pt x="1791" y="1717"/>
                      <a:pt x="1436" y="1717"/>
                    </a:cubicBezTo>
                    <a:cubicBezTo>
                      <a:pt x="863" y="1717"/>
                      <a:pt x="574" y="1024"/>
                      <a:pt x="982" y="616"/>
                    </a:cubicBezTo>
                    <a:cubicBezTo>
                      <a:pt x="1113" y="486"/>
                      <a:pt x="1273" y="427"/>
                      <a:pt x="1431" y="427"/>
                    </a:cubicBezTo>
                    <a:close/>
                    <a:moveTo>
                      <a:pt x="1436" y="0"/>
                    </a:moveTo>
                    <a:cubicBezTo>
                      <a:pt x="479" y="0"/>
                      <a:pt x="1" y="1154"/>
                      <a:pt x="676" y="1830"/>
                    </a:cubicBezTo>
                    <a:cubicBezTo>
                      <a:pt x="895" y="2049"/>
                      <a:pt x="1165" y="2147"/>
                      <a:pt x="1429" y="2147"/>
                    </a:cubicBezTo>
                    <a:cubicBezTo>
                      <a:pt x="1980" y="2147"/>
                      <a:pt x="2509" y="1720"/>
                      <a:pt x="2509" y="1074"/>
                    </a:cubicBezTo>
                    <a:cubicBezTo>
                      <a:pt x="2509" y="482"/>
                      <a:pt x="2027" y="0"/>
                      <a:pt x="14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66"/>
              <p:cNvSpPr/>
              <p:nvPr/>
            </p:nvSpPr>
            <p:spPr>
              <a:xfrm>
                <a:off x="3919439" y="3937993"/>
                <a:ext cx="130346" cy="122850"/>
              </a:xfrm>
              <a:custGeom>
                <a:rect b="b" l="l" r="r" t="t"/>
                <a:pathLst>
                  <a:path extrusionOk="0" h="4720" w="5008">
                    <a:moveTo>
                      <a:pt x="215" y="1"/>
                    </a:moveTo>
                    <a:cubicBezTo>
                      <a:pt x="99" y="1"/>
                      <a:pt x="0" y="96"/>
                      <a:pt x="0" y="216"/>
                    </a:cubicBezTo>
                    <a:lnTo>
                      <a:pt x="0" y="4505"/>
                    </a:lnTo>
                    <a:cubicBezTo>
                      <a:pt x="0" y="4624"/>
                      <a:pt x="99" y="4719"/>
                      <a:pt x="215" y="4719"/>
                    </a:cubicBezTo>
                    <a:lnTo>
                      <a:pt x="1647" y="4719"/>
                    </a:lnTo>
                    <a:cubicBezTo>
                      <a:pt x="1767" y="4719"/>
                      <a:pt x="1862" y="4624"/>
                      <a:pt x="1862" y="4505"/>
                    </a:cubicBezTo>
                    <a:lnTo>
                      <a:pt x="1862" y="2963"/>
                    </a:lnTo>
                    <a:cubicBezTo>
                      <a:pt x="1862" y="2460"/>
                      <a:pt x="1974" y="1859"/>
                      <a:pt x="2506" y="1859"/>
                    </a:cubicBezTo>
                    <a:cubicBezTo>
                      <a:pt x="2900" y="1859"/>
                      <a:pt x="3065" y="2193"/>
                      <a:pt x="3121" y="2573"/>
                    </a:cubicBezTo>
                    <a:cubicBezTo>
                      <a:pt x="3135" y="2678"/>
                      <a:pt x="3227" y="2756"/>
                      <a:pt x="3332" y="2756"/>
                    </a:cubicBezTo>
                    <a:cubicBezTo>
                      <a:pt x="3463" y="2752"/>
                      <a:pt x="3565" y="2636"/>
                      <a:pt x="3544" y="2506"/>
                    </a:cubicBezTo>
                    <a:cubicBezTo>
                      <a:pt x="3434" y="1816"/>
                      <a:pt x="3069" y="1429"/>
                      <a:pt x="2506" y="1429"/>
                    </a:cubicBezTo>
                    <a:cubicBezTo>
                      <a:pt x="1823" y="1429"/>
                      <a:pt x="1432" y="1989"/>
                      <a:pt x="1432" y="2963"/>
                    </a:cubicBezTo>
                    <a:lnTo>
                      <a:pt x="1432" y="4290"/>
                    </a:lnTo>
                    <a:lnTo>
                      <a:pt x="430" y="4290"/>
                    </a:lnTo>
                    <a:lnTo>
                      <a:pt x="430" y="430"/>
                    </a:lnTo>
                    <a:lnTo>
                      <a:pt x="1144" y="430"/>
                    </a:lnTo>
                    <a:lnTo>
                      <a:pt x="1144" y="712"/>
                    </a:lnTo>
                    <a:cubicBezTo>
                      <a:pt x="1144" y="778"/>
                      <a:pt x="1172" y="842"/>
                      <a:pt x="1225" y="884"/>
                    </a:cubicBezTo>
                    <a:cubicBezTo>
                      <a:pt x="1264" y="916"/>
                      <a:pt x="1311" y="932"/>
                      <a:pt x="1359" y="932"/>
                    </a:cubicBezTo>
                    <a:cubicBezTo>
                      <a:pt x="1407" y="932"/>
                      <a:pt x="1455" y="916"/>
                      <a:pt x="1496" y="884"/>
                    </a:cubicBezTo>
                    <a:cubicBezTo>
                      <a:pt x="1858" y="592"/>
                      <a:pt x="2309" y="430"/>
                      <a:pt x="2776" y="430"/>
                    </a:cubicBezTo>
                    <a:cubicBezTo>
                      <a:pt x="2781" y="430"/>
                      <a:pt x="2786" y="430"/>
                      <a:pt x="2791" y="430"/>
                    </a:cubicBezTo>
                    <a:cubicBezTo>
                      <a:pt x="4026" y="430"/>
                      <a:pt x="4578" y="1472"/>
                      <a:pt x="4578" y="2503"/>
                    </a:cubicBezTo>
                    <a:lnTo>
                      <a:pt x="4578" y="4290"/>
                    </a:lnTo>
                    <a:lnTo>
                      <a:pt x="3575" y="4290"/>
                    </a:lnTo>
                    <a:lnTo>
                      <a:pt x="3575" y="3583"/>
                    </a:lnTo>
                    <a:cubicBezTo>
                      <a:pt x="3575" y="3467"/>
                      <a:pt x="3480" y="3372"/>
                      <a:pt x="3364" y="3372"/>
                    </a:cubicBezTo>
                    <a:cubicBezTo>
                      <a:pt x="3245" y="3372"/>
                      <a:pt x="3150" y="3467"/>
                      <a:pt x="3150" y="3583"/>
                    </a:cubicBezTo>
                    <a:lnTo>
                      <a:pt x="3150" y="4505"/>
                    </a:lnTo>
                    <a:cubicBezTo>
                      <a:pt x="3150" y="4624"/>
                      <a:pt x="3245" y="4719"/>
                      <a:pt x="3364" y="4719"/>
                    </a:cubicBezTo>
                    <a:lnTo>
                      <a:pt x="4793" y="4719"/>
                    </a:lnTo>
                    <a:cubicBezTo>
                      <a:pt x="4912" y="4719"/>
                      <a:pt x="5007" y="4624"/>
                      <a:pt x="5007" y="4505"/>
                    </a:cubicBezTo>
                    <a:lnTo>
                      <a:pt x="5007" y="2503"/>
                    </a:lnTo>
                    <a:cubicBezTo>
                      <a:pt x="5007" y="1028"/>
                      <a:pt x="4096" y="1"/>
                      <a:pt x="2791" y="1"/>
                    </a:cubicBezTo>
                    <a:cubicBezTo>
                      <a:pt x="2365" y="1"/>
                      <a:pt x="1946" y="110"/>
                      <a:pt x="1573" y="314"/>
                    </a:cubicBezTo>
                    <a:lnTo>
                      <a:pt x="1573" y="216"/>
                    </a:lnTo>
                    <a:cubicBezTo>
                      <a:pt x="1573" y="96"/>
                      <a:pt x="1478" y="1"/>
                      <a:pt x="13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67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298" name="Google Shape;1298;p67"/>
          <p:cNvGrpSpPr/>
          <p:nvPr/>
        </p:nvGrpSpPr>
        <p:grpSpPr>
          <a:xfrm>
            <a:off x="684814" y="1856349"/>
            <a:ext cx="1652697" cy="818599"/>
            <a:chOff x="4661963" y="1832132"/>
            <a:chExt cx="3678382" cy="1821943"/>
          </a:xfrm>
        </p:grpSpPr>
        <p:sp>
          <p:nvSpPr>
            <p:cNvPr id="1299" name="Google Shape;1299;p67"/>
            <p:cNvSpPr/>
            <p:nvPr/>
          </p:nvSpPr>
          <p:spPr>
            <a:xfrm>
              <a:off x="6657603" y="2078938"/>
              <a:ext cx="1654579" cy="374436"/>
            </a:xfrm>
            <a:custGeom>
              <a:rect b="b" l="l" r="r" t="t"/>
              <a:pathLst>
                <a:path extrusionOk="0" h="55472" w="245032">
                  <a:moveTo>
                    <a:pt x="120754" y="0"/>
                  </a:moveTo>
                  <a:cubicBezTo>
                    <a:pt x="99942" y="0"/>
                    <a:pt x="81523" y="10180"/>
                    <a:pt x="70188" y="25837"/>
                  </a:cubicBezTo>
                  <a:cubicBezTo>
                    <a:pt x="65281" y="32622"/>
                    <a:pt x="57568" y="36470"/>
                    <a:pt x="49534" y="36470"/>
                  </a:cubicBezTo>
                  <a:cubicBezTo>
                    <a:pt x="47023" y="36470"/>
                    <a:pt x="44480" y="36094"/>
                    <a:pt x="41982" y="35314"/>
                  </a:cubicBezTo>
                  <a:cubicBezTo>
                    <a:pt x="37101" y="33790"/>
                    <a:pt x="31921" y="32969"/>
                    <a:pt x="26552" y="32969"/>
                  </a:cubicBezTo>
                  <a:cubicBezTo>
                    <a:pt x="25373" y="32969"/>
                    <a:pt x="24206" y="33004"/>
                    <a:pt x="23051" y="33088"/>
                  </a:cubicBezTo>
                  <a:cubicBezTo>
                    <a:pt x="8526" y="34052"/>
                    <a:pt x="965" y="44399"/>
                    <a:pt x="1" y="55471"/>
                  </a:cubicBezTo>
                  <a:lnTo>
                    <a:pt x="245031" y="55471"/>
                  </a:lnTo>
                  <a:cubicBezTo>
                    <a:pt x="244067" y="44399"/>
                    <a:pt x="236507" y="34052"/>
                    <a:pt x="221981" y="33088"/>
                  </a:cubicBezTo>
                  <a:cubicBezTo>
                    <a:pt x="220826" y="33004"/>
                    <a:pt x="219659" y="32969"/>
                    <a:pt x="218492" y="32969"/>
                  </a:cubicBezTo>
                  <a:cubicBezTo>
                    <a:pt x="212468" y="32969"/>
                    <a:pt x="206681" y="33993"/>
                    <a:pt x="201312" y="35886"/>
                  </a:cubicBezTo>
                  <a:cubicBezTo>
                    <a:pt x="198449" y="36893"/>
                    <a:pt x="195500" y="37381"/>
                    <a:pt x="192591" y="37381"/>
                  </a:cubicBezTo>
                  <a:cubicBezTo>
                    <a:pt x="184527" y="37381"/>
                    <a:pt x="176763" y="33625"/>
                    <a:pt x="171951" y="26730"/>
                  </a:cubicBezTo>
                  <a:cubicBezTo>
                    <a:pt x="160676" y="10573"/>
                    <a:pt x="141947" y="0"/>
                    <a:pt x="1207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67"/>
            <p:cNvSpPr/>
            <p:nvPr/>
          </p:nvSpPr>
          <p:spPr>
            <a:xfrm flipH="1">
              <a:off x="6398363" y="1850476"/>
              <a:ext cx="1241921" cy="349174"/>
            </a:xfrm>
            <a:custGeom>
              <a:rect b="b" l="l" r="r" t="t"/>
              <a:pathLst>
                <a:path extrusionOk="0" h="32421" w="115313">
                  <a:moveTo>
                    <a:pt x="68913" y="0"/>
                  </a:moveTo>
                  <a:cubicBezTo>
                    <a:pt x="63343" y="0"/>
                    <a:pt x="58460" y="3573"/>
                    <a:pt x="56388" y="8763"/>
                  </a:cubicBezTo>
                  <a:cubicBezTo>
                    <a:pt x="53662" y="4620"/>
                    <a:pt x="49233" y="1774"/>
                    <a:pt x="44077" y="1393"/>
                  </a:cubicBezTo>
                  <a:cubicBezTo>
                    <a:pt x="43693" y="1365"/>
                    <a:pt x="43311" y="1352"/>
                    <a:pt x="42932" y="1352"/>
                  </a:cubicBezTo>
                  <a:cubicBezTo>
                    <a:pt x="34411" y="1352"/>
                    <a:pt x="27215" y="8286"/>
                    <a:pt x="26611" y="17360"/>
                  </a:cubicBezTo>
                  <a:cubicBezTo>
                    <a:pt x="26575" y="17883"/>
                    <a:pt x="26563" y="18395"/>
                    <a:pt x="26575" y="18907"/>
                  </a:cubicBezTo>
                  <a:cubicBezTo>
                    <a:pt x="23158" y="20443"/>
                    <a:pt x="20455" y="23396"/>
                    <a:pt x="19158" y="27075"/>
                  </a:cubicBezTo>
                  <a:cubicBezTo>
                    <a:pt x="17424" y="26767"/>
                    <a:pt x="15814" y="26634"/>
                    <a:pt x="14326" y="26634"/>
                  </a:cubicBezTo>
                  <a:cubicBezTo>
                    <a:pt x="4532" y="26634"/>
                    <a:pt x="0" y="32421"/>
                    <a:pt x="0" y="32421"/>
                  </a:cubicBezTo>
                  <a:lnTo>
                    <a:pt x="115313" y="32421"/>
                  </a:lnTo>
                  <a:cubicBezTo>
                    <a:pt x="107692" y="28070"/>
                    <a:pt x="101476" y="26634"/>
                    <a:pt x="96575" y="26634"/>
                  </a:cubicBezTo>
                  <a:cubicBezTo>
                    <a:pt x="96514" y="26634"/>
                    <a:pt x="96454" y="26634"/>
                    <a:pt x="96393" y="26635"/>
                  </a:cubicBezTo>
                  <a:cubicBezTo>
                    <a:pt x="96846" y="25515"/>
                    <a:pt x="97084" y="24289"/>
                    <a:pt x="97084" y="23003"/>
                  </a:cubicBezTo>
                  <a:cubicBezTo>
                    <a:pt x="97084" y="17800"/>
                    <a:pt x="93072" y="13585"/>
                    <a:pt x="88131" y="13585"/>
                  </a:cubicBezTo>
                  <a:cubicBezTo>
                    <a:pt x="85976" y="13585"/>
                    <a:pt x="83999" y="14395"/>
                    <a:pt x="82451" y="15717"/>
                  </a:cubicBezTo>
                  <a:cubicBezTo>
                    <a:pt x="82463" y="15574"/>
                    <a:pt x="82475" y="15419"/>
                    <a:pt x="82487" y="15276"/>
                  </a:cubicBezTo>
                  <a:cubicBezTo>
                    <a:pt x="83011" y="7406"/>
                    <a:pt x="77367" y="584"/>
                    <a:pt x="69878" y="36"/>
                  </a:cubicBezTo>
                  <a:cubicBezTo>
                    <a:pt x="69554" y="12"/>
                    <a:pt x="69232" y="0"/>
                    <a:pt x="6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67"/>
            <p:cNvSpPr/>
            <p:nvPr/>
          </p:nvSpPr>
          <p:spPr>
            <a:xfrm>
              <a:off x="4766162" y="1971460"/>
              <a:ext cx="1304795" cy="295388"/>
            </a:xfrm>
            <a:custGeom>
              <a:rect b="b" l="l" r="r" t="t"/>
              <a:pathLst>
                <a:path extrusionOk="0" h="55472" w="245032">
                  <a:moveTo>
                    <a:pt x="120754" y="0"/>
                  </a:moveTo>
                  <a:cubicBezTo>
                    <a:pt x="99942" y="0"/>
                    <a:pt x="81523" y="10180"/>
                    <a:pt x="70188" y="25837"/>
                  </a:cubicBezTo>
                  <a:cubicBezTo>
                    <a:pt x="65281" y="32622"/>
                    <a:pt x="57568" y="36470"/>
                    <a:pt x="49534" y="36470"/>
                  </a:cubicBezTo>
                  <a:cubicBezTo>
                    <a:pt x="47023" y="36470"/>
                    <a:pt x="44480" y="36094"/>
                    <a:pt x="41982" y="35314"/>
                  </a:cubicBezTo>
                  <a:cubicBezTo>
                    <a:pt x="37101" y="33790"/>
                    <a:pt x="31921" y="32969"/>
                    <a:pt x="26552" y="32969"/>
                  </a:cubicBezTo>
                  <a:cubicBezTo>
                    <a:pt x="25373" y="32969"/>
                    <a:pt x="24206" y="33004"/>
                    <a:pt x="23051" y="33088"/>
                  </a:cubicBezTo>
                  <a:cubicBezTo>
                    <a:pt x="8526" y="34052"/>
                    <a:pt x="965" y="44399"/>
                    <a:pt x="1" y="55471"/>
                  </a:cubicBezTo>
                  <a:lnTo>
                    <a:pt x="245031" y="55471"/>
                  </a:lnTo>
                  <a:cubicBezTo>
                    <a:pt x="244067" y="44399"/>
                    <a:pt x="236507" y="34052"/>
                    <a:pt x="221981" y="33088"/>
                  </a:cubicBezTo>
                  <a:cubicBezTo>
                    <a:pt x="220826" y="33004"/>
                    <a:pt x="219659" y="32969"/>
                    <a:pt x="218492" y="32969"/>
                  </a:cubicBezTo>
                  <a:cubicBezTo>
                    <a:pt x="212468" y="32969"/>
                    <a:pt x="206681" y="33993"/>
                    <a:pt x="201312" y="35886"/>
                  </a:cubicBezTo>
                  <a:cubicBezTo>
                    <a:pt x="198449" y="36893"/>
                    <a:pt x="195500" y="37381"/>
                    <a:pt x="192591" y="37381"/>
                  </a:cubicBezTo>
                  <a:cubicBezTo>
                    <a:pt x="184527" y="37381"/>
                    <a:pt x="176763" y="33625"/>
                    <a:pt x="171951" y="26730"/>
                  </a:cubicBezTo>
                  <a:cubicBezTo>
                    <a:pt x="160676" y="10573"/>
                    <a:pt x="141947" y="0"/>
                    <a:pt x="1207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2" name="Google Shape;1302;p67"/>
            <p:cNvGrpSpPr/>
            <p:nvPr/>
          </p:nvGrpSpPr>
          <p:grpSpPr>
            <a:xfrm>
              <a:off x="5071516" y="1832132"/>
              <a:ext cx="2568771" cy="1631385"/>
              <a:chOff x="1463150" y="1316875"/>
              <a:chExt cx="2740899" cy="1740701"/>
            </a:xfrm>
          </p:grpSpPr>
          <p:sp>
            <p:nvSpPr>
              <p:cNvPr id="1303" name="Google Shape;1303;p67"/>
              <p:cNvSpPr/>
              <p:nvPr/>
            </p:nvSpPr>
            <p:spPr>
              <a:xfrm>
                <a:off x="1463150" y="1316875"/>
                <a:ext cx="2740899" cy="1740674"/>
              </a:xfrm>
              <a:custGeom>
                <a:rect b="b" l="l" r="r" t="t"/>
                <a:pathLst>
                  <a:path extrusionOk="0" h="113141" w="178154">
                    <a:moveTo>
                      <a:pt x="90858" y="1"/>
                    </a:moveTo>
                    <a:cubicBezTo>
                      <a:pt x="87436" y="1"/>
                      <a:pt x="83978" y="210"/>
                      <a:pt x="80498" y="639"/>
                    </a:cubicBezTo>
                    <a:cubicBezTo>
                      <a:pt x="33373" y="6449"/>
                      <a:pt x="0" y="50383"/>
                      <a:pt x="5965" y="98770"/>
                    </a:cubicBezTo>
                    <a:cubicBezTo>
                      <a:pt x="6572" y="103711"/>
                      <a:pt x="7584" y="108509"/>
                      <a:pt x="8930" y="113141"/>
                    </a:cubicBezTo>
                    <a:lnTo>
                      <a:pt x="18967" y="113141"/>
                    </a:lnTo>
                    <a:cubicBezTo>
                      <a:pt x="17776" y="108938"/>
                      <a:pt x="16883" y="104580"/>
                      <a:pt x="16336" y="100092"/>
                    </a:cubicBezTo>
                    <a:cubicBezTo>
                      <a:pt x="10704" y="54443"/>
                      <a:pt x="41589" y="13081"/>
                      <a:pt x="85308" y="7687"/>
                    </a:cubicBezTo>
                    <a:cubicBezTo>
                      <a:pt x="88484" y="7296"/>
                      <a:pt x="91640" y="7104"/>
                      <a:pt x="94764" y="7104"/>
                    </a:cubicBezTo>
                    <a:cubicBezTo>
                      <a:pt x="134648" y="7104"/>
                      <a:pt x="169430" y="38245"/>
                      <a:pt x="174653" y="80577"/>
                    </a:cubicBezTo>
                    <a:cubicBezTo>
                      <a:pt x="176034" y="91853"/>
                      <a:pt x="175201" y="102866"/>
                      <a:pt x="172486" y="113141"/>
                    </a:cubicBezTo>
                    <a:lnTo>
                      <a:pt x="173998" y="113141"/>
                    </a:lnTo>
                    <a:cubicBezTo>
                      <a:pt x="177129" y="101997"/>
                      <a:pt x="178153" y="90007"/>
                      <a:pt x="176641" y="77732"/>
                    </a:cubicBezTo>
                    <a:cubicBezTo>
                      <a:pt x="171117" y="32917"/>
                      <a:pt x="133788" y="1"/>
                      <a:pt x="908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67"/>
              <p:cNvSpPr/>
              <p:nvPr/>
            </p:nvSpPr>
            <p:spPr>
              <a:xfrm>
                <a:off x="1627825" y="1426176"/>
                <a:ext cx="2543633" cy="1631379"/>
              </a:xfrm>
              <a:custGeom>
                <a:rect b="b" l="l" r="r" t="t"/>
                <a:pathLst>
                  <a:path extrusionOk="0" h="106037" w="165332">
                    <a:moveTo>
                      <a:pt x="84061" y="0"/>
                    </a:moveTo>
                    <a:cubicBezTo>
                      <a:pt x="80937" y="0"/>
                      <a:pt x="77781" y="192"/>
                      <a:pt x="74605" y="583"/>
                    </a:cubicBezTo>
                    <a:cubicBezTo>
                      <a:pt x="30886" y="5977"/>
                      <a:pt x="1" y="47339"/>
                      <a:pt x="5633" y="92988"/>
                    </a:cubicBezTo>
                    <a:cubicBezTo>
                      <a:pt x="6180" y="97476"/>
                      <a:pt x="7073" y="101834"/>
                      <a:pt x="8264" y="106037"/>
                    </a:cubicBezTo>
                    <a:lnTo>
                      <a:pt x="17277" y="106037"/>
                    </a:lnTo>
                    <a:cubicBezTo>
                      <a:pt x="16086" y="101858"/>
                      <a:pt x="15181" y="97524"/>
                      <a:pt x="14634" y="93059"/>
                    </a:cubicBezTo>
                    <a:cubicBezTo>
                      <a:pt x="9312" y="49863"/>
                      <a:pt x="37767" y="10823"/>
                      <a:pt x="78189" y="5834"/>
                    </a:cubicBezTo>
                    <a:cubicBezTo>
                      <a:pt x="81055" y="5481"/>
                      <a:pt x="83903" y="5309"/>
                      <a:pt x="86725" y="5309"/>
                    </a:cubicBezTo>
                    <a:cubicBezTo>
                      <a:pt x="123709" y="5309"/>
                      <a:pt x="156076" y="34887"/>
                      <a:pt x="161021" y="75009"/>
                    </a:cubicBezTo>
                    <a:cubicBezTo>
                      <a:pt x="162343" y="85761"/>
                      <a:pt x="161188" y="96262"/>
                      <a:pt x="158664" y="106037"/>
                    </a:cubicBezTo>
                    <a:lnTo>
                      <a:pt x="161783" y="106037"/>
                    </a:lnTo>
                    <a:cubicBezTo>
                      <a:pt x="164498" y="95762"/>
                      <a:pt x="165331" y="84749"/>
                      <a:pt x="163950" y="73473"/>
                    </a:cubicBezTo>
                    <a:cubicBezTo>
                      <a:pt x="158727" y="31141"/>
                      <a:pt x="123945" y="0"/>
                      <a:pt x="840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67"/>
              <p:cNvSpPr/>
              <p:nvPr/>
            </p:nvSpPr>
            <p:spPr>
              <a:xfrm>
                <a:off x="1771082" y="1507860"/>
                <a:ext cx="2354397" cy="1549700"/>
              </a:xfrm>
              <a:custGeom>
                <a:rect b="b" l="l" r="r" t="t"/>
                <a:pathLst>
                  <a:path extrusionOk="0" h="100728" w="153032">
                    <a:moveTo>
                      <a:pt x="77414" y="0"/>
                    </a:moveTo>
                    <a:cubicBezTo>
                      <a:pt x="74592" y="0"/>
                      <a:pt x="71744" y="172"/>
                      <a:pt x="68878" y="525"/>
                    </a:cubicBezTo>
                    <a:cubicBezTo>
                      <a:pt x="28456" y="5514"/>
                      <a:pt x="1" y="44554"/>
                      <a:pt x="5323" y="87750"/>
                    </a:cubicBezTo>
                    <a:cubicBezTo>
                      <a:pt x="5870" y="92215"/>
                      <a:pt x="6775" y="96549"/>
                      <a:pt x="7966" y="100728"/>
                    </a:cubicBezTo>
                    <a:lnTo>
                      <a:pt x="19503" y="100728"/>
                    </a:lnTo>
                    <a:cubicBezTo>
                      <a:pt x="17324" y="95251"/>
                      <a:pt x="15800" y="89393"/>
                      <a:pt x="15038" y="83238"/>
                    </a:cubicBezTo>
                    <a:cubicBezTo>
                      <a:pt x="10371" y="45352"/>
                      <a:pt x="36553" y="10943"/>
                      <a:pt x="73522" y="6395"/>
                    </a:cubicBezTo>
                    <a:cubicBezTo>
                      <a:pt x="76258" y="6057"/>
                      <a:pt x="78976" y="5893"/>
                      <a:pt x="81666" y="5893"/>
                    </a:cubicBezTo>
                    <a:cubicBezTo>
                      <a:pt x="115327" y="5893"/>
                      <a:pt x="144590" y="31654"/>
                      <a:pt x="148912" y="66736"/>
                    </a:cubicBezTo>
                    <a:cubicBezTo>
                      <a:pt x="150388" y="78689"/>
                      <a:pt x="150317" y="90298"/>
                      <a:pt x="146281" y="100728"/>
                    </a:cubicBezTo>
                    <a:lnTo>
                      <a:pt x="149353" y="100728"/>
                    </a:lnTo>
                    <a:cubicBezTo>
                      <a:pt x="151877" y="90953"/>
                      <a:pt x="153032" y="80452"/>
                      <a:pt x="151710" y="69700"/>
                    </a:cubicBezTo>
                    <a:cubicBezTo>
                      <a:pt x="146765" y="29578"/>
                      <a:pt x="114398" y="0"/>
                      <a:pt x="774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67"/>
              <p:cNvSpPr/>
              <p:nvPr/>
            </p:nvSpPr>
            <p:spPr>
              <a:xfrm>
                <a:off x="1930634" y="1598514"/>
                <a:ext cx="2158946" cy="1459052"/>
              </a:xfrm>
              <a:custGeom>
                <a:rect b="b" l="l" r="r" t="t"/>
                <a:pathLst>
                  <a:path extrusionOk="0" h="94836" w="140328">
                    <a:moveTo>
                      <a:pt x="71296" y="1"/>
                    </a:moveTo>
                    <a:cubicBezTo>
                      <a:pt x="68606" y="1"/>
                      <a:pt x="65888" y="165"/>
                      <a:pt x="63152" y="503"/>
                    </a:cubicBezTo>
                    <a:cubicBezTo>
                      <a:pt x="26183" y="5051"/>
                      <a:pt x="1" y="39460"/>
                      <a:pt x="4668" y="77346"/>
                    </a:cubicBezTo>
                    <a:cubicBezTo>
                      <a:pt x="5430" y="83501"/>
                      <a:pt x="6954" y="89359"/>
                      <a:pt x="9133" y="94836"/>
                    </a:cubicBezTo>
                    <a:lnTo>
                      <a:pt x="19456" y="94836"/>
                    </a:lnTo>
                    <a:cubicBezTo>
                      <a:pt x="17479" y="89692"/>
                      <a:pt x="16074" y="84204"/>
                      <a:pt x="15348" y="78441"/>
                    </a:cubicBezTo>
                    <a:cubicBezTo>
                      <a:pt x="10752" y="42437"/>
                      <a:pt x="34124" y="9790"/>
                      <a:pt x="67545" y="5527"/>
                    </a:cubicBezTo>
                    <a:cubicBezTo>
                      <a:pt x="69971" y="5219"/>
                      <a:pt x="72384" y="5068"/>
                      <a:pt x="74773" y="5068"/>
                    </a:cubicBezTo>
                    <a:cubicBezTo>
                      <a:pt x="105300" y="5068"/>
                      <a:pt x="132100" y="29632"/>
                      <a:pt x="136351" y="63022"/>
                    </a:cubicBezTo>
                    <a:cubicBezTo>
                      <a:pt x="137780" y="74202"/>
                      <a:pt x="136506" y="85061"/>
                      <a:pt x="133077" y="94836"/>
                    </a:cubicBezTo>
                    <a:lnTo>
                      <a:pt x="136292" y="94836"/>
                    </a:lnTo>
                    <a:cubicBezTo>
                      <a:pt x="140328" y="84406"/>
                      <a:pt x="140018" y="72797"/>
                      <a:pt x="138542" y="60844"/>
                    </a:cubicBezTo>
                    <a:cubicBezTo>
                      <a:pt x="134220" y="25762"/>
                      <a:pt x="104957" y="1"/>
                      <a:pt x="712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67"/>
              <p:cNvSpPr/>
              <p:nvPr/>
            </p:nvSpPr>
            <p:spPr>
              <a:xfrm>
                <a:off x="2096062" y="1676489"/>
                <a:ext cx="1954326" cy="1381081"/>
              </a:xfrm>
              <a:custGeom>
                <a:rect b="b" l="l" r="r" t="t"/>
                <a:pathLst>
                  <a:path extrusionOk="0" h="89768" w="127028">
                    <a:moveTo>
                      <a:pt x="64021" y="0"/>
                    </a:moveTo>
                    <a:cubicBezTo>
                      <a:pt x="61632" y="0"/>
                      <a:pt x="59219" y="151"/>
                      <a:pt x="56793" y="459"/>
                    </a:cubicBezTo>
                    <a:cubicBezTo>
                      <a:pt x="23372" y="4722"/>
                      <a:pt x="0" y="37369"/>
                      <a:pt x="4596" y="73373"/>
                    </a:cubicBezTo>
                    <a:cubicBezTo>
                      <a:pt x="5322" y="79136"/>
                      <a:pt x="6727" y="84624"/>
                      <a:pt x="8704" y="89768"/>
                    </a:cubicBezTo>
                    <a:lnTo>
                      <a:pt x="19360" y="89768"/>
                    </a:lnTo>
                    <a:cubicBezTo>
                      <a:pt x="16800" y="84208"/>
                      <a:pt x="15026" y="78147"/>
                      <a:pt x="14204" y="71694"/>
                    </a:cubicBezTo>
                    <a:cubicBezTo>
                      <a:pt x="10132" y="39714"/>
                      <a:pt x="31171" y="10687"/>
                      <a:pt x="61198" y="6853"/>
                    </a:cubicBezTo>
                    <a:cubicBezTo>
                      <a:pt x="63406" y="6572"/>
                      <a:pt x="65600" y="6435"/>
                      <a:pt x="67774" y="6435"/>
                    </a:cubicBezTo>
                    <a:cubicBezTo>
                      <a:pt x="95174" y="6435"/>
                      <a:pt x="119183" y="28206"/>
                      <a:pt x="122956" y="57847"/>
                    </a:cubicBezTo>
                    <a:cubicBezTo>
                      <a:pt x="124409" y="69194"/>
                      <a:pt x="123456" y="80160"/>
                      <a:pt x="119301" y="89768"/>
                    </a:cubicBezTo>
                    <a:lnTo>
                      <a:pt x="122325" y="89768"/>
                    </a:lnTo>
                    <a:cubicBezTo>
                      <a:pt x="125754" y="79993"/>
                      <a:pt x="127028" y="69134"/>
                      <a:pt x="125599" y="57954"/>
                    </a:cubicBezTo>
                    <a:cubicBezTo>
                      <a:pt x="121348" y="24564"/>
                      <a:pt x="94548" y="0"/>
                      <a:pt x="640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67"/>
              <p:cNvSpPr/>
              <p:nvPr/>
            </p:nvSpPr>
            <p:spPr>
              <a:xfrm>
                <a:off x="2251952" y="1775498"/>
                <a:ext cx="1758152" cy="1282078"/>
              </a:xfrm>
              <a:custGeom>
                <a:rect b="b" l="l" r="r" t="t"/>
                <a:pathLst>
                  <a:path extrusionOk="0" h="83333" w="114277">
                    <a:moveTo>
                      <a:pt x="57642" y="0"/>
                    </a:moveTo>
                    <a:cubicBezTo>
                      <a:pt x="55468" y="0"/>
                      <a:pt x="53274" y="137"/>
                      <a:pt x="51066" y="418"/>
                    </a:cubicBezTo>
                    <a:cubicBezTo>
                      <a:pt x="21039" y="4252"/>
                      <a:pt x="0" y="33279"/>
                      <a:pt x="4072" y="65259"/>
                    </a:cubicBezTo>
                    <a:cubicBezTo>
                      <a:pt x="4894" y="71712"/>
                      <a:pt x="6668" y="77773"/>
                      <a:pt x="9228" y="83333"/>
                    </a:cubicBezTo>
                    <a:lnTo>
                      <a:pt x="18550" y="83333"/>
                    </a:lnTo>
                    <a:cubicBezTo>
                      <a:pt x="15788" y="77213"/>
                      <a:pt x="14002" y="70438"/>
                      <a:pt x="13455" y="63235"/>
                    </a:cubicBezTo>
                    <a:cubicBezTo>
                      <a:pt x="11180" y="33208"/>
                      <a:pt x="31159" y="7216"/>
                      <a:pt x="58079" y="5169"/>
                    </a:cubicBezTo>
                    <a:cubicBezTo>
                      <a:pt x="59211" y="5082"/>
                      <a:pt x="60337" y="5040"/>
                      <a:pt x="61456" y="5040"/>
                    </a:cubicBezTo>
                    <a:cubicBezTo>
                      <a:pt x="86964" y="5040"/>
                      <a:pt x="108788" y="27063"/>
                      <a:pt x="110967" y="55818"/>
                    </a:cubicBezTo>
                    <a:cubicBezTo>
                      <a:pt x="111717" y="65664"/>
                      <a:pt x="110074" y="75058"/>
                      <a:pt x="106585" y="83333"/>
                    </a:cubicBezTo>
                    <a:lnTo>
                      <a:pt x="109169" y="83333"/>
                    </a:lnTo>
                    <a:cubicBezTo>
                      <a:pt x="113324" y="73725"/>
                      <a:pt x="114277" y="62759"/>
                      <a:pt x="112824" y="51412"/>
                    </a:cubicBezTo>
                    <a:cubicBezTo>
                      <a:pt x="109051" y="21771"/>
                      <a:pt x="85042" y="0"/>
                      <a:pt x="576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9" name="Google Shape;1309;p67"/>
            <p:cNvSpPr/>
            <p:nvPr/>
          </p:nvSpPr>
          <p:spPr>
            <a:xfrm>
              <a:off x="6889232" y="3095580"/>
              <a:ext cx="1451114" cy="328493"/>
            </a:xfrm>
            <a:custGeom>
              <a:rect b="b" l="l" r="r" t="t"/>
              <a:pathLst>
                <a:path extrusionOk="0" h="48078" w="212384">
                  <a:moveTo>
                    <a:pt x="104656" y="0"/>
                  </a:moveTo>
                  <a:cubicBezTo>
                    <a:pt x="86618" y="0"/>
                    <a:pt x="70664" y="8823"/>
                    <a:pt x="60829" y="22396"/>
                  </a:cubicBezTo>
                  <a:cubicBezTo>
                    <a:pt x="56577" y="28271"/>
                    <a:pt x="49902" y="31605"/>
                    <a:pt x="42938" y="31605"/>
                  </a:cubicBezTo>
                  <a:cubicBezTo>
                    <a:pt x="40756" y="31605"/>
                    <a:pt x="38546" y="31278"/>
                    <a:pt x="36374" y="30599"/>
                  </a:cubicBezTo>
                  <a:cubicBezTo>
                    <a:pt x="32159" y="29290"/>
                    <a:pt x="27658" y="28575"/>
                    <a:pt x="23003" y="28575"/>
                  </a:cubicBezTo>
                  <a:cubicBezTo>
                    <a:pt x="21991" y="28575"/>
                    <a:pt x="20979" y="28611"/>
                    <a:pt x="19979" y="28670"/>
                  </a:cubicBezTo>
                  <a:cubicBezTo>
                    <a:pt x="7382" y="29516"/>
                    <a:pt x="834" y="38493"/>
                    <a:pt x="0" y="48078"/>
                  </a:cubicBezTo>
                  <a:lnTo>
                    <a:pt x="212384" y="48078"/>
                  </a:lnTo>
                  <a:cubicBezTo>
                    <a:pt x="211550" y="38493"/>
                    <a:pt x="204990" y="29516"/>
                    <a:pt x="192405" y="28670"/>
                  </a:cubicBezTo>
                  <a:cubicBezTo>
                    <a:pt x="191393" y="28611"/>
                    <a:pt x="190393" y="28575"/>
                    <a:pt x="189369" y="28575"/>
                  </a:cubicBezTo>
                  <a:cubicBezTo>
                    <a:pt x="184154" y="28575"/>
                    <a:pt x="179142" y="29468"/>
                    <a:pt x="174486" y="31099"/>
                  </a:cubicBezTo>
                  <a:cubicBezTo>
                    <a:pt x="172003" y="31975"/>
                    <a:pt x="169444" y="32399"/>
                    <a:pt x="166920" y="32399"/>
                  </a:cubicBezTo>
                  <a:cubicBezTo>
                    <a:pt x="159932" y="32399"/>
                    <a:pt x="153203" y="29144"/>
                    <a:pt x="149031" y="23170"/>
                  </a:cubicBezTo>
                  <a:cubicBezTo>
                    <a:pt x="139268" y="9168"/>
                    <a:pt x="123039" y="0"/>
                    <a:pt x="1046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67"/>
            <p:cNvSpPr/>
            <p:nvPr/>
          </p:nvSpPr>
          <p:spPr>
            <a:xfrm>
              <a:off x="6725481" y="3241668"/>
              <a:ext cx="1181365" cy="295348"/>
            </a:xfrm>
            <a:custGeom>
              <a:rect b="b" l="l" r="r" t="t"/>
              <a:pathLst>
                <a:path extrusionOk="0" h="21813" w="87250">
                  <a:moveTo>
                    <a:pt x="32314" y="1"/>
                  </a:moveTo>
                  <a:cubicBezTo>
                    <a:pt x="26885" y="1"/>
                    <a:pt x="22373" y="3977"/>
                    <a:pt x="21539" y="9169"/>
                  </a:cubicBezTo>
                  <a:cubicBezTo>
                    <a:pt x="20849" y="9026"/>
                    <a:pt x="20122" y="8954"/>
                    <a:pt x="19384" y="8954"/>
                  </a:cubicBezTo>
                  <a:cubicBezTo>
                    <a:pt x="14050" y="8954"/>
                    <a:pt x="9609" y="12788"/>
                    <a:pt x="8669" y="17848"/>
                  </a:cubicBezTo>
                  <a:cubicBezTo>
                    <a:pt x="3323" y="18634"/>
                    <a:pt x="1" y="21813"/>
                    <a:pt x="1" y="21813"/>
                  </a:cubicBezTo>
                  <a:lnTo>
                    <a:pt x="30112" y="21813"/>
                  </a:lnTo>
                  <a:cubicBezTo>
                    <a:pt x="30124" y="21742"/>
                    <a:pt x="30136" y="21670"/>
                    <a:pt x="30147" y="21599"/>
                  </a:cubicBezTo>
                  <a:cubicBezTo>
                    <a:pt x="30243" y="21622"/>
                    <a:pt x="30338" y="21634"/>
                    <a:pt x="30433" y="21658"/>
                  </a:cubicBezTo>
                  <a:cubicBezTo>
                    <a:pt x="30445" y="21706"/>
                    <a:pt x="30457" y="21765"/>
                    <a:pt x="30469" y="21813"/>
                  </a:cubicBezTo>
                  <a:lnTo>
                    <a:pt x="87250" y="21813"/>
                  </a:lnTo>
                  <a:cubicBezTo>
                    <a:pt x="82764" y="19670"/>
                    <a:pt x="79626" y="18955"/>
                    <a:pt x="77428" y="18955"/>
                  </a:cubicBezTo>
                  <a:cubicBezTo>
                    <a:pt x="77392" y="18955"/>
                    <a:pt x="77356" y="18955"/>
                    <a:pt x="77320" y="18955"/>
                  </a:cubicBezTo>
                  <a:cubicBezTo>
                    <a:pt x="76856" y="11038"/>
                    <a:pt x="70295" y="4763"/>
                    <a:pt x="62247" y="4763"/>
                  </a:cubicBezTo>
                  <a:cubicBezTo>
                    <a:pt x="57008" y="4763"/>
                    <a:pt x="52400" y="7430"/>
                    <a:pt x="49686" y="11478"/>
                  </a:cubicBezTo>
                  <a:cubicBezTo>
                    <a:pt x="49305" y="9681"/>
                    <a:pt x="47709" y="8323"/>
                    <a:pt x="45792" y="8323"/>
                  </a:cubicBezTo>
                  <a:cubicBezTo>
                    <a:pt x="44875" y="8323"/>
                    <a:pt x="44018" y="8645"/>
                    <a:pt x="43351" y="9169"/>
                  </a:cubicBezTo>
                  <a:cubicBezTo>
                    <a:pt x="43256" y="9145"/>
                    <a:pt x="43161" y="9133"/>
                    <a:pt x="43066" y="9121"/>
                  </a:cubicBezTo>
                  <a:cubicBezTo>
                    <a:pt x="42208" y="3954"/>
                    <a:pt x="37720" y="1"/>
                    <a:pt x="32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67"/>
            <p:cNvSpPr/>
            <p:nvPr/>
          </p:nvSpPr>
          <p:spPr>
            <a:xfrm>
              <a:off x="5003027" y="3241664"/>
              <a:ext cx="1304795" cy="295388"/>
            </a:xfrm>
            <a:custGeom>
              <a:rect b="b" l="l" r="r" t="t"/>
              <a:pathLst>
                <a:path extrusionOk="0" h="55472" w="245032">
                  <a:moveTo>
                    <a:pt x="120754" y="0"/>
                  </a:moveTo>
                  <a:cubicBezTo>
                    <a:pt x="99942" y="0"/>
                    <a:pt x="81523" y="10180"/>
                    <a:pt x="70188" y="25837"/>
                  </a:cubicBezTo>
                  <a:cubicBezTo>
                    <a:pt x="65281" y="32622"/>
                    <a:pt x="57568" y="36470"/>
                    <a:pt x="49534" y="36470"/>
                  </a:cubicBezTo>
                  <a:cubicBezTo>
                    <a:pt x="47023" y="36470"/>
                    <a:pt x="44480" y="36094"/>
                    <a:pt x="41982" y="35314"/>
                  </a:cubicBezTo>
                  <a:cubicBezTo>
                    <a:pt x="37101" y="33790"/>
                    <a:pt x="31921" y="32969"/>
                    <a:pt x="26552" y="32969"/>
                  </a:cubicBezTo>
                  <a:cubicBezTo>
                    <a:pt x="25373" y="32969"/>
                    <a:pt x="24206" y="33004"/>
                    <a:pt x="23051" y="33088"/>
                  </a:cubicBezTo>
                  <a:cubicBezTo>
                    <a:pt x="8526" y="34052"/>
                    <a:pt x="965" y="44399"/>
                    <a:pt x="1" y="55471"/>
                  </a:cubicBezTo>
                  <a:lnTo>
                    <a:pt x="245031" y="55471"/>
                  </a:lnTo>
                  <a:cubicBezTo>
                    <a:pt x="244067" y="44399"/>
                    <a:pt x="236507" y="34052"/>
                    <a:pt x="221981" y="33088"/>
                  </a:cubicBezTo>
                  <a:cubicBezTo>
                    <a:pt x="220826" y="33004"/>
                    <a:pt x="219659" y="32969"/>
                    <a:pt x="218492" y="32969"/>
                  </a:cubicBezTo>
                  <a:cubicBezTo>
                    <a:pt x="212468" y="32969"/>
                    <a:pt x="206681" y="33993"/>
                    <a:pt x="201312" y="35886"/>
                  </a:cubicBezTo>
                  <a:cubicBezTo>
                    <a:pt x="198449" y="36893"/>
                    <a:pt x="195500" y="37381"/>
                    <a:pt x="192591" y="37381"/>
                  </a:cubicBezTo>
                  <a:cubicBezTo>
                    <a:pt x="184527" y="37381"/>
                    <a:pt x="176763" y="33625"/>
                    <a:pt x="171951" y="26730"/>
                  </a:cubicBezTo>
                  <a:cubicBezTo>
                    <a:pt x="160676" y="10573"/>
                    <a:pt x="141947" y="0"/>
                    <a:pt x="1207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67"/>
            <p:cNvSpPr/>
            <p:nvPr/>
          </p:nvSpPr>
          <p:spPr>
            <a:xfrm flipH="1">
              <a:off x="4661963" y="3304901"/>
              <a:ext cx="1241921" cy="349174"/>
            </a:xfrm>
            <a:custGeom>
              <a:rect b="b" l="l" r="r" t="t"/>
              <a:pathLst>
                <a:path extrusionOk="0" h="32421" w="115313">
                  <a:moveTo>
                    <a:pt x="68913" y="0"/>
                  </a:moveTo>
                  <a:cubicBezTo>
                    <a:pt x="63343" y="0"/>
                    <a:pt x="58460" y="3573"/>
                    <a:pt x="56388" y="8763"/>
                  </a:cubicBezTo>
                  <a:cubicBezTo>
                    <a:pt x="53662" y="4620"/>
                    <a:pt x="49233" y="1774"/>
                    <a:pt x="44077" y="1393"/>
                  </a:cubicBezTo>
                  <a:cubicBezTo>
                    <a:pt x="43693" y="1365"/>
                    <a:pt x="43311" y="1352"/>
                    <a:pt x="42932" y="1352"/>
                  </a:cubicBezTo>
                  <a:cubicBezTo>
                    <a:pt x="34411" y="1352"/>
                    <a:pt x="27215" y="8286"/>
                    <a:pt x="26611" y="17360"/>
                  </a:cubicBezTo>
                  <a:cubicBezTo>
                    <a:pt x="26575" y="17883"/>
                    <a:pt x="26563" y="18395"/>
                    <a:pt x="26575" y="18907"/>
                  </a:cubicBezTo>
                  <a:cubicBezTo>
                    <a:pt x="23158" y="20443"/>
                    <a:pt x="20455" y="23396"/>
                    <a:pt x="19158" y="27075"/>
                  </a:cubicBezTo>
                  <a:cubicBezTo>
                    <a:pt x="17424" y="26767"/>
                    <a:pt x="15814" y="26634"/>
                    <a:pt x="14326" y="26634"/>
                  </a:cubicBezTo>
                  <a:cubicBezTo>
                    <a:pt x="4532" y="26634"/>
                    <a:pt x="0" y="32421"/>
                    <a:pt x="0" y="32421"/>
                  </a:cubicBezTo>
                  <a:lnTo>
                    <a:pt x="115313" y="32421"/>
                  </a:lnTo>
                  <a:cubicBezTo>
                    <a:pt x="107692" y="28070"/>
                    <a:pt x="101476" y="26634"/>
                    <a:pt x="96575" y="26634"/>
                  </a:cubicBezTo>
                  <a:cubicBezTo>
                    <a:pt x="96514" y="26634"/>
                    <a:pt x="96454" y="26634"/>
                    <a:pt x="96393" y="26635"/>
                  </a:cubicBezTo>
                  <a:cubicBezTo>
                    <a:pt x="96846" y="25515"/>
                    <a:pt x="97084" y="24289"/>
                    <a:pt x="97084" y="23003"/>
                  </a:cubicBezTo>
                  <a:cubicBezTo>
                    <a:pt x="97084" y="17800"/>
                    <a:pt x="93072" y="13585"/>
                    <a:pt x="88131" y="13585"/>
                  </a:cubicBezTo>
                  <a:cubicBezTo>
                    <a:pt x="85976" y="13585"/>
                    <a:pt x="83999" y="14395"/>
                    <a:pt x="82451" y="15717"/>
                  </a:cubicBezTo>
                  <a:cubicBezTo>
                    <a:pt x="82463" y="15574"/>
                    <a:pt x="82475" y="15419"/>
                    <a:pt x="82487" y="15276"/>
                  </a:cubicBezTo>
                  <a:cubicBezTo>
                    <a:pt x="83011" y="7406"/>
                    <a:pt x="77367" y="584"/>
                    <a:pt x="69878" y="36"/>
                  </a:cubicBezTo>
                  <a:cubicBezTo>
                    <a:pt x="69554" y="12"/>
                    <a:pt x="69232" y="0"/>
                    <a:pt x="6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" name="Google Shape;1313;p67"/>
          <p:cNvGrpSpPr/>
          <p:nvPr/>
        </p:nvGrpSpPr>
        <p:grpSpPr>
          <a:xfrm>
            <a:off x="2670018" y="1920246"/>
            <a:ext cx="2179348" cy="691241"/>
            <a:chOff x="969700" y="1230200"/>
            <a:chExt cx="6240975" cy="1979500"/>
          </a:xfrm>
        </p:grpSpPr>
        <p:sp>
          <p:nvSpPr>
            <p:cNvPr id="1314" name="Google Shape;1314;p67"/>
            <p:cNvSpPr/>
            <p:nvPr/>
          </p:nvSpPr>
          <p:spPr>
            <a:xfrm>
              <a:off x="1872800" y="1835750"/>
              <a:ext cx="838525" cy="626850"/>
            </a:xfrm>
            <a:custGeom>
              <a:rect b="b" l="l" r="r" t="t"/>
              <a:pathLst>
                <a:path extrusionOk="0" h="25074" w="33541">
                  <a:moveTo>
                    <a:pt x="5097" y="0"/>
                  </a:moveTo>
                  <a:cubicBezTo>
                    <a:pt x="4416" y="0"/>
                    <a:pt x="3731" y="94"/>
                    <a:pt x="3060" y="284"/>
                  </a:cubicBezTo>
                  <a:lnTo>
                    <a:pt x="810" y="916"/>
                  </a:lnTo>
                  <a:cubicBezTo>
                    <a:pt x="274" y="1070"/>
                    <a:pt x="0" y="1666"/>
                    <a:pt x="226" y="2178"/>
                  </a:cubicBezTo>
                  <a:lnTo>
                    <a:pt x="10573" y="25073"/>
                  </a:lnTo>
                  <a:lnTo>
                    <a:pt x="33540" y="18561"/>
                  </a:lnTo>
                  <a:lnTo>
                    <a:pt x="9418" y="1380"/>
                  </a:lnTo>
                  <a:cubicBezTo>
                    <a:pt x="8141" y="473"/>
                    <a:pt x="6629" y="0"/>
                    <a:pt x="5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67"/>
            <p:cNvSpPr/>
            <p:nvPr/>
          </p:nvSpPr>
          <p:spPr>
            <a:xfrm>
              <a:off x="2107350" y="2246475"/>
              <a:ext cx="603975" cy="216125"/>
            </a:xfrm>
            <a:custGeom>
              <a:rect b="b" l="l" r="r" t="t"/>
              <a:pathLst>
                <a:path extrusionOk="0" h="8645" w="24159">
                  <a:moveTo>
                    <a:pt x="21158" y="0"/>
                  </a:moveTo>
                  <a:lnTo>
                    <a:pt x="0" y="6001"/>
                  </a:lnTo>
                  <a:lnTo>
                    <a:pt x="1191" y="8644"/>
                  </a:lnTo>
                  <a:lnTo>
                    <a:pt x="24158" y="2132"/>
                  </a:lnTo>
                  <a:lnTo>
                    <a:pt x="211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67"/>
            <p:cNvSpPr/>
            <p:nvPr/>
          </p:nvSpPr>
          <p:spPr>
            <a:xfrm>
              <a:off x="1895125" y="1230200"/>
              <a:ext cx="5315550" cy="1524300"/>
            </a:xfrm>
            <a:custGeom>
              <a:rect b="b" l="l" r="r" t="t"/>
              <a:pathLst>
                <a:path extrusionOk="0" h="60972" w="212622">
                  <a:moveTo>
                    <a:pt x="187770" y="1"/>
                  </a:moveTo>
                  <a:cubicBezTo>
                    <a:pt x="181709" y="1"/>
                    <a:pt x="175661" y="840"/>
                    <a:pt x="169807" y="2504"/>
                  </a:cubicBezTo>
                  <a:lnTo>
                    <a:pt x="4048" y="49557"/>
                  </a:lnTo>
                  <a:cubicBezTo>
                    <a:pt x="1488" y="50283"/>
                    <a:pt x="0" y="52950"/>
                    <a:pt x="726" y="55510"/>
                  </a:cubicBezTo>
                  <a:cubicBezTo>
                    <a:pt x="1298" y="57522"/>
                    <a:pt x="3108" y="58939"/>
                    <a:pt x="5203" y="59011"/>
                  </a:cubicBezTo>
                  <a:lnTo>
                    <a:pt x="64020" y="60951"/>
                  </a:lnTo>
                  <a:cubicBezTo>
                    <a:pt x="64445" y="60965"/>
                    <a:pt x="64871" y="60972"/>
                    <a:pt x="65296" y="60972"/>
                  </a:cubicBezTo>
                  <a:cubicBezTo>
                    <a:pt x="68963" y="60972"/>
                    <a:pt x="72608" y="60466"/>
                    <a:pt x="76129" y="59463"/>
                  </a:cubicBezTo>
                  <a:lnTo>
                    <a:pt x="177784" y="30614"/>
                  </a:lnTo>
                  <a:cubicBezTo>
                    <a:pt x="185619" y="28388"/>
                    <a:pt x="192965" y="24733"/>
                    <a:pt x="199466" y="19827"/>
                  </a:cubicBezTo>
                  <a:lnTo>
                    <a:pt x="207562" y="13719"/>
                  </a:lnTo>
                  <a:cubicBezTo>
                    <a:pt x="212622" y="9886"/>
                    <a:pt x="210336" y="1837"/>
                    <a:pt x="204026" y="1242"/>
                  </a:cubicBezTo>
                  <a:lnTo>
                    <a:pt x="193917" y="289"/>
                  </a:lnTo>
                  <a:cubicBezTo>
                    <a:pt x="191871" y="97"/>
                    <a:pt x="189820" y="1"/>
                    <a:pt x="1877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67"/>
            <p:cNvSpPr/>
            <p:nvPr/>
          </p:nvSpPr>
          <p:spPr>
            <a:xfrm>
              <a:off x="2368975" y="1363025"/>
              <a:ext cx="4799450" cy="1391475"/>
            </a:xfrm>
            <a:custGeom>
              <a:rect b="b" l="l" r="r" t="t"/>
              <a:pathLst>
                <a:path extrusionOk="0" h="55659" w="191978">
                  <a:moveTo>
                    <a:pt x="190763" y="1"/>
                  </a:moveTo>
                  <a:lnTo>
                    <a:pt x="1" y="54150"/>
                  </a:lnTo>
                  <a:lnTo>
                    <a:pt x="1" y="54150"/>
                  </a:lnTo>
                  <a:lnTo>
                    <a:pt x="45066" y="55638"/>
                  </a:lnTo>
                  <a:cubicBezTo>
                    <a:pt x="45491" y="55652"/>
                    <a:pt x="45917" y="55659"/>
                    <a:pt x="46342" y="55659"/>
                  </a:cubicBezTo>
                  <a:cubicBezTo>
                    <a:pt x="50009" y="55659"/>
                    <a:pt x="53654" y="55153"/>
                    <a:pt x="57175" y="54150"/>
                  </a:cubicBezTo>
                  <a:lnTo>
                    <a:pt x="158830" y="25301"/>
                  </a:lnTo>
                  <a:cubicBezTo>
                    <a:pt x="166665" y="23075"/>
                    <a:pt x="174011" y="19420"/>
                    <a:pt x="180512" y="14514"/>
                  </a:cubicBezTo>
                  <a:lnTo>
                    <a:pt x="188608" y="8406"/>
                  </a:lnTo>
                  <a:cubicBezTo>
                    <a:pt x="191465" y="6251"/>
                    <a:pt x="191977" y="2751"/>
                    <a:pt x="190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67"/>
            <p:cNvSpPr/>
            <p:nvPr/>
          </p:nvSpPr>
          <p:spPr>
            <a:xfrm>
              <a:off x="6589750" y="1232650"/>
              <a:ext cx="313150" cy="102425"/>
            </a:xfrm>
            <a:custGeom>
              <a:rect b="b" l="l" r="r" t="t"/>
              <a:pathLst>
                <a:path extrusionOk="0" h="4097" w="12526">
                  <a:moveTo>
                    <a:pt x="3429" y="1"/>
                  </a:moveTo>
                  <a:lnTo>
                    <a:pt x="0" y="977"/>
                  </a:lnTo>
                  <a:lnTo>
                    <a:pt x="882" y="4096"/>
                  </a:lnTo>
                  <a:lnTo>
                    <a:pt x="12526" y="798"/>
                  </a:lnTo>
                  <a:lnTo>
                    <a:pt x="6132" y="191"/>
                  </a:lnTo>
                  <a:cubicBezTo>
                    <a:pt x="5239" y="108"/>
                    <a:pt x="4334" y="48"/>
                    <a:pt x="3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67"/>
            <p:cNvSpPr/>
            <p:nvPr/>
          </p:nvSpPr>
          <p:spPr>
            <a:xfrm>
              <a:off x="6481700" y="1266875"/>
              <a:ext cx="95275" cy="93575"/>
            </a:xfrm>
            <a:custGeom>
              <a:rect b="b" l="l" r="r" t="t"/>
              <a:pathLst>
                <a:path extrusionOk="0" h="3743" w="3811">
                  <a:moveTo>
                    <a:pt x="2929" y="1"/>
                  </a:moveTo>
                  <a:lnTo>
                    <a:pt x="905" y="584"/>
                  </a:lnTo>
                  <a:cubicBezTo>
                    <a:pt x="334" y="739"/>
                    <a:pt x="1" y="1323"/>
                    <a:pt x="167" y="1894"/>
                  </a:cubicBezTo>
                  <a:lnTo>
                    <a:pt x="477" y="2966"/>
                  </a:lnTo>
                  <a:cubicBezTo>
                    <a:pt x="605" y="3440"/>
                    <a:pt x="1030" y="3743"/>
                    <a:pt x="1497" y="3743"/>
                  </a:cubicBezTo>
                  <a:cubicBezTo>
                    <a:pt x="1593" y="3743"/>
                    <a:pt x="1690" y="3730"/>
                    <a:pt x="1786" y="3704"/>
                  </a:cubicBezTo>
                  <a:lnTo>
                    <a:pt x="3811" y="3132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67"/>
            <p:cNvSpPr/>
            <p:nvPr/>
          </p:nvSpPr>
          <p:spPr>
            <a:xfrm>
              <a:off x="5733400" y="1483100"/>
              <a:ext cx="95575" cy="91325"/>
            </a:xfrm>
            <a:custGeom>
              <a:rect b="b" l="l" r="r" t="t"/>
              <a:pathLst>
                <a:path extrusionOk="0" h="3653" w="3823">
                  <a:moveTo>
                    <a:pt x="2511" y="1"/>
                  </a:moveTo>
                  <a:cubicBezTo>
                    <a:pt x="2440" y="1"/>
                    <a:pt x="2369" y="11"/>
                    <a:pt x="2298" y="32"/>
                  </a:cubicBezTo>
                  <a:lnTo>
                    <a:pt x="643" y="496"/>
                  </a:lnTo>
                  <a:cubicBezTo>
                    <a:pt x="238" y="615"/>
                    <a:pt x="0" y="1032"/>
                    <a:pt x="119" y="1437"/>
                  </a:cubicBezTo>
                  <a:lnTo>
                    <a:pt x="584" y="3091"/>
                  </a:lnTo>
                  <a:cubicBezTo>
                    <a:pt x="683" y="3431"/>
                    <a:pt x="1001" y="3653"/>
                    <a:pt x="1339" y="3653"/>
                  </a:cubicBezTo>
                  <a:cubicBezTo>
                    <a:pt x="1404" y="3653"/>
                    <a:pt x="1471" y="3645"/>
                    <a:pt x="1536" y="3627"/>
                  </a:cubicBezTo>
                  <a:lnTo>
                    <a:pt x="3191" y="3151"/>
                  </a:lnTo>
                  <a:cubicBezTo>
                    <a:pt x="3596" y="3032"/>
                    <a:pt x="3822" y="2615"/>
                    <a:pt x="3715" y="2210"/>
                  </a:cubicBezTo>
                  <a:lnTo>
                    <a:pt x="3239" y="555"/>
                  </a:lnTo>
                  <a:cubicBezTo>
                    <a:pt x="3150" y="221"/>
                    <a:pt x="2843" y="1"/>
                    <a:pt x="2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67"/>
            <p:cNvSpPr/>
            <p:nvPr/>
          </p:nvSpPr>
          <p:spPr>
            <a:xfrm>
              <a:off x="5613150" y="1517150"/>
              <a:ext cx="95550" cy="91350"/>
            </a:xfrm>
            <a:custGeom>
              <a:rect b="b" l="l" r="r" t="t"/>
              <a:pathLst>
                <a:path extrusionOk="0" h="3654" w="3822">
                  <a:moveTo>
                    <a:pt x="2501" y="0"/>
                  </a:moveTo>
                  <a:cubicBezTo>
                    <a:pt x="2434" y="0"/>
                    <a:pt x="2365" y="9"/>
                    <a:pt x="2298" y="27"/>
                  </a:cubicBezTo>
                  <a:lnTo>
                    <a:pt x="643" y="503"/>
                  </a:lnTo>
                  <a:cubicBezTo>
                    <a:pt x="238" y="622"/>
                    <a:pt x="0" y="1039"/>
                    <a:pt x="119" y="1444"/>
                  </a:cubicBezTo>
                  <a:lnTo>
                    <a:pt x="583" y="3099"/>
                  </a:lnTo>
                  <a:cubicBezTo>
                    <a:pt x="682" y="3433"/>
                    <a:pt x="983" y="3653"/>
                    <a:pt x="1312" y="3653"/>
                  </a:cubicBezTo>
                  <a:cubicBezTo>
                    <a:pt x="1382" y="3653"/>
                    <a:pt x="1453" y="3643"/>
                    <a:pt x="1524" y="3623"/>
                  </a:cubicBezTo>
                  <a:lnTo>
                    <a:pt x="3191" y="3158"/>
                  </a:lnTo>
                  <a:cubicBezTo>
                    <a:pt x="3596" y="3039"/>
                    <a:pt x="3822" y="2622"/>
                    <a:pt x="3715" y="2218"/>
                  </a:cubicBezTo>
                  <a:lnTo>
                    <a:pt x="3239" y="563"/>
                  </a:lnTo>
                  <a:cubicBezTo>
                    <a:pt x="3149" y="215"/>
                    <a:pt x="2837" y="0"/>
                    <a:pt x="2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67"/>
            <p:cNvSpPr/>
            <p:nvPr/>
          </p:nvSpPr>
          <p:spPr>
            <a:xfrm>
              <a:off x="5492875" y="1551275"/>
              <a:ext cx="95575" cy="91450"/>
            </a:xfrm>
            <a:custGeom>
              <a:rect b="b" l="l" r="r" t="t"/>
              <a:pathLst>
                <a:path extrusionOk="0" h="3658" w="3823">
                  <a:moveTo>
                    <a:pt x="2511" y="0"/>
                  </a:moveTo>
                  <a:cubicBezTo>
                    <a:pt x="2441" y="0"/>
                    <a:pt x="2370" y="10"/>
                    <a:pt x="2299" y="31"/>
                  </a:cubicBezTo>
                  <a:lnTo>
                    <a:pt x="644" y="507"/>
                  </a:lnTo>
                  <a:cubicBezTo>
                    <a:pt x="239" y="615"/>
                    <a:pt x="1" y="1043"/>
                    <a:pt x="120" y="1448"/>
                  </a:cubicBezTo>
                  <a:lnTo>
                    <a:pt x="584" y="3103"/>
                  </a:lnTo>
                  <a:cubicBezTo>
                    <a:pt x="683" y="3437"/>
                    <a:pt x="984" y="3658"/>
                    <a:pt x="1313" y="3658"/>
                  </a:cubicBezTo>
                  <a:cubicBezTo>
                    <a:pt x="1383" y="3658"/>
                    <a:pt x="1454" y="3648"/>
                    <a:pt x="1525" y="3627"/>
                  </a:cubicBezTo>
                  <a:lnTo>
                    <a:pt x="3180" y="3151"/>
                  </a:lnTo>
                  <a:cubicBezTo>
                    <a:pt x="3585" y="3043"/>
                    <a:pt x="3823" y="2615"/>
                    <a:pt x="3716" y="2210"/>
                  </a:cubicBezTo>
                  <a:lnTo>
                    <a:pt x="3239" y="555"/>
                  </a:lnTo>
                  <a:cubicBezTo>
                    <a:pt x="3141" y="221"/>
                    <a:pt x="2840" y="0"/>
                    <a:pt x="25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67"/>
            <p:cNvSpPr/>
            <p:nvPr/>
          </p:nvSpPr>
          <p:spPr>
            <a:xfrm>
              <a:off x="5372625" y="1585500"/>
              <a:ext cx="95575" cy="91350"/>
            </a:xfrm>
            <a:custGeom>
              <a:rect b="b" l="l" r="r" t="t"/>
              <a:pathLst>
                <a:path extrusionOk="0" h="3654" w="3823">
                  <a:moveTo>
                    <a:pt x="2510" y="1"/>
                  </a:moveTo>
                  <a:cubicBezTo>
                    <a:pt x="2441" y="1"/>
                    <a:pt x="2369" y="11"/>
                    <a:pt x="2299" y="31"/>
                  </a:cubicBezTo>
                  <a:lnTo>
                    <a:pt x="644" y="496"/>
                  </a:lnTo>
                  <a:cubicBezTo>
                    <a:pt x="239" y="615"/>
                    <a:pt x="1" y="1031"/>
                    <a:pt x="120" y="1436"/>
                  </a:cubicBezTo>
                  <a:lnTo>
                    <a:pt x="584" y="3103"/>
                  </a:lnTo>
                  <a:cubicBezTo>
                    <a:pt x="683" y="3440"/>
                    <a:pt x="989" y="3654"/>
                    <a:pt x="1322" y="3654"/>
                  </a:cubicBezTo>
                  <a:cubicBezTo>
                    <a:pt x="1389" y="3654"/>
                    <a:pt x="1457" y="3645"/>
                    <a:pt x="1525" y="3627"/>
                  </a:cubicBezTo>
                  <a:lnTo>
                    <a:pt x="3180" y="3151"/>
                  </a:lnTo>
                  <a:cubicBezTo>
                    <a:pt x="3585" y="3032"/>
                    <a:pt x="3823" y="2615"/>
                    <a:pt x="3704" y="2210"/>
                  </a:cubicBezTo>
                  <a:lnTo>
                    <a:pt x="3239" y="555"/>
                  </a:lnTo>
                  <a:cubicBezTo>
                    <a:pt x="3141" y="221"/>
                    <a:pt x="2840" y="1"/>
                    <a:pt x="2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67"/>
            <p:cNvSpPr/>
            <p:nvPr/>
          </p:nvSpPr>
          <p:spPr>
            <a:xfrm>
              <a:off x="5252375" y="1619725"/>
              <a:ext cx="95575" cy="91175"/>
            </a:xfrm>
            <a:custGeom>
              <a:rect b="b" l="l" r="r" t="t"/>
              <a:pathLst>
                <a:path extrusionOk="0" h="3647" w="3823">
                  <a:moveTo>
                    <a:pt x="2510" y="1"/>
                  </a:moveTo>
                  <a:cubicBezTo>
                    <a:pt x="2441" y="1"/>
                    <a:pt x="2369" y="11"/>
                    <a:pt x="2299" y="32"/>
                  </a:cubicBezTo>
                  <a:lnTo>
                    <a:pt x="644" y="496"/>
                  </a:lnTo>
                  <a:cubicBezTo>
                    <a:pt x="239" y="615"/>
                    <a:pt x="1" y="1032"/>
                    <a:pt x="120" y="1436"/>
                  </a:cubicBezTo>
                  <a:lnTo>
                    <a:pt x="584" y="3091"/>
                  </a:lnTo>
                  <a:cubicBezTo>
                    <a:pt x="682" y="3425"/>
                    <a:pt x="983" y="3646"/>
                    <a:pt x="1313" y="3646"/>
                  </a:cubicBezTo>
                  <a:cubicBezTo>
                    <a:pt x="1383" y="3646"/>
                    <a:pt x="1454" y="3636"/>
                    <a:pt x="1525" y="3615"/>
                  </a:cubicBezTo>
                  <a:lnTo>
                    <a:pt x="3180" y="3151"/>
                  </a:lnTo>
                  <a:cubicBezTo>
                    <a:pt x="3584" y="3032"/>
                    <a:pt x="3823" y="2615"/>
                    <a:pt x="3704" y="2210"/>
                  </a:cubicBezTo>
                  <a:lnTo>
                    <a:pt x="3239" y="555"/>
                  </a:lnTo>
                  <a:cubicBezTo>
                    <a:pt x="3141" y="221"/>
                    <a:pt x="2840" y="1"/>
                    <a:pt x="2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67"/>
            <p:cNvSpPr/>
            <p:nvPr/>
          </p:nvSpPr>
          <p:spPr>
            <a:xfrm>
              <a:off x="5132125" y="1653775"/>
              <a:ext cx="95575" cy="91350"/>
            </a:xfrm>
            <a:custGeom>
              <a:rect b="b" l="l" r="r" t="t"/>
              <a:pathLst>
                <a:path extrusionOk="0" h="3654" w="3823">
                  <a:moveTo>
                    <a:pt x="2501" y="0"/>
                  </a:moveTo>
                  <a:cubicBezTo>
                    <a:pt x="2434" y="0"/>
                    <a:pt x="2366" y="9"/>
                    <a:pt x="2298" y="27"/>
                  </a:cubicBezTo>
                  <a:lnTo>
                    <a:pt x="644" y="503"/>
                  </a:lnTo>
                  <a:cubicBezTo>
                    <a:pt x="239" y="610"/>
                    <a:pt x="1" y="1039"/>
                    <a:pt x="108" y="1444"/>
                  </a:cubicBezTo>
                  <a:lnTo>
                    <a:pt x="584" y="3099"/>
                  </a:lnTo>
                  <a:cubicBezTo>
                    <a:pt x="682" y="3433"/>
                    <a:pt x="983" y="3653"/>
                    <a:pt x="1313" y="3653"/>
                  </a:cubicBezTo>
                  <a:cubicBezTo>
                    <a:pt x="1383" y="3653"/>
                    <a:pt x="1454" y="3643"/>
                    <a:pt x="1525" y="3623"/>
                  </a:cubicBezTo>
                  <a:lnTo>
                    <a:pt x="3180" y="3158"/>
                  </a:lnTo>
                  <a:cubicBezTo>
                    <a:pt x="3584" y="3039"/>
                    <a:pt x="3822" y="2611"/>
                    <a:pt x="3703" y="2206"/>
                  </a:cubicBezTo>
                  <a:lnTo>
                    <a:pt x="3239" y="551"/>
                  </a:lnTo>
                  <a:cubicBezTo>
                    <a:pt x="3140" y="214"/>
                    <a:pt x="2834" y="0"/>
                    <a:pt x="2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67"/>
            <p:cNvSpPr/>
            <p:nvPr/>
          </p:nvSpPr>
          <p:spPr>
            <a:xfrm>
              <a:off x="5011875" y="1687900"/>
              <a:ext cx="95575" cy="91350"/>
            </a:xfrm>
            <a:custGeom>
              <a:rect b="b" l="l" r="r" t="t"/>
              <a:pathLst>
                <a:path extrusionOk="0" h="3654" w="3823">
                  <a:moveTo>
                    <a:pt x="2510" y="0"/>
                  </a:moveTo>
                  <a:cubicBezTo>
                    <a:pt x="2440" y="0"/>
                    <a:pt x="2369" y="10"/>
                    <a:pt x="2298" y="31"/>
                  </a:cubicBezTo>
                  <a:lnTo>
                    <a:pt x="631" y="495"/>
                  </a:lnTo>
                  <a:cubicBezTo>
                    <a:pt x="227" y="614"/>
                    <a:pt x="0" y="1031"/>
                    <a:pt x="108" y="1436"/>
                  </a:cubicBezTo>
                  <a:lnTo>
                    <a:pt x="584" y="3103"/>
                  </a:lnTo>
                  <a:cubicBezTo>
                    <a:pt x="673" y="3440"/>
                    <a:pt x="985" y="3653"/>
                    <a:pt x="1321" y="3653"/>
                  </a:cubicBezTo>
                  <a:cubicBezTo>
                    <a:pt x="1388" y="3653"/>
                    <a:pt x="1457" y="3645"/>
                    <a:pt x="1524" y="3627"/>
                  </a:cubicBezTo>
                  <a:lnTo>
                    <a:pt x="3179" y="3150"/>
                  </a:lnTo>
                  <a:cubicBezTo>
                    <a:pt x="3584" y="3043"/>
                    <a:pt x="3822" y="2615"/>
                    <a:pt x="3703" y="2210"/>
                  </a:cubicBezTo>
                  <a:lnTo>
                    <a:pt x="3239" y="555"/>
                  </a:lnTo>
                  <a:cubicBezTo>
                    <a:pt x="3141" y="221"/>
                    <a:pt x="2840" y="0"/>
                    <a:pt x="2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67"/>
            <p:cNvSpPr/>
            <p:nvPr/>
          </p:nvSpPr>
          <p:spPr>
            <a:xfrm>
              <a:off x="4891625" y="1722125"/>
              <a:ext cx="95575" cy="91150"/>
            </a:xfrm>
            <a:custGeom>
              <a:rect b="b" l="l" r="r" t="t"/>
              <a:pathLst>
                <a:path extrusionOk="0" h="3646" w="3823">
                  <a:moveTo>
                    <a:pt x="2499" y="1"/>
                  </a:moveTo>
                  <a:cubicBezTo>
                    <a:pt x="2429" y="1"/>
                    <a:pt x="2357" y="10"/>
                    <a:pt x="2286" y="31"/>
                  </a:cubicBezTo>
                  <a:lnTo>
                    <a:pt x="631" y="496"/>
                  </a:lnTo>
                  <a:cubicBezTo>
                    <a:pt x="227" y="615"/>
                    <a:pt x="0" y="1031"/>
                    <a:pt x="107" y="1436"/>
                  </a:cubicBezTo>
                  <a:lnTo>
                    <a:pt x="584" y="3091"/>
                  </a:lnTo>
                  <a:cubicBezTo>
                    <a:pt x="672" y="3425"/>
                    <a:pt x="979" y="3646"/>
                    <a:pt x="1312" y="3646"/>
                  </a:cubicBezTo>
                  <a:cubicBezTo>
                    <a:pt x="1382" y="3646"/>
                    <a:pt x="1454" y="3636"/>
                    <a:pt x="1524" y="3615"/>
                  </a:cubicBezTo>
                  <a:lnTo>
                    <a:pt x="3179" y="3151"/>
                  </a:lnTo>
                  <a:cubicBezTo>
                    <a:pt x="3584" y="3032"/>
                    <a:pt x="3822" y="2615"/>
                    <a:pt x="3703" y="2210"/>
                  </a:cubicBezTo>
                  <a:lnTo>
                    <a:pt x="3239" y="555"/>
                  </a:lnTo>
                  <a:cubicBezTo>
                    <a:pt x="3141" y="221"/>
                    <a:pt x="2832" y="1"/>
                    <a:pt x="2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67"/>
            <p:cNvSpPr/>
            <p:nvPr/>
          </p:nvSpPr>
          <p:spPr>
            <a:xfrm>
              <a:off x="4771075" y="1756175"/>
              <a:ext cx="95875" cy="91325"/>
            </a:xfrm>
            <a:custGeom>
              <a:rect b="b" l="l" r="r" t="t"/>
              <a:pathLst>
                <a:path extrusionOk="0" h="3653" w="3835">
                  <a:moveTo>
                    <a:pt x="2502" y="0"/>
                  </a:moveTo>
                  <a:cubicBezTo>
                    <a:pt x="2434" y="0"/>
                    <a:pt x="2366" y="9"/>
                    <a:pt x="2298" y="27"/>
                  </a:cubicBezTo>
                  <a:lnTo>
                    <a:pt x="643" y="503"/>
                  </a:lnTo>
                  <a:cubicBezTo>
                    <a:pt x="238" y="610"/>
                    <a:pt x="0" y="1039"/>
                    <a:pt x="119" y="1443"/>
                  </a:cubicBezTo>
                  <a:lnTo>
                    <a:pt x="596" y="3098"/>
                  </a:lnTo>
                  <a:cubicBezTo>
                    <a:pt x="684" y="3432"/>
                    <a:pt x="991" y="3653"/>
                    <a:pt x="1324" y="3653"/>
                  </a:cubicBezTo>
                  <a:cubicBezTo>
                    <a:pt x="1394" y="3653"/>
                    <a:pt x="1465" y="3643"/>
                    <a:pt x="1536" y="3622"/>
                  </a:cubicBezTo>
                  <a:lnTo>
                    <a:pt x="3191" y="3158"/>
                  </a:lnTo>
                  <a:cubicBezTo>
                    <a:pt x="3596" y="3039"/>
                    <a:pt x="3834" y="2622"/>
                    <a:pt x="3715" y="2217"/>
                  </a:cubicBezTo>
                  <a:lnTo>
                    <a:pt x="3239" y="550"/>
                  </a:lnTo>
                  <a:cubicBezTo>
                    <a:pt x="3150" y="213"/>
                    <a:pt x="2837" y="0"/>
                    <a:pt x="2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67"/>
            <p:cNvSpPr/>
            <p:nvPr/>
          </p:nvSpPr>
          <p:spPr>
            <a:xfrm>
              <a:off x="4650825" y="1790300"/>
              <a:ext cx="95575" cy="91325"/>
            </a:xfrm>
            <a:custGeom>
              <a:rect b="b" l="l" r="r" t="t"/>
              <a:pathLst>
                <a:path extrusionOk="0" h="3653" w="3823">
                  <a:moveTo>
                    <a:pt x="2511" y="0"/>
                  </a:moveTo>
                  <a:cubicBezTo>
                    <a:pt x="2440" y="0"/>
                    <a:pt x="2369" y="10"/>
                    <a:pt x="2298" y="31"/>
                  </a:cubicBezTo>
                  <a:lnTo>
                    <a:pt x="643" y="495"/>
                  </a:lnTo>
                  <a:cubicBezTo>
                    <a:pt x="238" y="614"/>
                    <a:pt x="0" y="1043"/>
                    <a:pt x="119" y="1448"/>
                  </a:cubicBezTo>
                  <a:lnTo>
                    <a:pt x="584" y="3103"/>
                  </a:lnTo>
                  <a:cubicBezTo>
                    <a:pt x="683" y="3440"/>
                    <a:pt x="997" y="3653"/>
                    <a:pt x="1333" y="3653"/>
                  </a:cubicBezTo>
                  <a:cubicBezTo>
                    <a:pt x="1400" y="3653"/>
                    <a:pt x="1468" y="3644"/>
                    <a:pt x="1536" y="3626"/>
                  </a:cubicBezTo>
                  <a:lnTo>
                    <a:pt x="3191" y="3150"/>
                  </a:lnTo>
                  <a:cubicBezTo>
                    <a:pt x="3596" y="3043"/>
                    <a:pt x="3822" y="2614"/>
                    <a:pt x="3715" y="2210"/>
                  </a:cubicBezTo>
                  <a:lnTo>
                    <a:pt x="3239" y="555"/>
                  </a:lnTo>
                  <a:cubicBezTo>
                    <a:pt x="3150" y="221"/>
                    <a:pt x="2843" y="0"/>
                    <a:pt x="25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67"/>
            <p:cNvSpPr/>
            <p:nvPr/>
          </p:nvSpPr>
          <p:spPr>
            <a:xfrm>
              <a:off x="4530575" y="1824525"/>
              <a:ext cx="95550" cy="91325"/>
            </a:xfrm>
            <a:custGeom>
              <a:rect b="b" l="l" r="r" t="t"/>
              <a:pathLst>
                <a:path extrusionOk="0" h="3653" w="3822">
                  <a:moveTo>
                    <a:pt x="2511" y="0"/>
                  </a:moveTo>
                  <a:cubicBezTo>
                    <a:pt x="2440" y="0"/>
                    <a:pt x="2369" y="10"/>
                    <a:pt x="2298" y="31"/>
                  </a:cubicBezTo>
                  <a:lnTo>
                    <a:pt x="643" y="495"/>
                  </a:lnTo>
                  <a:cubicBezTo>
                    <a:pt x="238" y="614"/>
                    <a:pt x="0" y="1031"/>
                    <a:pt x="119" y="1436"/>
                  </a:cubicBezTo>
                  <a:lnTo>
                    <a:pt x="583" y="3091"/>
                  </a:lnTo>
                  <a:cubicBezTo>
                    <a:pt x="683" y="3430"/>
                    <a:pt x="992" y="3652"/>
                    <a:pt x="1328" y="3652"/>
                  </a:cubicBezTo>
                  <a:cubicBezTo>
                    <a:pt x="1393" y="3652"/>
                    <a:pt x="1458" y="3644"/>
                    <a:pt x="1524" y="3627"/>
                  </a:cubicBezTo>
                  <a:lnTo>
                    <a:pt x="3191" y="3150"/>
                  </a:lnTo>
                  <a:cubicBezTo>
                    <a:pt x="3596" y="3031"/>
                    <a:pt x="3822" y="2615"/>
                    <a:pt x="3715" y="2210"/>
                  </a:cubicBezTo>
                  <a:lnTo>
                    <a:pt x="3239" y="555"/>
                  </a:lnTo>
                  <a:cubicBezTo>
                    <a:pt x="3150" y="221"/>
                    <a:pt x="2843" y="0"/>
                    <a:pt x="25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67"/>
            <p:cNvSpPr/>
            <p:nvPr/>
          </p:nvSpPr>
          <p:spPr>
            <a:xfrm>
              <a:off x="4410300" y="1858550"/>
              <a:ext cx="95575" cy="91350"/>
            </a:xfrm>
            <a:custGeom>
              <a:rect b="b" l="l" r="r" t="t"/>
              <a:pathLst>
                <a:path extrusionOk="0" h="3654" w="3823">
                  <a:moveTo>
                    <a:pt x="2501" y="1"/>
                  </a:moveTo>
                  <a:cubicBezTo>
                    <a:pt x="2434" y="1"/>
                    <a:pt x="2366" y="9"/>
                    <a:pt x="2299" y="27"/>
                  </a:cubicBezTo>
                  <a:lnTo>
                    <a:pt x="644" y="504"/>
                  </a:lnTo>
                  <a:cubicBezTo>
                    <a:pt x="239" y="623"/>
                    <a:pt x="1" y="1039"/>
                    <a:pt x="120" y="1444"/>
                  </a:cubicBezTo>
                  <a:lnTo>
                    <a:pt x="584" y="3099"/>
                  </a:lnTo>
                  <a:cubicBezTo>
                    <a:pt x="683" y="3433"/>
                    <a:pt x="983" y="3654"/>
                    <a:pt x="1313" y="3654"/>
                  </a:cubicBezTo>
                  <a:cubicBezTo>
                    <a:pt x="1383" y="3654"/>
                    <a:pt x="1454" y="3644"/>
                    <a:pt x="1525" y="3623"/>
                  </a:cubicBezTo>
                  <a:lnTo>
                    <a:pt x="3180" y="3159"/>
                  </a:lnTo>
                  <a:cubicBezTo>
                    <a:pt x="3585" y="3040"/>
                    <a:pt x="3823" y="2623"/>
                    <a:pt x="3716" y="2218"/>
                  </a:cubicBezTo>
                  <a:lnTo>
                    <a:pt x="3239" y="563"/>
                  </a:lnTo>
                  <a:cubicBezTo>
                    <a:pt x="3140" y="216"/>
                    <a:pt x="2834" y="1"/>
                    <a:pt x="2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67"/>
            <p:cNvSpPr/>
            <p:nvPr/>
          </p:nvSpPr>
          <p:spPr>
            <a:xfrm>
              <a:off x="4290050" y="1892675"/>
              <a:ext cx="95575" cy="91450"/>
            </a:xfrm>
            <a:custGeom>
              <a:rect b="b" l="l" r="r" t="t"/>
              <a:pathLst>
                <a:path extrusionOk="0" h="3658" w="3823">
                  <a:moveTo>
                    <a:pt x="2510" y="1"/>
                  </a:moveTo>
                  <a:cubicBezTo>
                    <a:pt x="2441" y="1"/>
                    <a:pt x="2369" y="11"/>
                    <a:pt x="2299" y="32"/>
                  </a:cubicBezTo>
                  <a:lnTo>
                    <a:pt x="644" y="508"/>
                  </a:lnTo>
                  <a:cubicBezTo>
                    <a:pt x="239" y="615"/>
                    <a:pt x="1" y="1044"/>
                    <a:pt x="120" y="1448"/>
                  </a:cubicBezTo>
                  <a:lnTo>
                    <a:pt x="584" y="3103"/>
                  </a:lnTo>
                  <a:cubicBezTo>
                    <a:pt x="682" y="3437"/>
                    <a:pt x="983" y="3658"/>
                    <a:pt x="1313" y="3658"/>
                  </a:cubicBezTo>
                  <a:cubicBezTo>
                    <a:pt x="1383" y="3658"/>
                    <a:pt x="1454" y="3648"/>
                    <a:pt x="1525" y="3627"/>
                  </a:cubicBezTo>
                  <a:lnTo>
                    <a:pt x="3180" y="3151"/>
                  </a:lnTo>
                  <a:cubicBezTo>
                    <a:pt x="3585" y="3044"/>
                    <a:pt x="3823" y="2615"/>
                    <a:pt x="3704" y="2210"/>
                  </a:cubicBezTo>
                  <a:lnTo>
                    <a:pt x="3239" y="555"/>
                  </a:lnTo>
                  <a:cubicBezTo>
                    <a:pt x="3141" y="221"/>
                    <a:pt x="2840" y="1"/>
                    <a:pt x="2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67"/>
            <p:cNvSpPr/>
            <p:nvPr/>
          </p:nvSpPr>
          <p:spPr>
            <a:xfrm>
              <a:off x="3688500" y="2063550"/>
              <a:ext cx="95875" cy="91150"/>
            </a:xfrm>
            <a:custGeom>
              <a:rect b="b" l="l" r="r" t="t"/>
              <a:pathLst>
                <a:path extrusionOk="0" h="3646" w="3835">
                  <a:moveTo>
                    <a:pt x="2511" y="0"/>
                  </a:moveTo>
                  <a:cubicBezTo>
                    <a:pt x="2440" y="0"/>
                    <a:pt x="2369" y="10"/>
                    <a:pt x="2298" y="31"/>
                  </a:cubicBezTo>
                  <a:lnTo>
                    <a:pt x="643" y="495"/>
                  </a:lnTo>
                  <a:cubicBezTo>
                    <a:pt x="238" y="614"/>
                    <a:pt x="0" y="1031"/>
                    <a:pt x="119" y="1436"/>
                  </a:cubicBezTo>
                  <a:lnTo>
                    <a:pt x="596" y="3091"/>
                  </a:lnTo>
                  <a:cubicBezTo>
                    <a:pt x="684" y="3425"/>
                    <a:pt x="991" y="3645"/>
                    <a:pt x="1324" y="3645"/>
                  </a:cubicBezTo>
                  <a:cubicBezTo>
                    <a:pt x="1394" y="3645"/>
                    <a:pt x="1465" y="3635"/>
                    <a:pt x="1536" y="3614"/>
                  </a:cubicBezTo>
                  <a:lnTo>
                    <a:pt x="3191" y="3150"/>
                  </a:lnTo>
                  <a:cubicBezTo>
                    <a:pt x="3596" y="3031"/>
                    <a:pt x="3834" y="2614"/>
                    <a:pt x="3715" y="2210"/>
                  </a:cubicBezTo>
                  <a:lnTo>
                    <a:pt x="3239" y="555"/>
                  </a:lnTo>
                  <a:cubicBezTo>
                    <a:pt x="3150" y="221"/>
                    <a:pt x="2843" y="0"/>
                    <a:pt x="25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67"/>
            <p:cNvSpPr/>
            <p:nvPr/>
          </p:nvSpPr>
          <p:spPr>
            <a:xfrm>
              <a:off x="3568250" y="2097575"/>
              <a:ext cx="95575" cy="91350"/>
            </a:xfrm>
            <a:custGeom>
              <a:rect b="b" l="l" r="r" t="t"/>
              <a:pathLst>
                <a:path extrusionOk="0" h="3654" w="3823">
                  <a:moveTo>
                    <a:pt x="2501" y="1"/>
                  </a:moveTo>
                  <a:cubicBezTo>
                    <a:pt x="2434" y="1"/>
                    <a:pt x="2366" y="9"/>
                    <a:pt x="2298" y="27"/>
                  </a:cubicBezTo>
                  <a:lnTo>
                    <a:pt x="643" y="503"/>
                  </a:lnTo>
                  <a:cubicBezTo>
                    <a:pt x="238" y="610"/>
                    <a:pt x="0" y="1039"/>
                    <a:pt x="119" y="1444"/>
                  </a:cubicBezTo>
                  <a:lnTo>
                    <a:pt x="584" y="3099"/>
                  </a:lnTo>
                  <a:cubicBezTo>
                    <a:pt x="682" y="3433"/>
                    <a:pt x="991" y="3653"/>
                    <a:pt x="1323" y="3653"/>
                  </a:cubicBezTo>
                  <a:cubicBezTo>
                    <a:pt x="1394" y="3653"/>
                    <a:pt x="1465" y="3644"/>
                    <a:pt x="1536" y="3623"/>
                  </a:cubicBezTo>
                  <a:lnTo>
                    <a:pt x="3191" y="3158"/>
                  </a:lnTo>
                  <a:cubicBezTo>
                    <a:pt x="3596" y="3039"/>
                    <a:pt x="3822" y="2623"/>
                    <a:pt x="3715" y="2218"/>
                  </a:cubicBezTo>
                  <a:lnTo>
                    <a:pt x="3239" y="551"/>
                  </a:lnTo>
                  <a:cubicBezTo>
                    <a:pt x="3149" y="214"/>
                    <a:pt x="2837" y="1"/>
                    <a:pt x="2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67"/>
            <p:cNvSpPr/>
            <p:nvPr/>
          </p:nvSpPr>
          <p:spPr>
            <a:xfrm>
              <a:off x="3448000" y="2131700"/>
              <a:ext cx="95550" cy="91350"/>
            </a:xfrm>
            <a:custGeom>
              <a:rect b="b" l="l" r="r" t="t"/>
              <a:pathLst>
                <a:path extrusionOk="0" h="3654" w="3822">
                  <a:moveTo>
                    <a:pt x="2511" y="1"/>
                  </a:moveTo>
                  <a:cubicBezTo>
                    <a:pt x="2440" y="1"/>
                    <a:pt x="2369" y="10"/>
                    <a:pt x="2298" y="31"/>
                  </a:cubicBezTo>
                  <a:lnTo>
                    <a:pt x="643" y="507"/>
                  </a:lnTo>
                  <a:cubicBezTo>
                    <a:pt x="238" y="615"/>
                    <a:pt x="0" y="1043"/>
                    <a:pt x="119" y="1448"/>
                  </a:cubicBezTo>
                  <a:lnTo>
                    <a:pt x="583" y="3103"/>
                  </a:lnTo>
                  <a:cubicBezTo>
                    <a:pt x="683" y="3440"/>
                    <a:pt x="988" y="3653"/>
                    <a:pt x="1321" y="3653"/>
                  </a:cubicBezTo>
                  <a:cubicBezTo>
                    <a:pt x="1388" y="3653"/>
                    <a:pt x="1456" y="3645"/>
                    <a:pt x="1524" y="3627"/>
                  </a:cubicBezTo>
                  <a:lnTo>
                    <a:pt x="3191" y="3151"/>
                  </a:lnTo>
                  <a:cubicBezTo>
                    <a:pt x="3596" y="3044"/>
                    <a:pt x="3822" y="2615"/>
                    <a:pt x="3715" y="2210"/>
                  </a:cubicBezTo>
                  <a:lnTo>
                    <a:pt x="3239" y="555"/>
                  </a:lnTo>
                  <a:cubicBezTo>
                    <a:pt x="3150" y="221"/>
                    <a:pt x="2843" y="1"/>
                    <a:pt x="2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67"/>
            <p:cNvSpPr/>
            <p:nvPr/>
          </p:nvSpPr>
          <p:spPr>
            <a:xfrm>
              <a:off x="3327725" y="2165925"/>
              <a:ext cx="95575" cy="91325"/>
            </a:xfrm>
            <a:custGeom>
              <a:rect b="b" l="l" r="r" t="t"/>
              <a:pathLst>
                <a:path extrusionOk="0" h="3653" w="3823">
                  <a:moveTo>
                    <a:pt x="2511" y="1"/>
                  </a:moveTo>
                  <a:cubicBezTo>
                    <a:pt x="2441" y="1"/>
                    <a:pt x="2370" y="11"/>
                    <a:pt x="2299" y="31"/>
                  </a:cubicBezTo>
                  <a:lnTo>
                    <a:pt x="644" y="496"/>
                  </a:lnTo>
                  <a:cubicBezTo>
                    <a:pt x="239" y="615"/>
                    <a:pt x="1" y="1032"/>
                    <a:pt x="120" y="1436"/>
                  </a:cubicBezTo>
                  <a:lnTo>
                    <a:pt x="584" y="3091"/>
                  </a:lnTo>
                  <a:cubicBezTo>
                    <a:pt x="684" y="3431"/>
                    <a:pt x="993" y="3653"/>
                    <a:pt x="1329" y="3653"/>
                  </a:cubicBezTo>
                  <a:cubicBezTo>
                    <a:pt x="1393" y="3653"/>
                    <a:pt x="1459" y="3645"/>
                    <a:pt x="1525" y="3627"/>
                  </a:cubicBezTo>
                  <a:lnTo>
                    <a:pt x="3180" y="3151"/>
                  </a:lnTo>
                  <a:cubicBezTo>
                    <a:pt x="3585" y="3032"/>
                    <a:pt x="3823" y="2615"/>
                    <a:pt x="3716" y="2210"/>
                  </a:cubicBezTo>
                  <a:lnTo>
                    <a:pt x="3239" y="555"/>
                  </a:lnTo>
                  <a:cubicBezTo>
                    <a:pt x="3141" y="221"/>
                    <a:pt x="2840" y="1"/>
                    <a:pt x="2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67"/>
            <p:cNvSpPr/>
            <p:nvPr/>
          </p:nvSpPr>
          <p:spPr>
            <a:xfrm>
              <a:off x="3207475" y="2200000"/>
              <a:ext cx="95575" cy="91325"/>
            </a:xfrm>
            <a:custGeom>
              <a:rect b="b" l="l" r="r" t="t"/>
              <a:pathLst>
                <a:path extrusionOk="0" h="3653" w="3823">
                  <a:moveTo>
                    <a:pt x="2495" y="0"/>
                  </a:moveTo>
                  <a:cubicBezTo>
                    <a:pt x="2430" y="0"/>
                    <a:pt x="2364" y="8"/>
                    <a:pt x="2299" y="26"/>
                  </a:cubicBezTo>
                  <a:lnTo>
                    <a:pt x="644" y="502"/>
                  </a:lnTo>
                  <a:cubicBezTo>
                    <a:pt x="239" y="621"/>
                    <a:pt x="1" y="1038"/>
                    <a:pt x="120" y="1443"/>
                  </a:cubicBezTo>
                  <a:lnTo>
                    <a:pt x="584" y="3098"/>
                  </a:lnTo>
                  <a:cubicBezTo>
                    <a:pt x="682" y="3432"/>
                    <a:pt x="983" y="3652"/>
                    <a:pt x="1313" y="3652"/>
                  </a:cubicBezTo>
                  <a:cubicBezTo>
                    <a:pt x="1383" y="3652"/>
                    <a:pt x="1454" y="3642"/>
                    <a:pt x="1525" y="3621"/>
                  </a:cubicBezTo>
                  <a:lnTo>
                    <a:pt x="3180" y="3157"/>
                  </a:lnTo>
                  <a:cubicBezTo>
                    <a:pt x="3585" y="3038"/>
                    <a:pt x="3823" y="2621"/>
                    <a:pt x="3704" y="2217"/>
                  </a:cubicBezTo>
                  <a:lnTo>
                    <a:pt x="3239" y="562"/>
                  </a:lnTo>
                  <a:cubicBezTo>
                    <a:pt x="3139" y="222"/>
                    <a:pt x="2831" y="0"/>
                    <a:pt x="24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67"/>
            <p:cNvSpPr/>
            <p:nvPr/>
          </p:nvSpPr>
          <p:spPr>
            <a:xfrm>
              <a:off x="3087225" y="2234100"/>
              <a:ext cx="95575" cy="91450"/>
            </a:xfrm>
            <a:custGeom>
              <a:rect b="b" l="l" r="r" t="t"/>
              <a:pathLst>
                <a:path extrusionOk="0" h="3658" w="3823">
                  <a:moveTo>
                    <a:pt x="2510" y="0"/>
                  </a:moveTo>
                  <a:cubicBezTo>
                    <a:pt x="2440" y="0"/>
                    <a:pt x="2369" y="10"/>
                    <a:pt x="2299" y="31"/>
                  </a:cubicBezTo>
                  <a:lnTo>
                    <a:pt x="644" y="507"/>
                  </a:lnTo>
                  <a:cubicBezTo>
                    <a:pt x="239" y="614"/>
                    <a:pt x="1" y="1043"/>
                    <a:pt x="120" y="1448"/>
                  </a:cubicBezTo>
                  <a:lnTo>
                    <a:pt x="584" y="3103"/>
                  </a:lnTo>
                  <a:cubicBezTo>
                    <a:pt x="682" y="3437"/>
                    <a:pt x="983" y="3657"/>
                    <a:pt x="1313" y="3657"/>
                  </a:cubicBezTo>
                  <a:cubicBezTo>
                    <a:pt x="1383" y="3657"/>
                    <a:pt x="1454" y="3647"/>
                    <a:pt x="1525" y="3627"/>
                  </a:cubicBezTo>
                  <a:lnTo>
                    <a:pt x="3180" y="3150"/>
                  </a:lnTo>
                  <a:cubicBezTo>
                    <a:pt x="3584" y="3043"/>
                    <a:pt x="3823" y="2615"/>
                    <a:pt x="3703" y="2210"/>
                  </a:cubicBezTo>
                  <a:lnTo>
                    <a:pt x="3239" y="555"/>
                  </a:lnTo>
                  <a:cubicBezTo>
                    <a:pt x="3141" y="221"/>
                    <a:pt x="2840" y="0"/>
                    <a:pt x="2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67"/>
            <p:cNvSpPr/>
            <p:nvPr/>
          </p:nvSpPr>
          <p:spPr>
            <a:xfrm>
              <a:off x="2966975" y="2268325"/>
              <a:ext cx="95575" cy="91350"/>
            </a:xfrm>
            <a:custGeom>
              <a:rect b="b" l="l" r="r" t="t"/>
              <a:pathLst>
                <a:path extrusionOk="0" h="3654" w="3823">
                  <a:moveTo>
                    <a:pt x="2510" y="0"/>
                  </a:moveTo>
                  <a:cubicBezTo>
                    <a:pt x="2440" y="0"/>
                    <a:pt x="2369" y="10"/>
                    <a:pt x="2298" y="31"/>
                  </a:cubicBezTo>
                  <a:lnTo>
                    <a:pt x="643" y="496"/>
                  </a:lnTo>
                  <a:cubicBezTo>
                    <a:pt x="239" y="615"/>
                    <a:pt x="1" y="1031"/>
                    <a:pt x="108" y="1436"/>
                  </a:cubicBezTo>
                  <a:lnTo>
                    <a:pt x="584" y="3103"/>
                  </a:lnTo>
                  <a:cubicBezTo>
                    <a:pt x="683" y="3440"/>
                    <a:pt x="989" y="3653"/>
                    <a:pt x="1322" y="3653"/>
                  </a:cubicBezTo>
                  <a:cubicBezTo>
                    <a:pt x="1389" y="3653"/>
                    <a:pt x="1457" y="3645"/>
                    <a:pt x="1525" y="3627"/>
                  </a:cubicBezTo>
                  <a:lnTo>
                    <a:pt x="3179" y="3151"/>
                  </a:lnTo>
                  <a:cubicBezTo>
                    <a:pt x="3584" y="3032"/>
                    <a:pt x="3822" y="2615"/>
                    <a:pt x="3703" y="2210"/>
                  </a:cubicBezTo>
                  <a:lnTo>
                    <a:pt x="3239" y="555"/>
                  </a:lnTo>
                  <a:cubicBezTo>
                    <a:pt x="3141" y="221"/>
                    <a:pt x="2840" y="0"/>
                    <a:pt x="2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67"/>
            <p:cNvSpPr/>
            <p:nvPr/>
          </p:nvSpPr>
          <p:spPr>
            <a:xfrm>
              <a:off x="3680450" y="1876600"/>
              <a:ext cx="1733875" cy="558300"/>
            </a:xfrm>
            <a:custGeom>
              <a:rect b="b" l="l" r="r" t="t"/>
              <a:pathLst>
                <a:path extrusionOk="0" h="22332" w="69355">
                  <a:moveTo>
                    <a:pt x="6718" y="0"/>
                  </a:moveTo>
                  <a:cubicBezTo>
                    <a:pt x="5920" y="0"/>
                    <a:pt x="5123" y="109"/>
                    <a:pt x="4347" y="329"/>
                  </a:cubicBezTo>
                  <a:lnTo>
                    <a:pt x="1084" y="1258"/>
                  </a:lnTo>
                  <a:cubicBezTo>
                    <a:pt x="132" y="1532"/>
                    <a:pt x="1" y="2806"/>
                    <a:pt x="858" y="3270"/>
                  </a:cubicBezTo>
                  <a:lnTo>
                    <a:pt x="36577" y="22332"/>
                  </a:lnTo>
                  <a:lnTo>
                    <a:pt x="69355" y="12426"/>
                  </a:lnTo>
                  <a:lnTo>
                    <a:pt x="8466" y="174"/>
                  </a:lnTo>
                  <a:cubicBezTo>
                    <a:pt x="7887" y="59"/>
                    <a:pt x="7302" y="0"/>
                    <a:pt x="67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67"/>
            <p:cNvSpPr/>
            <p:nvPr/>
          </p:nvSpPr>
          <p:spPr>
            <a:xfrm>
              <a:off x="3680450" y="1890775"/>
              <a:ext cx="1485625" cy="544125"/>
            </a:xfrm>
            <a:custGeom>
              <a:rect b="b" l="l" r="r" t="t"/>
              <a:pathLst>
                <a:path extrusionOk="0" h="21765" w="59425">
                  <a:moveTo>
                    <a:pt x="3513" y="0"/>
                  </a:moveTo>
                  <a:lnTo>
                    <a:pt x="1084" y="691"/>
                  </a:lnTo>
                  <a:cubicBezTo>
                    <a:pt x="132" y="965"/>
                    <a:pt x="1" y="2239"/>
                    <a:pt x="858" y="2703"/>
                  </a:cubicBezTo>
                  <a:lnTo>
                    <a:pt x="36577" y="21765"/>
                  </a:lnTo>
                  <a:lnTo>
                    <a:pt x="59425" y="14681"/>
                  </a:lnTo>
                  <a:lnTo>
                    <a:pt x="35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67"/>
            <p:cNvSpPr/>
            <p:nvPr/>
          </p:nvSpPr>
          <p:spPr>
            <a:xfrm>
              <a:off x="4249875" y="2204800"/>
              <a:ext cx="1147775" cy="413400"/>
            </a:xfrm>
            <a:custGeom>
              <a:rect b="b" l="l" r="r" t="t"/>
              <a:pathLst>
                <a:path extrusionOk="0" h="16536" w="45911">
                  <a:moveTo>
                    <a:pt x="44089" y="0"/>
                  </a:moveTo>
                  <a:lnTo>
                    <a:pt x="10930" y="9418"/>
                  </a:lnTo>
                  <a:cubicBezTo>
                    <a:pt x="6894" y="10561"/>
                    <a:pt x="3156" y="12597"/>
                    <a:pt x="0" y="15359"/>
                  </a:cubicBezTo>
                  <a:cubicBezTo>
                    <a:pt x="2327" y="16144"/>
                    <a:pt x="4754" y="16536"/>
                    <a:pt x="7183" y="16536"/>
                  </a:cubicBezTo>
                  <a:cubicBezTo>
                    <a:pt x="9253" y="16536"/>
                    <a:pt x="11325" y="16251"/>
                    <a:pt x="13335" y="15681"/>
                  </a:cubicBezTo>
                  <a:lnTo>
                    <a:pt x="45911" y="6430"/>
                  </a:lnTo>
                  <a:lnTo>
                    <a:pt x="440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67"/>
            <p:cNvSpPr/>
            <p:nvPr/>
          </p:nvSpPr>
          <p:spPr>
            <a:xfrm>
              <a:off x="4253450" y="2272675"/>
              <a:ext cx="1144200" cy="345525"/>
            </a:xfrm>
            <a:custGeom>
              <a:rect b="b" l="l" r="r" t="t"/>
              <a:pathLst>
                <a:path extrusionOk="0" h="13821" w="45768">
                  <a:moveTo>
                    <a:pt x="44720" y="0"/>
                  </a:moveTo>
                  <a:lnTo>
                    <a:pt x="0" y="12692"/>
                  </a:lnTo>
                  <a:cubicBezTo>
                    <a:pt x="2287" y="13444"/>
                    <a:pt x="4666" y="13821"/>
                    <a:pt x="7046" y="13821"/>
                  </a:cubicBezTo>
                  <a:cubicBezTo>
                    <a:pt x="9114" y="13821"/>
                    <a:pt x="11183" y="13536"/>
                    <a:pt x="13192" y="12966"/>
                  </a:cubicBezTo>
                  <a:lnTo>
                    <a:pt x="45768" y="3715"/>
                  </a:lnTo>
                  <a:lnTo>
                    <a:pt x="447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67"/>
            <p:cNvSpPr/>
            <p:nvPr/>
          </p:nvSpPr>
          <p:spPr>
            <a:xfrm>
              <a:off x="5015750" y="2252625"/>
              <a:ext cx="289925" cy="215900"/>
            </a:xfrm>
            <a:custGeom>
              <a:rect b="b" l="l" r="r" t="t"/>
              <a:pathLst>
                <a:path extrusionOk="0" h="8636" w="11597">
                  <a:moveTo>
                    <a:pt x="9003" y="0"/>
                  </a:moveTo>
                  <a:cubicBezTo>
                    <a:pt x="8911" y="0"/>
                    <a:pt x="8819" y="13"/>
                    <a:pt x="8728" y="40"/>
                  </a:cubicBezTo>
                  <a:lnTo>
                    <a:pt x="4477" y="1243"/>
                  </a:lnTo>
                  <a:cubicBezTo>
                    <a:pt x="2858" y="1707"/>
                    <a:pt x="1536" y="2838"/>
                    <a:pt x="834" y="4362"/>
                  </a:cubicBezTo>
                  <a:lnTo>
                    <a:pt x="131" y="5922"/>
                  </a:lnTo>
                  <a:cubicBezTo>
                    <a:pt x="0" y="6208"/>
                    <a:pt x="95" y="6553"/>
                    <a:pt x="357" y="6719"/>
                  </a:cubicBezTo>
                  <a:lnTo>
                    <a:pt x="1774" y="7672"/>
                  </a:lnTo>
                  <a:cubicBezTo>
                    <a:pt x="2727" y="8307"/>
                    <a:pt x="3835" y="8636"/>
                    <a:pt x="4958" y="8636"/>
                  </a:cubicBezTo>
                  <a:cubicBezTo>
                    <a:pt x="5478" y="8636"/>
                    <a:pt x="6001" y="8565"/>
                    <a:pt x="6513" y="8422"/>
                  </a:cubicBezTo>
                  <a:lnTo>
                    <a:pt x="10763" y="7220"/>
                  </a:lnTo>
                  <a:cubicBezTo>
                    <a:pt x="11287" y="7065"/>
                    <a:pt x="11597" y="6517"/>
                    <a:pt x="11454" y="5981"/>
                  </a:cubicBezTo>
                  <a:lnTo>
                    <a:pt x="9954" y="731"/>
                  </a:lnTo>
                  <a:cubicBezTo>
                    <a:pt x="9836" y="288"/>
                    <a:pt x="9434" y="0"/>
                    <a:pt x="90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67"/>
            <p:cNvSpPr/>
            <p:nvPr/>
          </p:nvSpPr>
          <p:spPr>
            <a:xfrm>
              <a:off x="5104750" y="2036375"/>
              <a:ext cx="648300" cy="488100"/>
            </a:xfrm>
            <a:custGeom>
              <a:rect b="b" l="l" r="r" t="t"/>
              <a:pathLst>
                <a:path extrusionOk="0" h="19524" w="25932">
                  <a:moveTo>
                    <a:pt x="20330" y="0"/>
                  </a:moveTo>
                  <a:cubicBezTo>
                    <a:pt x="20135" y="0"/>
                    <a:pt x="19937" y="27"/>
                    <a:pt x="19741" y="82"/>
                  </a:cubicBezTo>
                  <a:lnTo>
                    <a:pt x="6751" y="3773"/>
                  </a:lnTo>
                  <a:cubicBezTo>
                    <a:pt x="2477" y="4987"/>
                    <a:pt x="0" y="9416"/>
                    <a:pt x="1215" y="13691"/>
                  </a:cubicBezTo>
                  <a:cubicBezTo>
                    <a:pt x="2220" y="17219"/>
                    <a:pt x="5437" y="19524"/>
                    <a:pt x="8933" y="19524"/>
                  </a:cubicBezTo>
                  <a:cubicBezTo>
                    <a:pt x="9660" y="19524"/>
                    <a:pt x="10399" y="19424"/>
                    <a:pt x="11133" y="19215"/>
                  </a:cubicBezTo>
                  <a:lnTo>
                    <a:pt x="24134" y="15524"/>
                  </a:lnTo>
                  <a:cubicBezTo>
                    <a:pt x="25277" y="15203"/>
                    <a:pt x="25932" y="14012"/>
                    <a:pt x="25611" y="12869"/>
                  </a:cubicBezTo>
                  <a:lnTo>
                    <a:pt x="22396" y="1558"/>
                  </a:lnTo>
                  <a:cubicBezTo>
                    <a:pt x="22130" y="612"/>
                    <a:pt x="21268" y="0"/>
                    <a:pt x="203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67"/>
            <p:cNvSpPr/>
            <p:nvPr/>
          </p:nvSpPr>
          <p:spPr>
            <a:xfrm>
              <a:off x="5106225" y="2036375"/>
              <a:ext cx="597725" cy="339000"/>
            </a:xfrm>
            <a:custGeom>
              <a:rect b="b" l="l" r="r" t="t"/>
              <a:pathLst>
                <a:path extrusionOk="0" h="13560" w="23909">
                  <a:moveTo>
                    <a:pt x="20271" y="0"/>
                  </a:moveTo>
                  <a:cubicBezTo>
                    <a:pt x="20076" y="0"/>
                    <a:pt x="19878" y="27"/>
                    <a:pt x="19682" y="82"/>
                  </a:cubicBezTo>
                  <a:lnTo>
                    <a:pt x="6692" y="3773"/>
                  </a:lnTo>
                  <a:cubicBezTo>
                    <a:pt x="2465" y="4963"/>
                    <a:pt x="1" y="9333"/>
                    <a:pt x="1132" y="13560"/>
                  </a:cubicBezTo>
                  <a:lnTo>
                    <a:pt x="23908" y="7095"/>
                  </a:lnTo>
                  <a:lnTo>
                    <a:pt x="22337" y="1558"/>
                  </a:lnTo>
                  <a:cubicBezTo>
                    <a:pt x="22071" y="612"/>
                    <a:pt x="21209" y="0"/>
                    <a:pt x="202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67"/>
            <p:cNvSpPr/>
            <p:nvPr/>
          </p:nvSpPr>
          <p:spPr>
            <a:xfrm>
              <a:off x="5585150" y="2036375"/>
              <a:ext cx="167900" cy="392000"/>
            </a:xfrm>
            <a:custGeom>
              <a:rect b="b" l="l" r="r" t="t"/>
              <a:pathLst>
                <a:path extrusionOk="0" h="15680" w="6716">
                  <a:moveTo>
                    <a:pt x="1114" y="0"/>
                  </a:moveTo>
                  <a:cubicBezTo>
                    <a:pt x="919" y="0"/>
                    <a:pt x="721" y="27"/>
                    <a:pt x="525" y="82"/>
                  </a:cubicBezTo>
                  <a:lnTo>
                    <a:pt x="1" y="237"/>
                  </a:lnTo>
                  <a:lnTo>
                    <a:pt x="4382" y="15679"/>
                  </a:lnTo>
                  <a:lnTo>
                    <a:pt x="4918" y="15524"/>
                  </a:lnTo>
                  <a:cubicBezTo>
                    <a:pt x="6061" y="15203"/>
                    <a:pt x="6716" y="14012"/>
                    <a:pt x="6395" y="12869"/>
                  </a:cubicBezTo>
                  <a:lnTo>
                    <a:pt x="3180" y="1558"/>
                  </a:lnTo>
                  <a:cubicBezTo>
                    <a:pt x="2914" y="612"/>
                    <a:pt x="2052" y="0"/>
                    <a:pt x="1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67"/>
            <p:cNvSpPr/>
            <p:nvPr/>
          </p:nvSpPr>
          <p:spPr>
            <a:xfrm>
              <a:off x="5639925" y="2216400"/>
              <a:ext cx="113125" cy="211975"/>
            </a:xfrm>
            <a:custGeom>
              <a:rect b="b" l="l" r="r" t="t"/>
              <a:pathLst>
                <a:path extrusionOk="0" h="8479" w="4525">
                  <a:moveTo>
                    <a:pt x="2596" y="1"/>
                  </a:moveTo>
                  <a:lnTo>
                    <a:pt x="1" y="739"/>
                  </a:lnTo>
                  <a:lnTo>
                    <a:pt x="2191" y="8478"/>
                  </a:lnTo>
                  <a:lnTo>
                    <a:pt x="2727" y="8323"/>
                  </a:lnTo>
                  <a:cubicBezTo>
                    <a:pt x="3870" y="8002"/>
                    <a:pt x="4525" y="6811"/>
                    <a:pt x="4204" y="5668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67"/>
            <p:cNvSpPr/>
            <p:nvPr/>
          </p:nvSpPr>
          <p:spPr>
            <a:xfrm>
              <a:off x="1741525" y="2501850"/>
              <a:ext cx="668850" cy="103625"/>
            </a:xfrm>
            <a:custGeom>
              <a:rect b="b" l="l" r="r" t="t"/>
              <a:pathLst>
                <a:path extrusionOk="0" h="4145" w="26754">
                  <a:moveTo>
                    <a:pt x="26754" y="1"/>
                  </a:moveTo>
                  <a:lnTo>
                    <a:pt x="5311" y="1406"/>
                  </a:lnTo>
                  <a:lnTo>
                    <a:pt x="0" y="2906"/>
                  </a:lnTo>
                  <a:lnTo>
                    <a:pt x="12157" y="4144"/>
                  </a:lnTo>
                  <a:lnTo>
                    <a:pt x="267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67"/>
            <p:cNvSpPr/>
            <p:nvPr/>
          </p:nvSpPr>
          <p:spPr>
            <a:xfrm>
              <a:off x="2001375" y="2501850"/>
              <a:ext cx="409000" cy="213450"/>
            </a:xfrm>
            <a:custGeom>
              <a:rect b="b" l="l" r="r" t="t"/>
              <a:pathLst>
                <a:path extrusionOk="0" h="8538" w="16360">
                  <a:moveTo>
                    <a:pt x="16360" y="1"/>
                  </a:moveTo>
                  <a:lnTo>
                    <a:pt x="1763" y="4144"/>
                  </a:lnTo>
                  <a:lnTo>
                    <a:pt x="1" y="8014"/>
                  </a:lnTo>
                  <a:cubicBezTo>
                    <a:pt x="310" y="8085"/>
                    <a:pt x="632" y="8133"/>
                    <a:pt x="953" y="8145"/>
                  </a:cubicBezTo>
                  <a:lnTo>
                    <a:pt x="12895" y="8538"/>
                  </a:lnTo>
                  <a:lnTo>
                    <a:pt x="163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67"/>
            <p:cNvSpPr/>
            <p:nvPr/>
          </p:nvSpPr>
          <p:spPr>
            <a:xfrm>
              <a:off x="969700" y="2006850"/>
              <a:ext cx="873950" cy="424200"/>
            </a:xfrm>
            <a:custGeom>
              <a:rect b="b" l="l" r="r" t="t"/>
              <a:pathLst>
                <a:path extrusionOk="0" h="16968" w="34958">
                  <a:moveTo>
                    <a:pt x="34374" y="1"/>
                  </a:moveTo>
                  <a:lnTo>
                    <a:pt x="1" y="16967"/>
                  </a:lnTo>
                  <a:lnTo>
                    <a:pt x="1" y="16967"/>
                  </a:lnTo>
                  <a:lnTo>
                    <a:pt x="34957" y="1299"/>
                  </a:lnTo>
                  <a:lnTo>
                    <a:pt x="34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67"/>
            <p:cNvSpPr/>
            <p:nvPr/>
          </p:nvSpPr>
          <p:spPr>
            <a:xfrm>
              <a:off x="1137275" y="2102700"/>
              <a:ext cx="749225" cy="368225"/>
            </a:xfrm>
            <a:custGeom>
              <a:rect b="b" l="l" r="r" t="t"/>
              <a:pathLst>
                <a:path extrusionOk="0" h="14729" w="29969">
                  <a:moveTo>
                    <a:pt x="29385" y="1"/>
                  </a:moveTo>
                  <a:lnTo>
                    <a:pt x="1" y="14729"/>
                  </a:lnTo>
                  <a:lnTo>
                    <a:pt x="29969" y="1298"/>
                  </a:lnTo>
                  <a:lnTo>
                    <a:pt x="29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67"/>
            <p:cNvSpPr/>
            <p:nvPr/>
          </p:nvSpPr>
          <p:spPr>
            <a:xfrm>
              <a:off x="1219150" y="2285175"/>
              <a:ext cx="749225" cy="368525"/>
            </a:xfrm>
            <a:custGeom>
              <a:rect b="b" l="l" r="r" t="t"/>
              <a:pathLst>
                <a:path extrusionOk="0" h="14741" w="29969">
                  <a:moveTo>
                    <a:pt x="29385" y="0"/>
                  </a:moveTo>
                  <a:lnTo>
                    <a:pt x="0" y="14740"/>
                  </a:lnTo>
                  <a:lnTo>
                    <a:pt x="0" y="14740"/>
                  </a:lnTo>
                  <a:lnTo>
                    <a:pt x="29968" y="1298"/>
                  </a:lnTo>
                  <a:lnTo>
                    <a:pt x="29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67"/>
            <p:cNvSpPr/>
            <p:nvPr/>
          </p:nvSpPr>
          <p:spPr>
            <a:xfrm>
              <a:off x="1055725" y="2198550"/>
              <a:ext cx="873650" cy="424175"/>
            </a:xfrm>
            <a:custGeom>
              <a:rect b="b" l="l" r="r" t="t"/>
              <a:pathLst>
                <a:path extrusionOk="0" h="16967" w="34946">
                  <a:moveTo>
                    <a:pt x="34362" y="0"/>
                  </a:moveTo>
                  <a:lnTo>
                    <a:pt x="0" y="16967"/>
                  </a:lnTo>
                  <a:lnTo>
                    <a:pt x="0" y="16967"/>
                  </a:lnTo>
                  <a:lnTo>
                    <a:pt x="34945" y="1298"/>
                  </a:lnTo>
                  <a:lnTo>
                    <a:pt x="343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67"/>
            <p:cNvSpPr/>
            <p:nvPr/>
          </p:nvSpPr>
          <p:spPr>
            <a:xfrm>
              <a:off x="2029950" y="2786725"/>
              <a:ext cx="749225" cy="368225"/>
            </a:xfrm>
            <a:custGeom>
              <a:rect b="b" l="l" r="r" t="t"/>
              <a:pathLst>
                <a:path extrusionOk="0" h="14729" w="29969">
                  <a:moveTo>
                    <a:pt x="29385" y="0"/>
                  </a:moveTo>
                  <a:lnTo>
                    <a:pt x="1" y="14728"/>
                  </a:lnTo>
                  <a:lnTo>
                    <a:pt x="1" y="14728"/>
                  </a:lnTo>
                  <a:lnTo>
                    <a:pt x="29969" y="1298"/>
                  </a:lnTo>
                  <a:lnTo>
                    <a:pt x="29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67"/>
            <p:cNvSpPr/>
            <p:nvPr/>
          </p:nvSpPr>
          <p:spPr>
            <a:xfrm>
              <a:off x="2320775" y="2781050"/>
              <a:ext cx="749225" cy="368525"/>
            </a:xfrm>
            <a:custGeom>
              <a:rect b="b" l="l" r="r" t="t"/>
              <a:pathLst>
                <a:path extrusionOk="0" h="14741" w="29969">
                  <a:moveTo>
                    <a:pt x="29385" y="1"/>
                  </a:moveTo>
                  <a:lnTo>
                    <a:pt x="0" y="14741"/>
                  </a:lnTo>
                  <a:lnTo>
                    <a:pt x="29968" y="1299"/>
                  </a:lnTo>
                  <a:lnTo>
                    <a:pt x="29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67"/>
            <p:cNvSpPr/>
            <p:nvPr/>
          </p:nvSpPr>
          <p:spPr>
            <a:xfrm>
              <a:off x="1651025" y="2785525"/>
              <a:ext cx="873650" cy="424175"/>
            </a:xfrm>
            <a:custGeom>
              <a:rect b="b" l="l" r="r" t="t"/>
              <a:pathLst>
                <a:path extrusionOk="0" h="16967" w="34946">
                  <a:moveTo>
                    <a:pt x="34362" y="1"/>
                  </a:moveTo>
                  <a:lnTo>
                    <a:pt x="1" y="16967"/>
                  </a:lnTo>
                  <a:lnTo>
                    <a:pt x="1" y="16967"/>
                  </a:lnTo>
                  <a:lnTo>
                    <a:pt x="34946" y="1298"/>
                  </a:lnTo>
                  <a:lnTo>
                    <a:pt x="343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67"/>
            <p:cNvSpPr/>
            <p:nvPr/>
          </p:nvSpPr>
          <p:spPr>
            <a:xfrm>
              <a:off x="1020000" y="2635500"/>
              <a:ext cx="873950" cy="424200"/>
            </a:xfrm>
            <a:custGeom>
              <a:rect b="b" l="l" r="r" t="t"/>
              <a:pathLst>
                <a:path extrusionOk="0" h="16968" w="34958">
                  <a:moveTo>
                    <a:pt x="34362" y="1"/>
                  </a:moveTo>
                  <a:lnTo>
                    <a:pt x="1" y="16967"/>
                  </a:lnTo>
                  <a:lnTo>
                    <a:pt x="1" y="16967"/>
                  </a:lnTo>
                  <a:lnTo>
                    <a:pt x="34957" y="1299"/>
                  </a:lnTo>
                  <a:lnTo>
                    <a:pt x="343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" name="Google Shape;1359;p67"/>
          <p:cNvGrpSpPr/>
          <p:nvPr/>
        </p:nvGrpSpPr>
        <p:grpSpPr>
          <a:xfrm>
            <a:off x="5181875" y="1883835"/>
            <a:ext cx="1783751" cy="764045"/>
            <a:chOff x="1649775" y="1440900"/>
            <a:chExt cx="4396725" cy="1883275"/>
          </a:xfrm>
        </p:grpSpPr>
        <p:sp>
          <p:nvSpPr>
            <p:cNvPr id="1360" name="Google Shape;1360;p67"/>
            <p:cNvSpPr/>
            <p:nvPr/>
          </p:nvSpPr>
          <p:spPr>
            <a:xfrm>
              <a:off x="3672350" y="2983225"/>
              <a:ext cx="1214475" cy="340950"/>
            </a:xfrm>
            <a:custGeom>
              <a:rect b="b" l="l" r="r" t="t"/>
              <a:pathLst>
                <a:path extrusionOk="0" h="13638" w="48579">
                  <a:moveTo>
                    <a:pt x="48578" y="1"/>
                  </a:moveTo>
                  <a:lnTo>
                    <a:pt x="1" y="2596"/>
                  </a:lnTo>
                  <a:lnTo>
                    <a:pt x="5013" y="10645"/>
                  </a:lnTo>
                  <a:cubicBezTo>
                    <a:pt x="13992" y="12877"/>
                    <a:pt x="21169" y="13637"/>
                    <a:pt x="26730" y="13637"/>
                  </a:cubicBezTo>
                  <a:cubicBezTo>
                    <a:pt x="35734" y="13637"/>
                    <a:pt x="40503" y="11645"/>
                    <a:pt x="41828" y="10681"/>
                  </a:cubicBezTo>
                  <a:cubicBezTo>
                    <a:pt x="43959" y="9109"/>
                    <a:pt x="48578" y="1"/>
                    <a:pt x="485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67"/>
            <p:cNvSpPr/>
            <p:nvPr/>
          </p:nvSpPr>
          <p:spPr>
            <a:xfrm>
              <a:off x="1814400" y="1725875"/>
              <a:ext cx="776600" cy="499600"/>
            </a:xfrm>
            <a:custGeom>
              <a:rect b="b" l="l" r="r" t="t"/>
              <a:pathLst>
                <a:path extrusionOk="0" h="19984" w="31064">
                  <a:moveTo>
                    <a:pt x="15639" y="1"/>
                  </a:moveTo>
                  <a:cubicBezTo>
                    <a:pt x="14597" y="1"/>
                    <a:pt x="13347" y="108"/>
                    <a:pt x="11859" y="385"/>
                  </a:cubicBezTo>
                  <a:cubicBezTo>
                    <a:pt x="5429" y="1588"/>
                    <a:pt x="0" y="909"/>
                    <a:pt x="441" y="3445"/>
                  </a:cubicBezTo>
                  <a:cubicBezTo>
                    <a:pt x="881" y="5981"/>
                    <a:pt x="8156" y="19983"/>
                    <a:pt x="8156" y="19983"/>
                  </a:cubicBezTo>
                  <a:cubicBezTo>
                    <a:pt x="8156" y="19983"/>
                    <a:pt x="30099" y="8589"/>
                    <a:pt x="31064" y="8303"/>
                  </a:cubicBezTo>
                  <a:lnTo>
                    <a:pt x="20265" y="1183"/>
                  </a:lnTo>
                  <a:cubicBezTo>
                    <a:pt x="20265" y="1183"/>
                    <a:pt x="19103" y="1"/>
                    <a:pt x="156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67"/>
            <p:cNvSpPr/>
            <p:nvPr/>
          </p:nvSpPr>
          <p:spPr>
            <a:xfrm>
              <a:off x="1649775" y="1440900"/>
              <a:ext cx="4283600" cy="1654800"/>
            </a:xfrm>
            <a:custGeom>
              <a:rect b="b" l="l" r="r" t="t"/>
              <a:pathLst>
                <a:path extrusionOk="0" h="66192" w="171344">
                  <a:moveTo>
                    <a:pt x="122042" y="1"/>
                  </a:moveTo>
                  <a:cubicBezTo>
                    <a:pt x="115763" y="1"/>
                    <a:pt x="108663" y="509"/>
                    <a:pt x="100633" y="1664"/>
                  </a:cubicBezTo>
                  <a:cubicBezTo>
                    <a:pt x="38208" y="10641"/>
                    <a:pt x="1" y="32966"/>
                    <a:pt x="3763" y="45503"/>
                  </a:cubicBezTo>
                  <a:cubicBezTo>
                    <a:pt x="6981" y="56235"/>
                    <a:pt x="50751" y="66192"/>
                    <a:pt x="91531" y="66192"/>
                  </a:cubicBezTo>
                  <a:cubicBezTo>
                    <a:pt x="98436" y="66192"/>
                    <a:pt x="105255" y="65907"/>
                    <a:pt x="111777" y="65291"/>
                  </a:cubicBezTo>
                  <a:cubicBezTo>
                    <a:pt x="156818" y="61052"/>
                    <a:pt x="171344" y="48968"/>
                    <a:pt x="169903" y="27286"/>
                  </a:cubicBezTo>
                  <a:cubicBezTo>
                    <a:pt x="169903" y="27286"/>
                    <a:pt x="168041" y="1"/>
                    <a:pt x="1220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67"/>
            <p:cNvSpPr/>
            <p:nvPr/>
          </p:nvSpPr>
          <p:spPr>
            <a:xfrm>
              <a:off x="1948425" y="2644875"/>
              <a:ext cx="1912375" cy="428600"/>
            </a:xfrm>
            <a:custGeom>
              <a:rect b="b" l="l" r="r" t="t"/>
              <a:pathLst>
                <a:path extrusionOk="0" h="17144" w="76495">
                  <a:moveTo>
                    <a:pt x="21837" y="0"/>
                  </a:moveTo>
                  <a:cubicBezTo>
                    <a:pt x="12053" y="0"/>
                    <a:pt x="1" y="3715"/>
                    <a:pt x="15963" y="9000"/>
                  </a:cubicBezTo>
                  <a:cubicBezTo>
                    <a:pt x="35263" y="15394"/>
                    <a:pt x="76495" y="17144"/>
                    <a:pt x="76495" y="17144"/>
                  </a:cubicBezTo>
                  <a:cubicBezTo>
                    <a:pt x="37430" y="10929"/>
                    <a:pt x="27417" y="511"/>
                    <a:pt x="27417" y="511"/>
                  </a:cubicBezTo>
                  <a:cubicBezTo>
                    <a:pt x="25844" y="164"/>
                    <a:pt x="23890" y="0"/>
                    <a:pt x="21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67"/>
            <p:cNvSpPr/>
            <p:nvPr/>
          </p:nvSpPr>
          <p:spPr>
            <a:xfrm>
              <a:off x="5143675" y="1578625"/>
              <a:ext cx="774225" cy="1237100"/>
            </a:xfrm>
            <a:custGeom>
              <a:rect b="b" l="l" r="r" t="t"/>
              <a:pathLst>
                <a:path extrusionOk="0" h="49484" w="30969">
                  <a:moveTo>
                    <a:pt x="12395" y="1"/>
                  </a:moveTo>
                  <a:cubicBezTo>
                    <a:pt x="12395" y="1"/>
                    <a:pt x="1" y="17575"/>
                    <a:pt x="14991" y="49483"/>
                  </a:cubicBezTo>
                  <a:cubicBezTo>
                    <a:pt x="26754" y="43113"/>
                    <a:pt x="30969" y="34088"/>
                    <a:pt x="30171" y="22087"/>
                  </a:cubicBezTo>
                  <a:cubicBezTo>
                    <a:pt x="30171" y="22087"/>
                    <a:pt x="29171" y="8204"/>
                    <a:pt x="12835" y="191"/>
                  </a:cubicBezTo>
                  <a:cubicBezTo>
                    <a:pt x="12693" y="132"/>
                    <a:pt x="12550" y="60"/>
                    <a:pt x="1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67"/>
            <p:cNvSpPr/>
            <p:nvPr/>
          </p:nvSpPr>
          <p:spPr>
            <a:xfrm>
              <a:off x="1719725" y="1651275"/>
              <a:ext cx="4213050" cy="1239175"/>
            </a:xfrm>
            <a:custGeom>
              <a:rect b="b" l="l" r="r" t="t"/>
              <a:pathLst>
                <a:path extrusionOk="0" h="49567" w="168522">
                  <a:moveTo>
                    <a:pt x="124055" y="954"/>
                  </a:moveTo>
                  <a:cubicBezTo>
                    <a:pt x="145336" y="954"/>
                    <a:pt x="155940" y="5716"/>
                    <a:pt x="161200" y="10204"/>
                  </a:cubicBezTo>
                  <a:cubicBezTo>
                    <a:pt x="166296" y="14549"/>
                    <a:pt x="166629" y="18883"/>
                    <a:pt x="166629" y="18919"/>
                  </a:cubicBezTo>
                  <a:cubicBezTo>
                    <a:pt x="167534" y="35076"/>
                    <a:pt x="150567" y="43291"/>
                    <a:pt x="108074" y="47292"/>
                  </a:cubicBezTo>
                  <a:cubicBezTo>
                    <a:pt x="98276" y="48216"/>
                    <a:pt x="88041" y="48630"/>
                    <a:pt x="77953" y="48630"/>
                  </a:cubicBezTo>
                  <a:cubicBezTo>
                    <a:pt x="39852" y="48630"/>
                    <a:pt x="3841" y="42733"/>
                    <a:pt x="1346" y="36219"/>
                  </a:cubicBezTo>
                  <a:cubicBezTo>
                    <a:pt x="1001" y="35314"/>
                    <a:pt x="1168" y="34278"/>
                    <a:pt x="1846" y="33135"/>
                  </a:cubicBezTo>
                  <a:cubicBezTo>
                    <a:pt x="7502" y="23658"/>
                    <a:pt x="45292" y="9704"/>
                    <a:pt x="98739" y="2762"/>
                  </a:cubicBezTo>
                  <a:cubicBezTo>
                    <a:pt x="101668" y="2381"/>
                    <a:pt x="104562" y="2060"/>
                    <a:pt x="107324" y="1798"/>
                  </a:cubicBezTo>
                  <a:cubicBezTo>
                    <a:pt x="113529" y="1214"/>
                    <a:pt x="119083" y="954"/>
                    <a:pt x="124055" y="954"/>
                  </a:cubicBezTo>
                  <a:close/>
                  <a:moveTo>
                    <a:pt x="124020" y="0"/>
                  </a:moveTo>
                  <a:cubicBezTo>
                    <a:pt x="119026" y="0"/>
                    <a:pt x="113455" y="261"/>
                    <a:pt x="107241" y="845"/>
                  </a:cubicBezTo>
                  <a:cubicBezTo>
                    <a:pt x="104454" y="1107"/>
                    <a:pt x="101561" y="1429"/>
                    <a:pt x="98620" y="1822"/>
                  </a:cubicBezTo>
                  <a:cubicBezTo>
                    <a:pt x="66343" y="6001"/>
                    <a:pt x="44221" y="12013"/>
                    <a:pt x="31350" y="16312"/>
                  </a:cubicBezTo>
                  <a:cubicBezTo>
                    <a:pt x="15015" y="21765"/>
                    <a:pt x="3966" y="27718"/>
                    <a:pt x="1025" y="32647"/>
                  </a:cubicBezTo>
                  <a:cubicBezTo>
                    <a:pt x="191" y="34052"/>
                    <a:pt x="1" y="35373"/>
                    <a:pt x="453" y="36564"/>
                  </a:cubicBezTo>
                  <a:cubicBezTo>
                    <a:pt x="3299" y="43996"/>
                    <a:pt x="40622" y="49567"/>
                    <a:pt x="78171" y="49567"/>
                  </a:cubicBezTo>
                  <a:cubicBezTo>
                    <a:pt x="88383" y="49567"/>
                    <a:pt x="98612" y="49155"/>
                    <a:pt x="108169" y="48256"/>
                  </a:cubicBezTo>
                  <a:cubicBezTo>
                    <a:pt x="151306" y="44184"/>
                    <a:pt x="168522" y="35671"/>
                    <a:pt x="167581" y="18859"/>
                  </a:cubicBezTo>
                  <a:cubicBezTo>
                    <a:pt x="167570" y="18669"/>
                    <a:pt x="167248" y="14133"/>
                    <a:pt x="161866" y="9513"/>
                  </a:cubicBezTo>
                  <a:cubicBezTo>
                    <a:pt x="156487" y="4898"/>
                    <a:pt x="145675" y="0"/>
                    <a:pt x="1240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67"/>
            <p:cNvSpPr/>
            <p:nvPr/>
          </p:nvSpPr>
          <p:spPr>
            <a:xfrm>
              <a:off x="1722425" y="1892125"/>
              <a:ext cx="4190125" cy="775250"/>
            </a:xfrm>
            <a:custGeom>
              <a:rect b="b" l="l" r="r" t="t"/>
              <a:pathLst>
                <a:path extrusionOk="0" h="31010" w="167605">
                  <a:moveTo>
                    <a:pt x="133867" y="946"/>
                  </a:moveTo>
                  <a:cubicBezTo>
                    <a:pt x="154434" y="946"/>
                    <a:pt x="162077" y="4396"/>
                    <a:pt x="164914" y="6904"/>
                  </a:cubicBezTo>
                  <a:cubicBezTo>
                    <a:pt x="166449" y="8261"/>
                    <a:pt x="166521" y="9285"/>
                    <a:pt x="166521" y="9297"/>
                  </a:cubicBezTo>
                  <a:cubicBezTo>
                    <a:pt x="166640" y="13666"/>
                    <a:pt x="162616" y="17024"/>
                    <a:pt x="153853" y="19870"/>
                  </a:cubicBezTo>
                  <a:cubicBezTo>
                    <a:pt x="144447" y="22930"/>
                    <a:pt x="129123" y="25430"/>
                    <a:pt x="107013" y="27513"/>
                  </a:cubicBezTo>
                  <a:cubicBezTo>
                    <a:pt x="89719" y="29148"/>
                    <a:pt x="69117" y="30050"/>
                    <a:pt x="49938" y="30050"/>
                  </a:cubicBezTo>
                  <a:cubicBezTo>
                    <a:pt x="45932" y="30050"/>
                    <a:pt x="41987" y="30011"/>
                    <a:pt x="38148" y="29930"/>
                  </a:cubicBezTo>
                  <a:cubicBezTo>
                    <a:pt x="12430" y="29407"/>
                    <a:pt x="2131" y="27335"/>
                    <a:pt x="1131" y="25727"/>
                  </a:cubicBezTo>
                  <a:cubicBezTo>
                    <a:pt x="1048" y="25597"/>
                    <a:pt x="976" y="25394"/>
                    <a:pt x="1131" y="25073"/>
                  </a:cubicBezTo>
                  <a:cubicBezTo>
                    <a:pt x="3405" y="20358"/>
                    <a:pt x="38898" y="10130"/>
                    <a:pt x="99572" y="3213"/>
                  </a:cubicBezTo>
                  <a:cubicBezTo>
                    <a:pt x="102513" y="2879"/>
                    <a:pt x="105406" y="2570"/>
                    <a:pt x="108168" y="2308"/>
                  </a:cubicBezTo>
                  <a:cubicBezTo>
                    <a:pt x="118432" y="1343"/>
                    <a:pt x="126893" y="946"/>
                    <a:pt x="133867" y="946"/>
                  </a:cubicBezTo>
                  <a:close/>
                  <a:moveTo>
                    <a:pt x="133704" y="1"/>
                  </a:moveTo>
                  <a:cubicBezTo>
                    <a:pt x="126716" y="1"/>
                    <a:pt x="118277" y="396"/>
                    <a:pt x="108085" y="1355"/>
                  </a:cubicBezTo>
                  <a:cubicBezTo>
                    <a:pt x="105311" y="1617"/>
                    <a:pt x="102418" y="1927"/>
                    <a:pt x="99465" y="2260"/>
                  </a:cubicBezTo>
                  <a:cubicBezTo>
                    <a:pt x="41696" y="8844"/>
                    <a:pt x="2989" y="19012"/>
                    <a:pt x="262" y="24656"/>
                  </a:cubicBezTo>
                  <a:cubicBezTo>
                    <a:pt x="0" y="25204"/>
                    <a:pt x="12" y="25751"/>
                    <a:pt x="310" y="26228"/>
                  </a:cubicBezTo>
                  <a:cubicBezTo>
                    <a:pt x="2512" y="29788"/>
                    <a:pt x="27492" y="30669"/>
                    <a:pt x="38136" y="30895"/>
                  </a:cubicBezTo>
                  <a:cubicBezTo>
                    <a:pt x="41913" y="30972"/>
                    <a:pt x="45792" y="31009"/>
                    <a:pt x="49733" y="31009"/>
                  </a:cubicBezTo>
                  <a:cubicBezTo>
                    <a:pt x="68996" y="31009"/>
                    <a:pt x="89722" y="30109"/>
                    <a:pt x="107109" y="28478"/>
                  </a:cubicBezTo>
                  <a:cubicBezTo>
                    <a:pt x="129290" y="26382"/>
                    <a:pt x="144673" y="23870"/>
                    <a:pt x="154150" y="20786"/>
                  </a:cubicBezTo>
                  <a:cubicBezTo>
                    <a:pt x="163378" y="17786"/>
                    <a:pt x="167604" y="14131"/>
                    <a:pt x="167485" y="9273"/>
                  </a:cubicBezTo>
                  <a:cubicBezTo>
                    <a:pt x="167473" y="9130"/>
                    <a:pt x="167390" y="7797"/>
                    <a:pt x="165545" y="6177"/>
                  </a:cubicBezTo>
                  <a:cubicBezTo>
                    <a:pt x="162613" y="3586"/>
                    <a:pt x="154737" y="1"/>
                    <a:pt x="1337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67"/>
            <p:cNvSpPr/>
            <p:nvPr/>
          </p:nvSpPr>
          <p:spPr>
            <a:xfrm>
              <a:off x="1722725" y="2075400"/>
              <a:ext cx="4187150" cy="468625"/>
            </a:xfrm>
            <a:custGeom>
              <a:rect b="b" l="l" r="r" t="t"/>
              <a:pathLst>
                <a:path extrusionOk="0" h="18745" w="167486">
                  <a:moveTo>
                    <a:pt x="154789" y="954"/>
                  </a:moveTo>
                  <a:cubicBezTo>
                    <a:pt x="164037" y="954"/>
                    <a:pt x="166045" y="1770"/>
                    <a:pt x="166473" y="2073"/>
                  </a:cubicBezTo>
                  <a:cubicBezTo>
                    <a:pt x="166140" y="2787"/>
                    <a:pt x="163830" y="4133"/>
                    <a:pt x="153293" y="5883"/>
                  </a:cubicBezTo>
                  <a:cubicBezTo>
                    <a:pt x="143720" y="7467"/>
                    <a:pt x="128302" y="9253"/>
                    <a:pt x="106168" y="11336"/>
                  </a:cubicBezTo>
                  <a:cubicBezTo>
                    <a:pt x="66495" y="15081"/>
                    <a:pt x="20376" y="17833"/>
                    <a:pt x="5593" y="17833"/>
                  </a:cubicBezTo>
                  <a:cubicBezTo>
                    <a:pt x="3784" y="17833"/>
                    <a:pt x="2444" y="17792"/>
                    <a:pt x="1643" y="17706"/>
                  </a:cubicBezTo>
                  <a:cubicBezTo>
                    <a:pt x="7275" y="15777"/>
                    <a:pt x="42851" y="10443"/>
                    <a:pt x="100382" y="4669"/>
                  </a:cubicBezTo>
                  <a:cubicBezTo>
                    <a:pt x="103334" y="4371"/>
                    <a:pt x="106228" y="4085"/>
                    <a:pt x="108990" y="3823"/>
                  </a:cubicBezTo>
                  <a:cubicBezTo>
                    <a:pt x="132628" y="1599"/>
                    <a:pt x="146568" y="954"/>
                    <a:pt x="154789" y="954"/>
                  </a:cubicBezTo>
                  <a:close/>
                  <a:moveTo>
                    <a:pt x="154576" y="0"/>
                  </a:moveTo>
                  <a:cubicBezTo>
                    <a:pt x="146097" y="0"/>
                    <a:pt x="132069" y="689"/>
                    <a:pt x="108906" y="2871"/>
                  </a:cubicBezTo>
                  <a:cubicBezTo>
                    <a:pt x="106132" y="3133"/>
                    <a:pt x="103239" y="3418"/>
                    <a:pt x="100286" y="3716"/>
                  </a:cubicBezTo>
                  <a:cubicBezTo>
                    <a:pt x="72700" y="6478"/>
                    <a:pt x="46958" y="9491"/>
                    <a:pt x="27825" y="12181"/>
                  </a:cubicBezTo>
                  <a:cubicBezTo>
                    <a:pt x="19371" y="13360"/>
                    <a:pt x="12406" y="14467"/>
                    <a:pt x="7656" y="15360"/>
                  </a:cubicBezTo>
                  <a:cubicBezTo>
                    <a:pt x="226" y="16765"/>
                    <a:pt x="131" y="17265"/>
                    <a:pt x="48" y="17718"/>
                  </a:cubicBezTo>
                  <a:cubicBezTo>
                    <a:pt x="24" y="17813"/>
                    <a:pt x="0" y="18182"/>
                    <a:pt x="429" y="18396"/>
                  </a:cubicBezTo>
                  <a:cubicBezTo>
                    <a:pt x="897" y="18634"/>
                    <a:pt x="2828" y="18745"/>
                    <a:pt x="5926" y="18745"/>
                  </a:cubicBezTo>
                  <a:cubicBezTo>
                    <a:pt x="21903" y="18745"/>
                    <a:pt x="68907" y="15811"/>
                    <a:pt x="106263" y="12301"/>
                  </a:cubicBezTo>
                  <a:cubicBezTo>
                    <a:pt x="156782" y="7538"/>
                    <a:pt x="167140" y="4847"/>
                    <a:pt x="167461" y="2037"/>
                  </a:cubicBezTo>
                  <a:cubicBezTo>
                    <a:pt x="167485" y="1918"/>
                    <a:pt x="167461" y="1704"/>
                    <a:pt x="167235" y="1478"/>
                  </a:cubicBezTo>
                  <a:cubicBezTo>
                    <a:pt x="166648" y="878"/>
                    <a:pt x="164146" y="0"/>
                    <a:pt x="1545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67"/>
            <p:cNvSpPr/>
            <p:nvPr/>
          </p:nvSpPr>
          <p:spPr>
            <a:xfrm>
              <a:off x="1731650" y="2613575"/>
              <a:ext cx="903400" cy="333450"/>
            </a:xfrm>
            <a:custGeom>
              <a:rect b="b" l="l" r="r" t="t"/>
              <a:pathLst>
                <a:path extrusionOk="0" h="13338" w="36136">
                  <a:moveTo>
                    <a:pt x="36136" y="1"/>
                  </a:moveTo>
                  <a:lnTo>
                    <a:pt x="35921" y="13"/>
                  </a:lnTo>
                  <a:cubicBezTo>
                    <a:pt x="35921" y="13"/>
                    <a:pt x="0" y="8252"/>
                    <a:pt x="357" y="10740"/>
                  </a:cubicBezTo>
                  <a:cubicBezTo>
                    <a:pt x="612" y="12513"/>
                    <a:pt x="8560" y="13337"/>
                    <a:pt x="15108" y="13337"/>
                  </a:cubicBezTo>
                  <a:cubicBezTo>
                    <a:pt x="17750" y="13337"/>
                    <a:pt x="20165" y="13203"/>
                    <a:pt x="21753" y="12943"/>
                  </a:cubicBezTo>
                  <a:cubicBezTo>
                    <a:pt x="27277" y="12050"/>
                    <a:pt x="36088" y="1763"/>
                    <a:pt x="36088" y="1763"/>
                  </a:cubicBezTo>
                  <a:lnTo>
                    <a:pt x="36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67"/>
            <p:cNvSpPr/>
            <p:nvPr/>
          </p:nvSpPr>
          <p:spPr>
            <a:xfrm>
              <a:off x="1729750" y="2562675"/>
              <a:ext cx="905300" cy="365225"/>
            </a:xfrm>
            <a:custGeom>
              <a:rect b="b" l="l" r="r" t="t"/>
              <a:pathLst>
                <a:path extrusionOk="0" h="14609" w="36212">
                  <a:moveTo>
                    <a:pt x="13602" y="1"/>
                  </a:moveTo>
                  <a:cubicBezTo>
                    <a:pt x="13602" y="1"/>
                    <a:pt x="1100" y="10502"/>
                    <a:pt x="481" y="12348"/>
                  </a:cubicBezTo>
                  <a:cubicBezTo>
                    <a:pt x="1" y="13779"/>
                    <a:pt x="9731" y="14609"/>
                    <a:pt x="16314" y="14609"/>
                  </a:cubicBezTo>
                  <a:cubicBezTo>
                    <a:pt x="18217" y="14609"/>
                    <a:pt x="19858" y="14540"/>
                    <a:pt x="20912" y="14395"/>
                  </a:cubicBezTo>
                  <a:cubicBezTo>
                    <a:pt x="25615" y="13753"/>
                    <a:pt x="36212" y="2037"/>
                    <a:pt x="36212" y="2037"/>
                  </a:cubicBezTo>
                  <a:cubicBezTo>
                    <a:pt x="35604" y="1894"/>
                    <a:pt x="13602" y="1"/>
                    <a:pt x="136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67"/>
            <p:cNvSpPr/>
            <p:nvPr/>
          </p:nvSpPr>
          <p:spPr>
            <a:xfrm>
              <a:off x="5766675" y="1951000"/>
              <a:ext cx="279825" cy="342925"/>
            </a:xfrm>
            <a:custGeom>
              <a:rect b="b" l="l" r="r" t="t"/>
              <a:pathLst>
                <a:path extrusionOk="0" h="13717" w="11193">
                  <a:moveTo>
                    <a:pt x="3167" y="1"/>
                  </a:moveTo>
                  <a:cubicBezTo>
                    <a:pt x="3167" y="1"/>
                    <a:pt x="0" y="9680"/>
                    <a:pt x="5215" y="13717"/>
                  </a:cubicBezTo>
                  <a:cubicBezTo>
                    <a:pt x="5227" y="13717"/>
                    <a:pt x="11192" y="6501"/>
                    <a:pt x="3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" name="Google Shape;1371;p67"/>
          <p:cNvGrpSpPr/>
          <p:nvPr/>
        </p:nvGrpSpPr>
        <p:grpSpPr>
          <a:xfrm>
            <a:off x="3620045" y="3392779"/>
            <a:ext cx="2206226" cy="560633"/>
            <a:chOff x="4533500" y="3812175"/>
            <a:chExt cx="4610713" cy="1171647"/>
          </a:xfrm>
        </p:grpSpPr>
        <p:sp>
          <p:nvSpPr>
            <p:cNvPr id="1372" name="Google Shape;1372;p67"/>
            <p:cNvSpPr/>
            <p:nvPr/>
          </p:nvSpPr>
          <p:spPr>
            <a:xfrm>
              <a:off x="5116500" y="3899425"/>
              <a:ext cx="4027713" cy="911821"/>
            </a:xfrm>
            <a:custGeom>
              <a:rect b="b" l="l" r="r" t="t"/>
              <a:pathLst>
                <a:path extrusionOk="0" h="55472" w="245032">
                  <a:moveTo>
                    <a:pt x="120754" y="0"/>
                  </a:moveTo>
                  <a:cubicBezTo>
                    <a:pt x="99942" y="0"/>
                    <a:pt x="81523" y="10180"/>
                    <a:pt x="70188" y="25837"/>
                  </a:cubicBezTo>
                  <a:cubicBezTo>
                    <a:pt x="65281" y="32622"/>
                    <a:pt x="57568" y="36470"/>
                    <a:pt x="49534" y="36470"/>
                  </a:cubicBezTo>
                  <a:cubicBezTo>
                    <a:pt x="47023" y="36470"/>
                    <a:pt x="44480" y="36094"/>
                    <a:pt x="41982" y="35314"/>
                  </a:cubicBezTo>
                  <a:cubicBezTo>
                    <a:pt x="37101" y="33790"/>
                    <a:pt x="31921" y="32969"/>
                    <a:pt x="26552" y="32969"/>
                  </a:cubicBezTo>
                  <a:cubicBezTo>
                    <a:pt x="25373" y="32969"/>
                    <a:pt x="24206" y="33004"/>
                    <a:pt x="23051" y="33088"/>
                  </a:cubicBezTo>
                  <a:cubicBezTo>
                    <a:pt x="8526" y="34052"/>
                    <a:pt x="965" y="44399"/>
                    <a:pt x="1" y="55471"/>
                  </a:cubicBezTo>
                  <a:lnTo>
                    <a:pt x="245031" y="55471"/>
                  </a:lnTo>
                  <a:cubicBezTo>
                    <a:pt x="244067" y="44399"/>
                    <a:pt x="236507" y="34052"/>
                    <a:pt x="221981" y="33088"/>
                  </a:cubicBezTo>
                  <a:cubicBezTo>
                    <a:pt x="220826" y="33004"/>
                    <a:pt x="219659" y="32969"/>
                    <a:pt x="218492" y="32969"/>
                  </a:cubicBezTo>
                  <a:cubicBezTo>
                    <a:pt x="212468" y="32969"/>
                    <a:pt x="206681" y="33993"/>
                    <a:pt x="201312" y="35886"/>
                  </a:cubicBezTo>
                  <a:cubicBezTo>
                    <a:pt x="198449" y="36893"/>
                    <a:pt x="195500" y="37381"/>
                    <a:pt x="192591" y="37381"/>
                  </a:cubicBezTo>
                  <a:cubicBezTo>
                    <a:pt x="184527" y="37381"/>
                    <a:pt x="176763" y="33625"/>
                    <a:pt x="171951" y="26730"/>
                  </a:cubicBezTo>
                  <a:cubicBezTo>
                    <a:pt x="160676" y="10573"/>
                    <a:pt x="141947" y="0"/>
                    <a:pt x="1207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67"/>
            <p:cNvSpPr/>
            <p:nvPr/>
          </p:nvSpPr>
          <p:spPr>
            <a:xfrm>
              <a:off x="4533500" y="4409600"/>
              <a:ext cx="2145391" cy="574222"/>
            </a:xfrm>
            <a:custGeom>
              <a:rect b="b" l="l" r="r" t="t"/>
              <a:pathLst>
                <a:path extrusionOk="0" h="32419" w="121123">
                  <a:moveTo>
                    <a:pt x="48724" y="0"/>
                  </a:moveTo>
                  <a:cubicBezTo>
                    <a:pt x="48396" y="0"/>
                    <a:pt x="48065" y="11"/>
                    <a:pt x="47732" y="34"/>
                  </a:cubicBezTo>
                  <a:cubicBezTo>
                    <a:pt x="39862" y="582"/>
                    <a:pt x="33921" y="7404"/>
                    <a:pt x="34481" y="15274"/>
                  </a:cubicBezTo>
                  <a:cubicBezTo>
                    <a:pt x="34481" y="15429"/>
                    <a:pt x="34504" y="15572"/>
                    <a:pt x="34516" y="15726"/>
                  </a:cubicBezTo>
                  <a:cubicBezTo>
                    <a:pt x="32897" y="14393"/>
                    <a:pt x="30814" y="13595"/>
                    <a:pt x="28551" y="13595"/>
                  </a:cubicBezTo>
                  <a:cubicBezTo>
                    <a:pt x="23360" y="13595"/>
                    <a:pt x="19145" y="17810"/>
                    <a:pt x="19145" y="23001"/>
                  </a:cubicBezTo>
                  <a:cubicBezTo>
                    <a:pt x="19145" y="24287"/>
                    <a:pt x="19395" y="25513"/>
                    <a:pt x="19872" y="26633"/>
                  </a:cubicBezTo>
                  <a:cubicBezTo>
                    <a:pt x="19809" y="26632"/>
                    <a:pt x="19746" y="26632"/>
                    <a:pt x="19683" y="26632"/>
                  </a:cubicBezTo>
                  <a:cubicBezTo>
                    <a:pt x="14533" y="26632"/>
                    <a:pt x="8010" y="28079"/>
                    <a:pt x="0" y="32419"/>
                  </a:cubicBezTo>
                  <a:lnTo>
                    <a:pt x="121122" y="32419"/>
                  </a:lnTo>
                  <a:cubicBezTo>
                    <a:pt x="121122" y="32419"/>
                    <a:pt x="116367" y="26632"/>
                    <a:pt x="106077" y="26632"/>
                  </a:cubicBezTo>
                  <a:cubicBezTo>
                    <a:pt x="104514" y="26632"/>
                    <a:pt x="102823" y="26765"/>
                    <a:pt x="101001" y="27073"/>
                  </a:cubicBezTo>
                  <a:cubicBezTo>
                    <a:pt x="99632" y="23406"/>
                    <a:pt x="96798" y="20441"/>
                    <a:pt x="93214" y="18917"/>
                  </a:cubicBezTo>
                  <a:cubicBezTo>
                    <a:pt x="93226" y="18405"/>
                    <a:pt x="93214" y="17881"/>
                    <a:pt x="93178" y="17358"/>
                  </a:cubicBezTo>
                  <a:cubicBezTo>
                    <a:pt x="92541" y="8291"/>
                    <a:pt x="84994" y="1360"/>
                    <a:pt x="76044" y="1360"/>
                  </a:cubicBezTo>
                  <a:cubicBezTo>
                    <a:pt x="75638" y="1360"/>
                    <a:pt x="75230" y="1374"/>
                    <a:pt x="74819" y="1403"/>
                  </a:cubicBezTo>
                  <a:cubicBezTo>
                    <a:pt x="69414" y="1772"/>
                    <a:pt x="64758" y="4618"/>
                    <a:pt x="61889" y="8761"/>
                  </a:cubicBezTo>
                  <a:cubicBezTo>
                    <a:pt x="59713" y="3564"/>
                    <a:pt x="54580" y="0"/>
                    <a:pt x="48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67"/>
            <p:cNvSpPr/>
            <p:nvPr/>
          </p:nvSpPr>
          <p:spPr>
            <a:xfrm>
              <a:off x="6735750" y="4188563"/>
              <a:ext cx="2145525" cy="485800"/>
            </a:xfrm>
            <a:custGeom>
              <a:rect b="b" l="l" r="r" t="t"/>
              <a:pathLst>
                <a:path extrusionOk="0" h="19432" w="85821">
                  <a:moveTo>
                    <a:pt x="42292" y="1"/>
                  </a:moveTo>
                  <a:cubicBezTo>
                    <a:pt x="35005" y="1"/>
                    <a:pt x="28552" y="3561"/>
                    <a:pt x="24575" y="9050"/>
                  </a:cubicBezTo>
                  <a:cubicBezTo>
                    <a:pt x="22863" y="11423"/>
                    <a:pt x="20166" y="12769"/>
                    <a:pt x="17354" y="12769"/>
                  </a:cubicBezTo>
                  <a:cubicBezTo>
                    <a:pt x="16469" y="12769"/>
                    <a:pt x="15573" y="12636"/>
                    <a:pt x="14693" y="12360"/>
                  </a:cubicBezTo>
                  <a:cubicBezTo>
                    <a:pt x="12990" y="11836"/>
                    <a:pt x="11181" y="11538"/>
                    <a:pt x="9287" y="11538"/>
                  </a:cubicBezTo>
                  <a:cubicBezTo>
                    <a:pt x="8883" y="11538"/>
                    <a:pt x="8478" y="11562"/>
                    <a:pt x="8073" y="11586"/>
                  </a:cubicBezTo>
                  <a:cubicBezTo>
                    <a:pt x="2977" y="11919"/>
                    <a:pt x="334" y="15551"/>
                    <a:pt x="1" y="19432"/>
                  </a:cubicBezTo>
                  <a:lnTo>
                    <a:pt x="85821" y="19432"/>
                  </a:lnTo>
                  <a:cubicBezTo>
                    <a:pt x="85476" y="15551"/>
                    <a:pt x="82832" y="11919"/>
                    <a:pt x="77737" y="11586"/>
                  </a:cubicBezTo>
                  <a:cubicBezTo>
                    <a:pt x="77332" y="11562"/>
                    <a:pt x="76927" y="11538"/>
                    <a:pt x="76522" y="11538"/>
                  </a:cubicBezTo>
                  <a:cubicBezTo>
                    <a:pt x="74415" y="11538"/>
                    <a:pt x="72379" y="11907"/>
                    <a:pt x="70498" y="12562"/>
                  </a:cubicBezTo>
                  <a:cubicBezTo>
                    <a:pt x="69495" y="12916"/>
                    <a:pt x="68462" y="13088"/>
                    <a:pt x="67442" y="13088"/>
                  </a:cubicBezTo>
                  <a:cubicBezTo>
                    <a:pt x="64621" y="13088"/>
                    <a:pt x="61901" y="11773"/>
                    <a:pt x="60222" y="9359"/>
                  </a:cubicBezTo>
                  <a:cubicBezTo>
                    <a:pt x="56270" y="3704"/>
                    <a:pt x="49709" y="1"/>
                    <a:pt x="42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67"/>
            <p:cNvSpPr/>
            <p:nvPr/>
          </p:nvSpPr>
          <p:spPr>
            <a:xfrm>
              <a:off x="5794000" y="3812175"/>
              <a:ext cx="1943057" cy="485776"/>
            </a:xfrm>
            <a:custGeom>
              <a:rect b="b" l="l" r="r" t="t"/>
              <a:pathLst>
                <a:path extrusionOk="0" h="21813" w="87250">
                  <a:moveTo>
                    <a:pt x="32314" y="1"/>
                  </a:moveTo>
                  <a:cubicBezTo>
                    <a:pt x="26885" y="1"/>
                    <a:pt x="22373" y="3977"/>
                    <a:pt x="21539" y="9169"/>
                  </a:cubicBezTo>
                  <a:cubicBezTo>
                    <a:pt x="20849" y="9026"/>
                    <a:pt x="20122" y="8954"/>
                    <a:pt x="19384" y="8954"/>
                  </a:cubicBezTo>
                  <a:cubicBezTo>
                    <a:pt x="14050" y="8954"/>
                    <a:pt x="9609" y="12788"/>
                    <a:pt x="8669" y="17848"/>
                  </a:cubicBezTo>
                  <a:cubicBezTo>
                    <a:pt x="3323" y="18634"/>
                    <a:pt x="1" y="21813"/>
                    <a:pt x="1" y="21813"/>
                  </a:cubicBezTo>
                  <a:lnTo>
                    <a:pt x="30112" y="21813"/>
                  </a:lnTo>
                  <a:cubicBezTo>
                    <a:pt x="30124" y="21742"/>
                    <a:pt x="30136" y="21670"/>
                    <a:pt x="30147" y="21599"/>
                  </a:cubicBezTo>
                  <a:cubicBezTo>
                    <a:pt x="30243" y="21622"/>
                    <a:pt x="30338" y="21634"/>
                    <a:pt x="30433" y="21658"/>
                  </a:cubicBezTo>
                  <a:cubicBezTo>
                    <a:pt x="30445" y="21706"/>
                    <a:pt x="30457" y="21765"/>
                    <a:pt x="30469" y="21813"/>
                  </a:cubicBezTo>
                  <a:lnTo>
                    <a:pt x="87250" y="21813"/>
                  </a:lnTo>
                  <a:cubicBezTo>
                    <a:pt x="82764" y="19670"/>
                    <a:pt x="79626" y="18955"/>
                    <a:pt x="77428" y="18955"/>
                  </a:cubicBezTo>
                  <a:cubicBezTo>
                    <a:pt x="77392" y="18955"/>
                    <a:pt x="77356" y="18955"/>
                    <a:pt x="77320" y="18955"/>
                  </a:cubicBezTo>
                  <a:cubicBezTo>
                    <a:pt x="76856" y="11038"/>
                    <a:pt x="70295" y="4763"/>
                    <a:pt x="62247" y="4763"/>
                  </a:cubicBezTo>
                  <a:cubicBezTo>
                    <a:pt x="57008" y="4763"/>
                    <a:pt x="52400" y="7430"/>
                    <a:pt x="49686" y="11478"/>
                  </a:cubicBezTo>
                  <a:cubicBezTo>
                    <a:pt x="49305" y="9681"/>
                    <a:pt x="47709" y="8323"/>
                    <a:pt x="45792" y="8323"/>
                  </a:cubicBezTo>
                  <a:cubicBezTo>
                    <a:pt x="44875" y="8323"/>
                    <a:pt x="44018" y="8645"/>
                    <a:pt x="43351" y="9169"/>
                  </a:cubicBezTo>
                  <a:cubicBezTo>
                    <a:pt x="43256" y="9145"/>
                    <a:pt x="43161" y="9133"/>
                    <a:pt x="43066" y="9121"/>
                  </a:cubicBezTo>
                  <a:cubicBezTo>
                    <a:pt x="42208" y="3954"/>
                    <a:pt x="37720" y="1"/>
                    <a:pt x="32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" name="Google Shape;1376;p67"/>
          <p:cNvGrpSpPr/>
          <p:nvPr/>
        </p:nvGrpSpPr>
        <p:grpSpPr>
          <a:xfrm>
            <a:off x="685142" y="3360884"/>
            <a:ext cx="2684969" cy="624423"/>
            <a:chOff x="-2274360" y="-1061386"/>
            <a:chExt cx="4581076" cy="1065386"/>
          </a:xfrm>
        </p:grpSpPr>
        <p:sp>
          <p:nvSpPr>
            <p:cNvPr id="1377" name="Google Shape;1377;p67"/>
            <p:cNvSpPr/>
            <p:nvPr/>
          </p:nvSpPr>
          <p:spPr>
            <a:xfrm>
              <a:off x="-1413879" y="-837351"/>
              <a:ext cx="3123107" cy="706867"/>
            </a:xfrm>
            <a:custGeom>
              <a:rect b="b" l="l" r="r" t="t"/>
              <a:pathLst>
                <a:path extrusionOk="0" h="48078" w="212384">
                  <a:moveTo>
                    <a:pt x="104656" y="0"/>
                  </a:moveTo>
                  <a:cubicBezTo>
                    <a:pt x="86618" y="0"/>
                    <a:pt x="70664" y="8823"/>
                    <a:pt x="60829" y="22396"/>
                  </a:cubicBezTo>
                  <a:cubicBezTo>
                    <a:pt x="56577" y="28271"/>
                    <a:pt x="49902" y="31605"/>
                    <a:pt x="42938" y="31605"/>
                  </a:cubicBezTo>
                  <a:cubicBezTo>
                    <a:pt x="40756" y="31605"/>
                    <a:pt x="38546" y="31278"/>
                    <a:pt x="36374" y="30599"/>
                  </a:cubicBezTo>
                  <a:cubicBezTo>
                    <a:pt x="32159" y="29290"/>
                    <a:pt x="27658" y="28575"/>
                    <a:pt x="23003" y="28575"/>
                  </a:cubicBezTo>
                  <a:cubicBezTo>
                    <a:pt x="21991" y="28575"/>
                    <a:pt x="20979" y="28611"/>
                    <a:pt x="19979" y="28670"/>
                  </a:cubicBezTo>
                  <a:cubicBezTo>
                    <a:pt x="7382" y="29516"/>
                    <a:pt x="834" y="38493"/>
                    <a:pt x="0" y="48078"/>
                  </a:cubicBezTo>
                  <a:lnTo>
                    <a:pt x="212384" y="48078"/>
                  </a:lnTo>
                  <a:cubicBezTo>
                    <a:pt x="211550" y="38493"/>
                    <a:pt x="204990" y="29516"/>
                    <a:pt x="192405" y="28670"/>
                  </a:cubicBezTo>
                  <a:cubicBezTo>
                    <a:pt x="191393" y="28611"/>
                    <a:pt x="190393" y="28575"/>
                    <a:pt x="189369" y="28575"/>
                  </a:cubicBezTo>
                  <a:cubicBezTo>
                    <a:pt x="184154" y="28575"/>
                    <a:pt x="179142" y="29468"/>
                    <a:pt x="174486" y="31099"/>
                  </a:cubicBezTo>
                  <a:cubicBezTo>
                    <a:pt x="172003" y="31975"/>
                    <a:pt x="169444" y="32399"/>
                    <a:pt x="166920" y="32399"/>
                  </a:cubicBezTo>
                  <a:cubicBezTo>
                    <a:pt x="159932" y="32399"/>
                    <a:pt x="153203" y="29144"/>
                    <a:pt x="149031" y="23170"/>
                  </a:cubicBezTo>
                  <a:cubicBezTo>
                    <a:pt x="139268" y="9168"/>
                    <a:pt x="123039" y="0"/>
                    <a:pt x="1046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67"/>
            <p:cNvSpPr/>
            <p:nvPr/>
          </p:nvSpPr>
          <p:spPr>
            <a:xfrm>
              <a:off x="-2274360" y="-476561"/>
              <a:ext cx="1709227" cy="480560"/>
            </a:xfrm>
            <a:custGeom>
              <a:rect b="b" l="l" r="r" t="t"/>
              <a:pathLst>
                <a:path extrusionOk="0" h="32421" w="115313">
                  <a:moveTo>
                    <a:pt x="68913" y="0"/>
                  </a:moveTo>
                  <a:cubicBezTo>
                    <a:pt x="63343" y="0"/>
                    <a:pt x="58460" y="3573"/>
                    <a:pt x="56388" y="8763"/>
                  </a:cubicBezTo>
                  <a:cubicBezTo>
                    <a:pt x="53662" y="4620"/>
                    <a:pt x="49233" y="1774"/>
                    <a:pt x="44077" y="1393"/>
                  </a:cubicBezTo>
                  <a:cubicBezTo>
                    <a:pt x="43693" y="1365"/>
                    <a:pt x="43311" y="1352"/>
                    <a:pt x="42932" y="1352"/>
                  </a:cubicBezTo>
                  <a:cubicBezTo>
                    <a:pt x="34411" y="1352"/>
                    <a:pt x="27215" y="8286"/>
                    <a:pt x="26611" y="17360"/>
                  </a:cubicBezTo>
                  <a:cubicBezTo>
                    <a:pt x="26575" y="17883"/>
                    <a:pt x="26563" y="18395"/>
                    <a:pt x="26575" y="18907"/>
                  </a:cubicBezTo>
                  <a:cubicBezTo>
                    <a:pt x="23158" y="20443"/>
                    <a:pt x="20455" y="23396"/>
                    <a:pt x="19158" y="27075"/>
                  </a:cubicBezTo>
                  <a:cubicBezTo>
                    <a:pt x="17424" y="26767"/>
                    <a:pt x="15814" y="26634"/>
                    <a:pt x="14326" y="26634"/>
                  </a:cubicBezTo>
                  <a:cubicBezTo>
                    <a:pt x="4532" y="26634"/>
                    <a:pt x="0" y="32421"/>
                    <a:pt x="0" y="32421"/>
                  </a:cubicBezTo>
                  <a:lnTo>
                    <a:pt x="115313" y="32421"/>
                  </a:lnTo>
                  <a:cubicBezTo>
                    <a:pt x="107692" y="28070"/>
                    <a:pt x="101476" y="26634"/>
                    <a:pt x="96575" y="26634"/>
                  </a:cubicBezTo>
                  <a:cubicBezTo>
                    <a:pt x="96514" y="26634"/>
                    <a:pt x="96454" y="26634"/>
                    <a:pt x="96393" y="26635"/>
                  </a:cubicBezTo>
                  <a:cubicBezTo>
                    <a:pt x="96846" y="25515"/>
                    <a:pt x="97084" y="24289"/>
                    <a:pt x="97084" y="23003"/>
                  </a:cubicBezTo>
                  <a:cubicBezTo>
                    <a:pt x="97084" y="17800"/>
                    <a:pt x="93072" y="13585"/>
                    <a:pt x="88131" y="13585"/>
                  </a:cubicBezTo>
                  <a:cubicBezTo>
                    <a:pt x="85976" y="13585"/>
                    <a:pt x="83999" y="14395"/>
                    <a:pt x="82451" y="15717"/>
                  </a:cubicBezTo>
                  <a:cubicBezTo>
                    <a:pt x="82463" y="15574"/>
                    <a:pt x="82475" y="15419"/>
                    <a:pt x="82487" y="15276"/>
                  </a:cubicBezTo>
                  <a:cubicBezTo>
                    <a:pt x="83011" y="7406"/>
                    <a:pt x="77367" y="584"/>
                    <a:pt x="69878" y="36"/>
                  </a:cubicBezTo>
                  <a:cubicBezTo>
                    <a:pt x="69554" y="12"/>
                    <a:pt x="69232" y="0"/>
                    <a:pt x="6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67"/>
            <p:cNvSpPr/>
            <p:nvPr/>
          </p:nvSpPr>
          <p:spPr>
            <a:xfrm>
              <a:off x="2" y="-613148"/>
              <a:ext cx="2306713" cy="617148"/>
            </a:xfrm>
            <a:custGeom>
              <a:rect b="b" l="l" r="r" t="t"/>
              <a:pathLst>
                <a:path extrusionOk="0" h="32409" w="121135">
                  <a:moveTo>
                    <a:pt x="48746" y="0"/>
                  </a:moveTo>
                  <a:cubicBezTo>
                    <a:pt x="48411" y="0"/>
                    <a:pt x="48072" y="12"/>
                    <a:pt x="47732" y="36"/>
                  </a:cubicBezTo>
                  <a:cubicBezTo>
                    <a:pt x="39862" y="584"/>
                    <a:pt x="33933" y="7406"/>
                    <a:pt x="34481" y="15276"/>
                  </a:cubicBezTo>
                  <a:cubicBezTo>
                    <a:pt x="34493" y="15419"/>
                    <a:pt x="34505" y="15574"/>
                    <a:pt x="34516" y="15716"/>
                  </a:cubicBezTo>
                  <a:cubicBezTo>
                    <a:pt x="32897" y="14383"/>
                    <a:pt x="30826" y="13585"/>
                    <a:pt x="28563" y="13585"/>
                  </a:cubicBezTo>
                  <a:cubicBezTo>
                    <a:pt x="23360" y="13585"/>
                    <a:pt x="19145" y="17800"/>
                    <a:pt x="19145" y="23003"/>
                  </a:cubicBezTo>
                  <a:cubicBezTo>
                    <a:pt x="19145" y="24289"/>
                    <a:pt x="19407" y="25515"/>
                    <a:pt x="19872" y="26634"/>
                  </a:cubicBezTo>
                  <a:cubicBezTo>
                    <a:pt x="19808" y="26634"/>
                    <a:pt x="19745" y="26634"/>
                    <a:pt x="19681" y="26634"/>
                  </a:cubicBezTo>
                  <a:cubicBezTo>
                    <a:pt x="14531" y="26634"/>
                    <a:pt x="8009" y="28069"/>
                    <a:pt x="0" y="32409"/>
                  </a:cubicBezTo>
                  <a:lnTo>
                    <a:pt x="121134" y="32409"/>
                  </a:lnTo>
                  <a:cubicBezTo>
                    <a:pt x="121134" y="32409"/>
                    <a:pt x="116372" y="26633"/>
                    <a:pt x="106092" y="26633"/>
                  </a:cubicBezTo>
                  <a:cubicBezTo>
                    <a:pt x="104528" y="26633"/>
                    <a:pt x="102835" y="26767"/>
                    <a:pt x="101013" y="27075"/>
                  </a:cubicBezTo>
                  <a:cubicBezTo>
                    <a:pt x="99644" y="23396"/>
                    <a:pt x="96810" y="20443"/>
                    <a:pt x="93214" y="18907"/>
                  </a:cubicBezTo>
                  <a:cubicBezTo>
                    <a:pt x="93226" y="18395"/>
                    <a:pt x="93214" y="17883"/>
                    <a:pt x="93179" y="17359"/>
                  </a:cubicBezTo>
                  <a:cubicBezTo>
                    <a:pt x="92552" y="8286"/>
                    <a:pt x="84995" y="1352"/>
                    <a:pt x="76035" y="1352"/>
                  </a:cubicBezTo>
                  <a:cubicBezTo>
                    <a:pt x="75637" y="1352"/>
                    <a:pt x="75235" y="1365"/>
                    <a:pt x="74831" y="1393"/>
                  </a:cubicBezTo>
                  <a:cubicBezTo>
                    <a:pt x="69414" y="1774"/>
                    <a:pt x="64770" y="4620"/>
                    <a:pt x="61889" y="8751"/>
                  </a:cubicBezTo>
                  <a:cubicBezTo>
                    <a:pt x="59716" y="3572"/>
                    <a:pt x="54593" y="0"/>
                    <a:pt x="487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67"/>
            <p:cNvSpPr/>
            <p:nvPr/>
          </p:nvSpPr>
          <p:spPr>
            <a:xfrm>
              <a:off x="-1578000" y="-1061386"/>
              <a:ext cx="1979676" cy="448248"/>
            </a:xfrm>
            <a:custGeom>
              <a:rect b="b" l="l" r="r" t="t"/>
              <a:pathLst>
                <a:path extrusionOk="0" h="19432" w="85821">
                  <a:moveTo>
                    <a:pt x="42292" y="1"/>
                  </a:moveTo>
                  <a:cubicBezTo>
                    <a:pt x="35005" y="1"/>
                    <a:pt x="28552" y="3573"/>
                    <a:pt x="24587" y="9062"/>
                  </a:cubicBezTo>
                  <a:cubicBezTo>
                    <a:pt x="22866" y="11435"/>
                    <a:pt x="20174" y="12781"/>
                    <a:pt x="17364" y="12781"/>
                  </a:cubicBezTo>
                  <a:cubicBezTo>
                    <a:pt x="16480" y="12781"/>
                    <a:pt x="15585" y="12648"/>
                    <a:pt x="14705" y="12372"/>
                  </a:cubicBezTo>
                  <a:cubicBezTo>
                    <a:pt x="12990" y="11836"/>
                    <a:pt x="11181" y="11550"/>
                    <a:pt x="9299" y="11550"/>
                  </a:cubicBezTo>
                  <a:cubicBezTo>
                    <a:pt x="8883" y="11550"/>
                    <a:pt x="8478" y="11562"/>
                    <a:pt x="8073" y="11598"/>
                  </a:cubicBezTo>
                  <a:cubicBezTo>
                    <a:pt x="2989" y="11931"/>
                    <a:pt x="334" y="15562"/>
                    <a:pt x="1" y="19432"/>
                  </a:cubicBezTo>
                  <a:lnTo>
                    <a:pt x="85821" y="19432"/>
                  </a:lnTo>
                  <a:cubicBezTo>
                    <a:pt x="85488" y="15562"/>
                    <a:pt x="82832" y="11931"/>
                    <a:pt x="77749" y="11598"/>
                  </a:cubicBezTo>
                  <a:cubicBezTo>
                    <a:pt x="77344" y="11562"/>
                    <a:pt x="76939" y="11550"/>
                    <a:pt x="76522" y="11550"/>
                  </a:cubicBezTo>
                  <a:cubicBezTo>
                    <a:pt x="74415" y="11550"/>
                    <a:pt x="72391" y="11919"/>
                    <a:pt x="70510" y="12574"/>
                  </a:cubicBezTo>
                  <a:cubicBezTo>
                    <a:pt x="69504" y="12928"/>
                    <a:pt x="68469" y="13100"/>
                    <a:pt x="67449" y="13100"/>
                  </a:cubicBezTo>
                  <a:cubicBezTo>
                    <a:pt x="64626" y="13100"/>
                    <a:pt x="61910" y="11785"/>
                    <a:pt x="60223" y="9371"/>
                  </a:cubicBezTo>
                  <a:cubicBezTo>
                    <a:pt x="56270" y="3704"/>
                    <a:pt x="49721" y="1"/>
                    <a:pt x="42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" name="Google Shape;1381;p67"/>
          <p:cNvGrpSpPr/>
          <p:nvPr/>
        </p:nvGrpSpPr>
        <p:grpSpPr>
          <a:xfrm>
            <a:off x="6076207" y="3358345"/>
            <a:ext cx="2354186" cy="629501"/>
            <a:chOff x="6465012" y="5997561"/>
            <a:chExt cx="3868199" cy="1034342"/>
          </a:xfrm>
        </p:grpSpPr>
        <p:sp>
          <p:nvSpPr>
            <p:cNvPr id="1382" name="Google Shape;1382;p67"/>
            <p:cNvSpPr/>
            <p:nvPr/>
          </p:nvSpPr>
          <p:spPr>
            <a:xfrm>
              <a:off x="7248948" y="6111487"/>
              <a:ext cx="2664307" cy="749087"/>
            </a:xfrm>
            <a:custGeom>
              <a:rect b="b" l="l" r="r" t="t"/>
              <a:pathLst>
                <a:path extrusionOk="0" h="32421" w="115313">
                  <a:moveTo>
                    <a:pt x="68913" y="0"/>
                  </a:moveTo>
                  <a:cubicBezTo>
                    <a:pt x="63343" y="0"/>
                    <a:pt x="58460" y="3573"/>
                    <a:pt x="56388" y="8763"/>
                  </a:cubicBezTo>
                  <a:cubicBezTo>
                    <a:pt x="53662" y="4620"/>
                    <a:pt x="49233" y="1774"/>
                    <a:pt x="44077" y="1393"/>
                  </a:cubicBezTo>
                  <a:cubicBezTo>
                    <a:pt x="43693" y="1365"/>
                    <a:pt x="43311" y="1352"/>
                    <a:pt x="42932" y="1352"/>
                  </a:cubicBezTo>
                  <a:cubicBezTo>
                    <a:pt x="34411" y="1352"/>
                    <a:pt x="27215" y="8286"/>
                    <a:pt x="26611" y="17360"/>
                  </a:cubicBezTo>
                  <a:cubicBezTo>
                    <a:pt x="26575" y="17883"/>
                    <a:pt x="26563" y="18395"/>
                    <a:pt x="26575" y="18907"/>
                  </a:cubicBezTo>
                  <a:cubicBezTo>
                    <a:pt x="23158" y="20443"/>
                    <a:pt x="20455" y="23396"/>
                    <a:pt x="19158" y="27075"/>
                  </a:cubicBezTo>
                  <a:cubicBezTo>
                    <a:pt x="17424" y="26767"/>
                    <a:pt x="15814" y="26634"/>
                    <a:pt x="14326" y="26634"/>
                  </a:cubicBezTo>
                  <a:cubicBezTo>
                    <a:pt x="4532" y="26634"/>
                    <a:pt x="0" y="32421"/>
                    <a:pt x="0" y="32421"/>
                  </a:cubicBezTo>
                  <a:lnTo>
                    <a:pt x="115313" y="32421"/>
                  </a:lnTo>
                  <a:cubicBezTo>
                    <a:pt x="107692" y="28070"/>
                    <a:pt x="101476" y="26634"/>
                    <a:pt x="96575" y="26634"/>
                  </a:cubicBezTo>
                  <a:cubicBezTo>
                    <a:pt x="96514" y="26634"/>
                    <a:pt x="96454" y="26634"/>
                    <a:pt x="96393" y="26635"/>
                  </a:cubicBezTo>
                  <a:cubicBezTo>
                    <a:pt x="96846" y="25515"/>
                    <a:pt x="97084" y="24289"/>
                    <a:pt x="97084" y="23003"/>
                  </a:cubicBezTo>
                  <a:cubicBezTo>
                    <a:pt x="97084" y="17800"/>
                    <a:pt x="93072" y="13585"/>
                    <a:pt x="88131" y="13585"/>
                  </a:cubicBezTo>
                  <a:cubicBezTo>
                    <a:pt x="85976" y="13585"/>
                    <a:pt x="83999" y="14395"/>
                    <a:pt x="82451" y="15717"/>
                  </a:cubicBezTo>
                  <a:cubicBezTo>
                    <a:pt x="82463" y="15574"/>
                    <a:pt x="82475" y="15419"/>
                    <a:pt x="82487" y="15276"/>
                  </a:cubicBezTo>
                  <a:cubicBezTo>
                    <a:pt x="83011" y="7406"/>
                    <a:pt x="77367" y="584"/>
                    <a:pt x="69878" y="36"/>
                  </a:cubicBezTo>
                  <a:cubicBezTo>
                    <a:pt x="69554" y="12"/>
                    <a:pt x="69232" y="0"/>
                    <a:pt x="689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67"/>
            <p:cNvSpPr/>
            <p:nvPr/>
          </p:nvSpPr>
          <p:spPr>
            <a:xfrm>
              <a:off x="6812967" y="6583265"/>
              <a:ext cx="1794745" cy="448638"/>
            </a:xfrm>
            <a:custGeom>
              <a:rect b="b" l="l" r="r" t="t"/>
              <a:pathLst>
                <a:path extrusionOk="0" h="23087" w="92346">
                  <a:moveTo>
                    <a:pt x="34195" y="0"/>
                  </a:moveTo>
                  <a:cubicBezTo>
                    <a:pt x="28457" y="0"/>
                    <a:pt x="23682" y="4203"/>
                    <a:pt x="22801" y="9704"/>
                  </a:cubicBezTo>
                  <a:cubicBezTo>
                    <a:pt x="22063" y="9549"/>
                    <a:pt x="21301" y="9478"/>
                    <a:pt x="20515" y="9478"/>
                  </a:cubicBezTo>
                  <a:cubicBezTo>
                    <a:pt x="14872" y="9478"/>
                    <a:pt x="10169" y="13526"/>
                    <a:pt x="9168" y="18884"/>
                  </a:cubicBezTo>
                  <a:cubicBezTo>
                    <a:pt x="3513" y="19717"/>
                    <a:pt x="1" y="23087"/>
                    <a:pt x="1" y="23087"/>
                  </a:cubicBezTo>
                  <a:lnTo>
                    <a:pt x="31874" y="23087"/>
                  </a:lnTo>
                  <a:cubicBezTo>
                    <a:pt x="31886" y="23015"/>
                    <a:pt x="31897" y="22932"/>
                    <a:pt x="31909" y="22860"/>
                  </a:cubicBezTo>
                  <a:cubicBezTo>
                    <a:pt x="32017" y="22884"/>
                    <a:pt x="32112" y="22896"/>
                    <a:pt x="32219" y="22920"/>
                  </a:cubicBezTo>
                  <a:cubicBezTo>
                    <a:pt x="32231" y="22968"/>
                    <a:pt x="32243" y="23027"/>
                    <a:pt x="32255" y="23087"/>
                  </a:cubicBezTo>
                  <a:lnTo>
                    <a:pt x="92346" y="23087"/>
                  </a:lnTo>
                  <a:cubicBezTo>
                    <a:pt x="87598" y="20813"/>
                    <a:pt x="84270" y="20062"/>
                    <a:pt x="81953" y="20062"/>
                  </a:cubicBezTo>
                  <a:cubicBezTo>
                    <a:pt x="81916" y="20062"/>
                    <a:pt x="81880" y="20062"/>
                    <a:pt x="81844" y="20062"/>
                  </a:cubicBezTo>
                  <a:cubicBezTo>
                    <a:pt x="81344" y="11680"/>
                    <a:pt x="74391" y="5037"/>
                    <a:pt x="65890" y="5037"/>
                  </a:cubicBezTo>
                  <a:cubicBezTo>
                    <a:pt x="60342" y="5037"/>
                    <a:pt x="55460" y="7859"/>
                    <a:pt x="52591" y="12145"/>
                  </a:cubicBezTo>
                  <a:cubicBezTo>
                    <a:pt x="52186" y="10240"/>
                    <a:pt x="50495" y="8811"/>
                    <a:pt x="48471" y="8811"/>
                  </a:cubicBezTo>
                  <a:cubicBezTo>
                    <a:pt x="47495" y="8811"/>
                    <a:pt x="46602" y="9144"/>
                    <a:pt x="45887" y="9704"/>
                  </a:cubicBezTo>
                  <a:cubicBezTo>
                    <a:pt x="45780" y="9680"/>
                    <a:pt x="45685" y="9668"/>
                    <a:pt x="45590" y="9644"/>
                  </a:cubicBezTo>
                  <a:cubicBezTo>
                    <a:pt x="44673" y="4180"/>
                    <a:pt x="39922" y="0"/>
                    <a:pt x="34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4" name="Google Shape;1384;p67"/>
            <p:cNvGrpSpPr/>
            <p:nvPr/>
          </p:nvGrpSpPr>
          <p:grpSpPr>
            <a:xfrm>
              <a:off x="6465012" y="5997561"/>
              <a:ext cx="1794561" cy="406240"/>
              <a:chOff x="876488" y="4340549"/>
              <a:chExt cx="1922606" cy="435226"/>
            </a:xfrm>
          </p:grpSpPr>
          <p:sp>
            <p:nvSpPr>
              <p:cNvPr id="1385" name="Google Shape;1385;p67"/>
              <p:cNvSpPr/>
              <p:nvPr/>
            </p:nvSpPr>
            <p:spPr>
              <a:xfrm>
                <a:off x="876488" y="4340549"/>
                <a:ext cx="1922606" cy="435226"/>
              </a:xfrm>
              <a:custGeom>
                <a:rect b="b" l="l" r="r" t="t"/>
                <a:pathLst>
                  <a:path extrusionOk="0" h="48078" w="212384">
                    <a:moveTo>
                      <a:pt x="104656" y="0"/>
                    </a:moveTo>
                    <a:cubicBezTo>
                      <a:pt x="86618" y="0"/>
                      <a:pt x="70664" y="8823"/>
                      <a:pt x="60829" y="22396"/>
                    </a:cubicBezTo>
                    <a:cubicBezTo>
                      <a:pt x="56577" y="28271"/>
                      <a:pt x="49902" y="31605"/>
                      <a:pt x="42938" y="31605"/>
                    </a:cubicBezTo>
                    <a:cubicBezTo>
                      <a:pt x="40756" y="31605"/>
                      <a:pt x="38546" y="31278"/>
                      <a:pt x="36374" y="30599"/>
                    </a:cubicBezTo>
                    <a:cubicBezTo>
                      <a:pt x="32159" y="29290"/>
                      <a:pt x="27658" y="28575"/>
                      <a:pt x="23003" y="28575"/>
                    </a:cubicBezTo>
                    <a:cubicBezTo>
                      <a:pt x="21991" y="28575"/>
                      <a:pt x="20979" y="28611"/>
                      <a:pt x="19979" y="28670"/>
                    </a:cubicBezTo>
                    <a:cubicBezTo>
                      <a:pt x="7382" y="29516"/>
                      <a:pt x="834" y="38493"/>
                      <a:pt x="0" y="48078"/>
                    </a:cubicBezTo>
                    <a:lnTo>
                      <a:pt x="212384" y="48078"/>
                    </a:lnTo>
                    <a:cubicBezTo>
                      <a:pt x="211550" y="38493"/>
                      <a:pt x="204990" y="29516"/>
                      <a:pt x="192405" y="28670"/>
                    </a:cubicBezTo>
                    <a:cubicBezTo>
                      <a:pt x="191393" y="28611"/>
                      <a:pt x="190393" y="28575"/>
                      <a:pt x="189369" y="28575"/>
                    </a:cubicBezTo>
                    <a:cubicBezTo>
                      <a:pt x="184154" y="28575"/>
                      <a:pt x="179142" y="29468"/>
                      <a:pt x="174486" y="31099"/>
                    </a:cubicBezTo>
                    <a:cubicBezTo>
                      <a:pt x="172003" y="31975"/>
                      <a:pt x="169444" y="32399"/>
                      <a:pt x="166920" y="32399"/>
                    </a:cubicBezTo>
                    <a:cubicBezTo>
                      <a:pt x="159932" y="32399"/>
                      <a:pt x="153203" y="29144"/>
                      <a:pt x="149031" y="23170"/>
                    </a:cubicBezTo>
                    <a:cubicBezTo>
                      <a:pt x="139268" y="9168"/>
                      <a:pt x="123039" y="0"/>
                      <a:pt x="1046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67"/>
              <p:cNvSpPr/>
              <p:nvPr/>
            </p:nvSpPr>
            <p:spPr>
              <a:xfrm>
                <a:off x="1125550" y="4464575"/>
                <a:ext cx="283800" cy="2838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67"/>
              <p:cNvSpPr/>
              <p:nvPr/>
            </p:nvSpPr>
            <p:spPr>
              <a:xfrm>
                <a:off x="1349650" y="4437125"/>
                <a:ext cx="283800" cy="2838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8" name="Google Shape;1388;p67"/>
            <p:cNvGrpSpPr/>
            <p:nvPr/>
          </p:nvGrpSpPr>
          <p:grpSpPr>
            <a:xfrm>
              <a:off x="8538651" y="6282911"/>
              <a:ext cx="1794561" cy="406240"/>
              <a:chOff x="5169263" y="4340549"/>
              <a:chExt cx="1922606" cy="435226"/>
            </a:xfrm>
          </p:grpSpPr>
          <p:sp>
            <p:nvSpPr>
              <p:cNvPr id="1389" name="Google Shape;1389;p67"/>
              <p:cNvSpPr/>
              <p:nvPr/>
            </p:nvSpPr>
            <p:spPr>
              <a:xfrm>
                <a:off x="5169263" y="4340549"/>
                <a:ext cx="1922606" cy="435226"/>
              </a:xfrm>
              <a:custGeom>
                <a:rect b="b" l="l" r="r" t="t"/>
                <a:pathLst>
                  <a:path extrusionOk="0" h="48078" w="212384">
                    <a:moveTo>
                      <a:pt x="104656" y="0"/>
                    </a:moveTo>
                    <a:cubicBezTo>
                      <a:pt x="86618" y="0"/>
                      <a:pt x="70664" y="8823"/>
                      <a:pt x="60829" y="22396"/>
                    </a:cubicBezTo>
                    <a:cubicBezTo>
                      <a:pt x="56577" y="28271"/>
                      <a:pt x="49902" y="31605"/>
                      <a:pt x="42938" y="31605"/>
                    </a:cubicBezTo>
                    <a:cubicBezTo>
                      <a:pt x="40756" y="31605"/>
                      <a:pt x="38546" y="31278"/>
                      <a:pt x="36374" y="30599"/>
                    </a:cubicBezTo>
                    <a:cubicBezTo>
                      <a:pt x="32159" y="29290"/>
                      <a:pt x="27658" y="28575"/>
                      <a:pt x="23003" y="28575"/>
                    </a:cubicBezTo>
                    <a:cubicBezTo>
                      <a:pt x="21991" y="28575"/>
                      <a:pt x="20979" y="28611"/>
                      <a:pt x="19979" y="28670"/>
                    </a:cubicBezTo>
                    <a:cubicBezTo>
                      <a:pt x="7382" y="29516"/>
                      <a:pt x="834" y="38493"/>
                      <a:pt x="0" y="48078"/>
                    </a:cubicBezTo>
                    <a:lnTo>
                      <a:pt x="212384" y="48078"/>
                    </a:lnTo>
                    <a:cubicBezTo>
                      <a:pt x="211550" y="38493"/>
                      <a:pt x="204990" y="29516"/>
                      <a:pt x="192405" y="28670"/>
                    </a:cubicBezTo>
                    <a:cubicBezTo>
                      <a:pt x="191393" y="28611"/>
                      <a:pt x="190393" y="28575"/>
                      <a:pt x="189369" y="28575"/>
                    </a:cubicBezTo>
                    <a:cubicBezTo>
                      <a:pt x="184154" y="28575"/>
                      <a:pt x="179142" y="29468"/>
                      <a:pt x="174486" y="31099"/>
                    </a:cubicBezTo>
                    <a:cubicBezTo>
                      <a:pt x="172003" y="31975"/>
                      <a:pt x="169444" y="32399"/>
                      <a:pt x="166920" y="32399"/>
                    </a:cubicBezTo>
                    <a:cubicBezTo>
                      <a:pt x="159932" y="32399"/>
                      <a:pt x="153203" y="29144"/>
                      <a:pt x="149031" y="23170"/>
                    </a:cubicBezTo>
                    <a:cubicBezTo>
                      <a:pt x="139268" y="9168"/>
                      <a:pt x="123039" y="0"/>
                      <a:pt x="1046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67"/>
              <p:cNvSpPr/>
              <p:nvPr/>
            </p:nvSpPr>
            <p:spPr>
              <a:xfrm>
                <a:off x="5642775" y="4437125"/>
                <a:ext cx="283800" cy="2838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67"/>
              <p:cNvSpPr/>
              <p:nvPr/>
            </p:nvSpPr>
            <p:spPr>
              <a:xfrm>
                <a:off x="6431975" y="4437125"/>
                <a:ext cx="283800" cy="2838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67"/>
              <p:cNvSpPr/>
              <p:nvPr/>
            </p:nvSpPr>
            <p:spPr>
              <a:xfrm>
                <a:off x="6599325" y="4464575"/>
                <a:ext cx="283800" cy="2838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93" name="Google Shape;1393;p67"/>
          <p:cNvGrpSpPr/>
          <p:nvPr/>
        </p:nvGrpSpPr>
        <p:grpSpPr>
          <a:xfrm>
            <a:off x="7298134" y="1358659"/>
            <a:ext cx="1132258" cy="1813987"/>
            <a:chOff x="1811200" y="474975"/>
            <a:chExt cx="2688809" cy="4307735"/>
          </a:xfrm>
        </p:grpSpPr>
        <p:sp>
          <p:nvSpPr>
            <p:cNvPr id="1394" name="Google Shape;1394;p67"/>
            <p:cNvSpPr/>
            <p:nvPr/>
          </p:nvSpPr>
          <p:spPr>
            <a:xfrm>
              <a:off x="3480041" y="4282387"/>
              <a:ext cx="366296" cy="500322"/>
            </a:xfrm>
            <a:custGeom>
              <a:rect b="b" l="l" r="r" t="t"/>
              <a:pathLst>
                <a:path extrusionOk="0" h="17127" w="12539">
                  <a:moveTo>
                    <a:pt x="1930" y="7573"/>
                  </a:moveTo>
                  <a:cubicBezTo>
                    <a:pt x="1977" y="7620"/>
                    <a:pt x="2132" y="7751"/>
                    <a:pt x="2204" y="7894"/>
                  </a:cubicBezTo>
                  <a:cubicBezTo>
                    <a:pt x="2251" y="7977"/>
                    <a:pt x="2299" y="8085"/>
                    <a:pt x="2346" y="8204"/>
                  </a:cubicBezTo>
                  <a:cubicBezTo>
                    <a:pt x="2085" y="8215"/>
                    <a:pt x="1692" y="8668"/>
                    <a:pt x="1692" y="8668"/>
                  </a:cubicBezTo>
                  <a:lnTo>
                    <a:pt x="1763" y="8704"/>
                  </a:lnTo>
                  <a:lnTo>
                    <a:pt x="1537" y="8727"/>
                  </a:lnTo>
                  <a:cubicBezTo>
                    <a:pt x="1549" y="8632"/>
                    <a:pt x="1573" y="8454"/>
                    <a:pt x="1632" y="8215"/>
                  </a:cubicBezTo>
                  <a:cubicBezTo>
                    <a:pt x="1704" y="7954"/>
                    <a:pt x="1846" y="7704"/>
                    <a:pt x="1930" y="7573"/>
                  </a:cubicBezTo>
                  <a:close/>
                  <a:moveTo>
                    <a:pt x="2025" y="1881"/>
                  </a:moveTo>
                  <a:lnTo>
                    <a:pt x="5204" y="7799"/>
                  </a:lnTo>
                  <a:cubicBezTo>
                    <a:pt x="5204" y="7799"/>
                    <a:pt x="5180" y="8477"/>
                    <a:pt x="5299" y="8644"/>
                  </a:cubicBezTo>
                  <a:cubicBezTo>
                    <a:pt x="5466" y="8870"/>
                    <a:pt x="5597" y="9073"/>
                    <a:pt x="5692" y="9204"/>
                  </a:cubicBezTo>
                  <a:cubicBezTo>
                    <a:pt x="5525" y="9299"/>
                    <a:pt x="5192" y="9466"/>
                    <a:pt x="4871" y="9549"/>
                  </a:cubicBezTo>
                  <a:cubicBezTo>
                    <a:pt x="4730" y="9588"/>
                    <a:pt x="4572" y="9605"/>
                    <a:pt x="4411" y="9605"/>
                  </a:cubicBezTo>
                  <a:cubicBezTo>
                    <a:pt x="4027" y="9605"/>
                    <a:pt x="3628" y="9508"/>
                    <a:pt x="3418" y="9382"/>
                  </a:cubicBezTo>
                  <a:cubicBezTo>
                    <a:pt x="3156" y="9239"/>
                    <a:pt x="2787" y="8656"/>
                    <a:pt x="2561" y="8358"/>
                  </a:cubicBezTo>
                  <a:cubicBezTo>
                    <a:pt x="2501" y="8180"/>
                    <a:pt x="2418" y="7965"/>
                    <a:pt x="2346" y="7823"/>
                  </a:cubicBezTo>
                  <a:cubicBezTo>
                    <a:pt x="2228" y="7609"/>
                    <a:pt x="2002" y="7442"/>
                    <a:pt x="1989" y="7430"/>
                  </a:cubicBezTo>
                  <a:lnTo>
                    <a:pt x="1989" y="7430"/>
                  </a:lnTo>
                  <a:lnTo>
                    <a:pt x="2025" y="1881"/>
                  </a:lnTo>
                  <a:close/>
                  <a:moveTo>
                    <a:pt x="1858" y="0"/>
                  </a:moveTo>
                  <a:lnTo>
                    <a:pt x="1846" y="453"/>
                  </a:lnTo>
                  <a:lnTo>
                    <a:pt x="1846" y="822"/>
                  </a:lnTo>
                  <a:cubicBezTo>
                    <a:pt x="1846" y="822"/>
                    <a:pt x="1835" y="822"/>
                    <a:pt x="1835" y="834"/>
                  </a:cubicBezTo>
                  <a:cubicBezTo>
                    <a:pt x="1668" y="976"/>
                    <a:pt x="1656" y="1203"/>
                    <a:pt x="1656" y="1203"/>
                  </a:cubicBezTo>
                  <a:lnTo>
                    <a:pt x="1954" y="1750"/>
                  </a:lnTo>
                  <a:lnTo>
                    <a:pt x="1870" y="1750"/>
                  </a:lnTo>
                  <a:lnTo>
                    <a:pt x="1835" y="7430"/>
                  </a:lnTo>
                  <a:cubicBezTo>
                    <a:pt x="1775" y="7513"/>
                    <a:pt x="1573" y="7834"/>
                    <a:pt x="1489" y="8180"/>
                  </a:cubicBezTo>
                  <a:cubicBezTo>
                    <a:pt x="1382" y="8561"/>
                    <a:pt x="1370" y="8799"/>
                    <a:pt x="1370" y="8799"/>
                  </a:cubicBezTo>
                  <a:lnTo>
                    <a:pt x="1370" y="8894"/>
                  </a:lnTo>
                  <a:lnTo>
                    <a:pt x="2037" y="8847"/>
                  </a:lnTo>
                  <a:lnTo>
                    <a:pt x="2216" y="8930"/>
                  </a:lnTo>
                  <a:lnTo>
                    <a:pt x="1894" y="9144"/>
                  </a:lnTo>
                  <a:cubicBezTo>
                    <a:pt x="1894" y="9144"/>
                    <a:pt x="2989" y="10132"/>
                    <a:pt x="3513" y="10240"/>
                  </a:cubicBezTo>
                  <a:cubicBezTo>
                    <a:pt x="3767" y="10290"/>
                    <a:pt x="4248" y="10304"/>
                    <a:pt x="4684" y="10304"/>
                  </a:cubicBezTo>
                  <a:cubicBezTo>
                    <a:pt x="5168" y="10304"/>
                    <a:pt x="5597" y="10287"/>
                    <a:pt x="5597" y="10287"/>
                  </a:cubicBezTo>
                  <a:lnTo>
                    <a:pt x="5597" y="10287"/>
                  </a:lnTo>
                  <a:cubicBezTo>
                    <a:pt x="5597" y="10287"/>
                    <a:pt x="5502" y="10513"/>
                    <a:pt x="5264" y="10644"/>
                  </a:cubicBezTo>
                  <a:cubicBezTo>
                    <a:pt x="5205" y="10679"/>
                    <a:pt x="5149" y="10691"/>
                    <a:pt x="5086" y="10691"/>
                  </a:cubicBezTo>
                  <a:cubicBezTo>
                    <a:pt x="4942" y="10691"/>
                    <a:pt x="4766" y="10628"/>
                    <a:pt x="4468" y="10628"/>
                  </a:cubicBezTo>
                  <a:cubicBezTo>
                    <a:pt x="4364" y="10628"/>
                    <a:pt x="4246" y="10635"/>
                    <a:pt x="4109" y="10656"/>
                  </a:cubicBezTo>
                  <a:cubicBezTo>
                    <a:pt x="3406" y="10775"/>
                    <a:pt x="3097" y="10835"/>
                    <a:pt x="2763" y="11347"/>
                  </a:cubicBezTo>
                  <a:cubicBezTo>
                    <a:pt x="2418" y="11871"/>
                    <a:pt x="2632" y="12192"/>
                    <a:pt x="2346" y="13097"/>
                  </a:cubicBezTo>
                  <a:cubicBezTo>
                    <a:pt x="2073" y="14002"/>
                    <a:pt x="1680" y="14133"/>
                    <a:pt x="1727" y="14526"/>
                  </a:cubicBezTo>
                  <a:cubicBezTo>
                    <a:pt x="1787" y="14907"/>
                    <a:pt x="2073" y="15228"/>
                    <a:pt x="2073" y="15228"/>
                  </a:cubicBezTo>
                  <a:cubicBezTo>
                    <a:pt x="2073" y="15228"/>
                    <a:pt x="1882" y="15835"/>
                    <a:pt x="1501" y="15895"/>
                  </a:cubicBezTo>
                  <a:cubicBezTo>
                    <a:pt x="1419" y="15905"/>
                    <a:pt x="1314" y="15907"/>
                    <a:pt x="1198" y="15907"/>
                  </a:cubicBezTo>
                  <a:cubicBezTo>
                    <a:pt x="1110" y="15907"/>
                    <a:pt x="1017" y="15906"/>
                    <a:pt x="922" y="15906"/>
                  </a:cubicBezTo>
                  <a:cubicBezTo>
                    <a:pt x="545" y="15906"/>
                    <a:pt x="156" y="15925"/>
                    <a:pt x="96" y="16121"/>
                  </a:cubicBezTo>
                  <a:cubicBezTo>
                    <a:pt x="1" y="16419"/>
                    <a:pt x="680" y="16693"/>
                    <a:pt x="1358" y="16967"/>
                  </a:cubicBezTo>
                  <a:cubicBezTo>
                    <a:pt x="1659" y="17083"/>
                    <a:pt x="1963" y="17126"/>
                    <a:pt x="2236" y="17126"/>
                  </a:cubicBezTo>
                  <a:cubicBezTo>
                    <a:pt x="2577" y="17126"/>
                    <a:pt x="2870" y="17058"/>
                    <a:pt x="3049" y="16978"/>
                  </a:cubicBezTo>
                  <a:cubicBezTo>
                    <a:pt x="3090" y="16961"/>
                    <a:pt x="3124" y="16954"/>
                    <a:pt x="3152" y="16954"/>
                  </a:cubicBezTo>
                  <a:cubicBezTo>
                    <a:pt x="3286" y="16954"/>
                    <a:pt x="3302" y="17111"/>
                    <a:pt x="3379" y="17111"/>
                  </a:cubicBezTo>
                  <a:cubicBezTo>
                    <a:pt x="3410" y="17111"/>
                    <a:pt x="3451" y="17085"/>
                    <a:pt x="3513" y="17014"/>
                  </a:cubicBezTo>
                  <a:cubicBezTo>
                    <a:pt x="3751" y="16717"/>
                    <a:pt x="3537" y="16478"/>
                    <a:pt x="3537" y="16478"/>
                  </a:cubicBezTo>
                  <a:lnTo>
                    <a:pt x="3537" y="16478"/>
                  </a:lnTo>
                  <a:cubicBezTo>
                    <a:pt x="3537" y="16478"/>
                    <a:pt x="3648" y="16519"/>
                    <a:pt x="3768" y="16519"/>
                  </a:cubicBezTo>
                  <a:cubicBezTo>
                    <a:pt x="3819" y="16519"/>
                    <a:pt x="3872" y="16512"/>
                    <a:pt x="3918" y="16490"/>
                  </a:cubicBezTo>
                  <a:cubicBezTo>
                    <a:pt x="3962" y="16475"/>
                    <a:pt x="4010" y="16469"/>
                    <a:pt x="4057" y="16469"/>
                  </a:cubicBezTo>
                  <a:cubicBezTo>
                    <a:pt x="4188" y="16469"/>
                    <a:pt x="4311" y="16514"/>
                    <a:pt x="4311" y="16514"/>
                  </a:cubicBezTo>
                  <a:cubicBezTo>
                    <a:pt x="4311" y="16514"/>
                    <a:pt x="4418" y="15907"/>
                    <a:pt x="4930" y="15169"/>
                  </a:cubicBezTo>
                  <a:cubicBezTo>
                    <a:pt x="5430" y="14431"/>
                    <a:pt x="5740" y="14371"/>
                    <a:pt x="6287" y="14169"/>
                  </a:cubicBezTo>
                  <a:cubicBezTo>
                    <a:pt x="6350" y="14145"/>
                    <a:pt x="6424" y="14135"/>
                    <a:pt x="6508" y="14135"/>
                  </a:cubicBezTo>
                  <a:cubicBezTo>
                    <a:pt x="7129" y="14135"/>
                    <a:pt x="8247" y="14706"/>
                    <a:pt x="8750" y="14706"/>
                  </a:cubicBezTo>
                  <a:cubicBezTo>
                    <a:pt x="8767" y="14706"/>
                    <a:pt x="8784" y="14706"/>
                    <a:pt x="8800" y="14704"/>
                  </a:cubicBezTo>
                  <a:cubicBezTo>
                    <a:pt x="9335" y="14657"/>
                    <a:pt x="9752" y="14216"/>
                    <a:pt x="10347" y="13335"/>
                  </a:cubicBezTo>
                  <a:cubicBezTo>
                    <a:pt x="10931" y="12442"/>
                    <a:pt x="11109" y="11990"/>
                    <a:pt x="10990" y="11525"/>
                  </a:cubicBezTo>
                  <a:cubicBezTo>
                    <a:pt x="10859" y="11049"/>
                    <a:pt x="10740" y="10430"/>
                    <a:pt x="10740" y="10430"/>
                  </a:cubicBezTo>
                  <a:lnTo>
                    <a:pt x="10740" y="10430"/>
                  </a:lnTo>
                  <a:cubicBezTo>
                    <a:pt x="10740" y="10430"/>
                    <a:pt x="10868" y="10438"/>
                    <a:pt x="11050" y="10438"/>
                  </a:cubicBezTo>
                  <a:cubicBezTo>
                    <a:pt x="11377" y="10438"/>
                    <a:pt x="11881" y="10413"/>
                    <a:pt x="12133" y="10275"/>
                  </a:cubicBezTo>
                  <a:cubicBezTo>
                    <a:pt x="12538" y="10073"/>
                    <a:pt x="12312" y="9823"/>
                    <a:pt x="12217" y="8977"/>
                  </a:cubicBezTo>
                  <a:cubicBezTo>
                    <a:pt x="12110" y="8120"/>
                    <a:pt x="12086" y="7275"/>
                    <a:pt x="11800" y="6870"/>
                  </a:cubicBezTo>
                  <a:cubicBezTo>
                    <a:pt x="11562" y="6537"/>
                    <a:pt x="11002" y="6299"/>
                    <a:pt x="10574" y="6120"/>
                  </a:cubicBezTo>
                  <a:lnTo>
                    <a:pt x="10121" y="500"/>
                  </a:lnTo>
                  <a:cubicBezTo>
                    <a:pt x="10014" y="417"/>
                    <a:pt x="9919" y="322"/>
                    <a:pt x="9824" y="214"/>
                  </a:cubicBezTo>
                  <a:lnTo>
                    <a:pt x="9645" y="203"/>
                  </a:lnTo>
                  <a:lnTo>
                    <a:pt x="9907" y="5691"/>
                  </a:lnTo>
                  <a:cubicBezTo>
                    <a:pt x="9812" y="5572"/>
                    <a:pt x="9716" y="5441"/>
                    <a:pt x="9657" y="5322"/>
                  </a:cubicBezTo>
                  <a:cubicBezTo>
                    <a:pt x="9574" y="5167"/>
                    <a:pt x="9562" y="4977"/>
                    <a:pt x="9633" y="4822"/>
                  </a:cubicBezTo>
                  <a:cubicBezTo>
                    <a:pt x="9728" y="4608"/>
                    <a:pt x="9836" y="4298"/>
                    <a:pt x="9800" y="4060"/>
                  </a:cubicBezTo>
                  <a:cubicBezTo>
                    <a:pt x="9752" y="3679"/>
                    <a:pt x="9693" y="3370"/>
                    <a:pt x="9181" y="2953"/>
                  </a:cubicBezTo>
                  <a:cubicBezTo>
                    <a:pt x="9008" y="2812"/>
                    <a:pt x="8846" y="2760"/>
                    <a:pt x="8689" y="2760"/>
                  </a:cubicBezTo>
                  <a:cubicBezTo>
                    <a:pt x="8382" y="2760"/>
                    <a:pt x="8095" y="2962"/>
                    <a:pt x="7788" y="3096"/>
                  </a:cubicBezTo>
                  <a:cubicBezTo>
                    <a:pt x="7621" y="3167"/>
                    <a:pt x="7526" y="3548"/>
                    <a:pt x="7573" y="4013"/>
                  </a:cubicBezTo>
                  <a:cubicBezTo>
                    <a:pt x="7621" y="4477"/>
                    <a:pt x="7371" y="4846"/>
                    <a:pt x="7490" y="5394"/>
                  </a:cubicBezTo>
                  <a:cubicBezTo>
                    <a:pt x="7598" y="5844"/>
                    <a:pt x="7826" y="5884"/>
                    <a:pt x="7904" y="5884"/>
                  </a:cubicBezTo>
                  <a:cubicBezTo>
                    <a:pt x="7921" y="5884"/>
                    <a:pt x="7930" y="5882"/>
                    <a:pt x="7931" y="5882"/>
                  </a:cubicBezTo>
                  <a:lnTo>
                    <a:pt x="7931" y="5882"/>
                  </a:lnTo>
                  <a:lnTo>
                    <a:pt x="7371" y="6227"/>
                  </a:lnTo>
                  <a:cubicBezTo>
                    <a:pt x="7252" y="6310"/>
                    <a:pt x="7145" y="6370"/>
                    <a:pt x="7049" y="6406"/>
                  </a:cubicBezTo>
                  <a:cubicBezTo>
                    <a:pt x="6740" y="6572"/>
                    <a:pt x="6502" y="6846"/>
                    <a:pt x="6395" y="7192"/>
                  </a:cubicBezTo>
                  <a:lnTo>
                    <a:pt x="6133" y="8061"/>
                  </a:lnTo>
                  <a:lnTo>
                    <a:pt x="5502" y="7811"/>
                  </a:lnTo>
                  <a:lnTo>
                    <a:pt x="2775" y="1965"/>
                  </a:lnTo>
                  <a:cubicBezTo>
                    <a:pt x="2775" y="1965"/>
                    <a:pt x="2775" y="1917"/>
                    <a:pt x="2775" y="1858"/>
                  </a:cubicBezTo>
                  <a:lnTo>
                    <a:pt x="2847" y="1810"/>
                  </a:lnTo>
                  <a:lnTo>
                    <a:pt x="2763" y="1703"/>
                  </a:lnTo>
                  <a:cubicBezTo>
                    <a:pt x="2751" y="1560"/>
                    <a:pt x="2727" y="1381"/>
                    <a:pt x="2656" y="1262"/>
                  </a:cubicBezTo>
                  <a:cubicBezTo>
                    <a:pt x="2561" y="1096"/>
                    <a:pt x="2466" y="893"/>
                    <a:pt x="2382" y="774"/>
                  </a:cubicBezTo>
                  <a:lnTo>
                    <a:pt x="18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67"/>
            <p:cNvSpPr/>
            <p:nvPr/>
          </p:nvSpPr>
          <p:spPr>
            <a:xfrm>
              <a:off x="3775709" y="1386755"/>
              <a:ext cx="497051" cy="2919906"/>
            </a:xfrm>
            <a:custGeom>
              <a:rect b="b" l="l" r="r" t="t"/>
              <a:pathLst>
                <a:path extrusionOk="0" h="99954" w="17015">
                  <a:moveTo>
                    <a:pt x="16562" y="1"/>
                  </a:moveTo>
                  <a:lnTo>
                    <a:pt x="0" y="99954"/>
                  </a:lnTo>
                  <a:lnTo>
                    <a:pt x="17014" y="84"/>
                  </a:lnTo>
                  <a:lnTo>
                    <a:pt x="16562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67"/>
            <p:cNvSpPr/>
            <p:nvPr/>
          </p:nvSpPr>
          <p:spPr>
            <a:xfrm>
              <a:off x="3778134" y="1263299"/>
              <a:ext cx="409413" cy="3045783"/>
            </a:xfrm>
            <a:custGeom>
              <a:rect b="b" l="l" r="r" t="t"/>
              <a:pathLst>
                <a:path extrusionOk="0" h="104263" w="14015">
                  <a:moveTo>
                    <a:pt x="13562" y="0"/>
                  </a:moveTo>
                  <a:lnTo>
                    <a:pt x="1" y="104263"/>
                  </a:lnTo>
                  <a:lnTo>
                    <a:pt x="14014" y="48"/>
                  </a:lnTo>
                  <a:lnTo>
                    <a:pt x="13562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67"/>
            <p:cNvSpPr/>
            <p:nvPr/>
          </p:nvSpPr>
          <p:spPr>
            <a:xfrm>
              <a:off x="3775709" y="1110600"/>
              <a:ext cx="288357" cy="3196052"/>
            </a:xfrm>
            <a:custGeom>
              <a:rect b="b" l="l" r="r" t="t"/>
              <a:pathLst>
                <a:path extrusionOk="0" h="109407" w="9871">
                  <a:moveTo>
                    <a:pt x="9418" y="0"/>
                  </a:moveTo>
                  <a:lnTo>
                    <a:pt x="0" y="109407"/>
                  </a:lnTo>
                  <a:lnTo>
                    <a:pt x="9871" y="48"/>
                  </a:lnTo>
                  <a:lnTo>
                    <a:pt x="9418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67"/>
            <p:cNvSpPr/>
            <p:nvPr/>
          </p:nvSpPr>
          <p:spPr>
            <a:xfrm>
              <a:off x="3706152" y="1236159"/>
              <a:ext cx="66458" cy="3059016"/>
            </a:xfrm>
            <a:custGeom>
              <a:rect b="b" l="l" r="r" t="t"/>
              <a:pathLst>
                <a:path extrusionOk="0" h="104716" w="2275">
                  <a:moveTo>
                    <a:pt x="0" y="0"/>
                  </a:moveTo>
                  <a:lnTo>
                    <a:pt x="1822" y="104716"/>
                  </a:lnTo>
                  <a:lnTo>
                    <a:pt x="2274" y="1047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67"/>
            <p:cNvSpPr/>
            <p:nvPr/>
          </p:nvSpPr>
          <p:spPr>
            <a:xfrm>
              <a:off x="2671036" y="2255620"/>
              <a:ext cx="873717" cy="2081683"/>
            </a:xfrm>
            <a:custGeom>
              <a:rect b="b" l="l" r="r" t="t"/>
              <a:pathLst>
                <a:path extrusionOk="0" h="71260" w="29909">
                  <a:moveTo>
                    <a:pt x="0" y="1"/>
                  </a:moveTo>
                  <a:lnTo>
                    <a:pt x="29492" y="71259"/>
                  </a:lnTo>
                  <a:lnTo>
                    <a:pt x="29909" y="710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67"/>
            <p:cNvSpPr/>
            <p:nvPr/>
          </p:nvSpPr>
          <p:spPr>
            <a:xfrm>
              <a:off x="2575012" y="2421522"/>
              <a:ext cx="951305" cy="1899426"/>
            </a:xfrm>
            <a:custGeom>
              <a:rect b="b" l="l" r="r" t="t"/>
              <a:pathLst>
                <a:path extrusionOk="0" h="65021" w="32565">
                  <a:moveTo>
                    <a:pt x="406" y="1"/>
                  </a:moveTo>
                  <a:lnTo>
                    <a:pt x="1" y="203"/>
                  </a:lnTo>
                  <a:lnTo>
                    <a:pt x="32564" y="65021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67"/>
            <p:cNvSpPr/>
            <p:nvPr/>
          </p:nvSpPr>
          <p:spPr>
            <a:xfrm>
              <a:off x="3752047" y="4282387"/>
              <a:ext cx="39671" cy="39671"/>
            </a:xfrm>
            <a:custGeom>
              <a:rect b="b" l="l" r="r" t="t"/>
              <a:pathLst>
                <a:path extrusionOk="0" h="1358" w="1358"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57"/>
                    <a:pt x="679" y="1357"/>
                  </a:cubicBezTo>
                  <a:cubicBezTo>
                    <a:pt x="1060" y="1357"/>
                    <a:pt x="1358" y="1060"/>
                    <a:pt x="1358" y="679"/>
                  </a:cubicBezTo>
                  <a:cubicBezTo>
                    <a:pt x="1358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67"/>
            <p:cNvSpPr/>
            <p:nvPr/>
          </p:nvSpPr>
          <p:spPr>
            <a:xfrm>
              <a:off x="3531866" y="4315778"/>
              <a:ext cx="39700" cy="39671"/>
            </a:xfrm>
            <a:custGeom>
              <a:rect b="b" l="l" r="r" t="t"/>
              <a:pathLst>
                <a:path extrusionOk="0" h="1358" w="1359">
                  <a:moveTo>
                    <a:pt x="680" y="0"/>
                  </a:moveTo>
                  <a:cubicBezTo>
                    <a:pt x="311" y="0"/>
                    <a:pt x="1" y="310"/>
                    <a:pt x="1" y="679"/>
                  </a:cubicBezTo>
                  <a:cubicBezTo>
                    <a:pt x="1" y="1060"/>
                    <a:pt x="311" y="1357"/>
                    <a:pt x="680" y="1357"/>
                  </a:cubicBezTo>
                  <a:cubicBezTo>
                    <a:pt x="1061" y="1357"/>
                    <a:pt x="1358" y="1060"/>
                    <a:pt x="1358" y="679"/>
                  </a:cubicBezTo>
                  <a:cubicBezTo>
                    <a:pt x="1358" y="310"/>
                    <a:pt x="1061" y="0"/>
                    <a:pt x="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67"/>
            <p:cNvSpPr/>
            <p:nvPr/>
          </p:nvSpPr>
          <p:spPr>
            <a:xfrm>
              <a:off x="1811200" y="474975"/>
              <a:ext cx="2670519" cy="2162163"/>
            </a:xfrm>
            <a:custGeom>
              <a:rect b="b" l="l" r="r" t="t"/>
              <a:pathLst>
                <a:path extrusionOk="0" h="74015" w="91417">
                  <a:moveTo>
                    <a:pt x="60139" y="1"/>
                  </a:moveTo>
                  <a:cubicBezTo>
                    <a:pt x="56831" y="1"/>
                    <a:pt x="53343" y="331"/>
                    <a:pt x="49697" y="1006"/>
                  </a:cubicBezTo>
                  <a:cubicBezTo>
                    <a:pt x="42411" y="2351"/>
                    <a:pt x="26837" y="7411"/>
                    <a:pt x="13014" y="30974"/>
                  </a:cubicBezTo>
                  <a:cubicBezTo>
                    <a:pt x="1" y="53179"/>
                    <a:pt x="8549" y="70669"/>
                    <a:pt x="12121" y="74015"/>
                  </a:cubicBezTo>
                  <a:cubicBezTo>
                    <a:pt x="8073" y="65657"/>
                    <a:pt x="7264" y="55786"/>
                    <a:pt x="9907" y="46892"/>
                  </a:cubicBezTo>
                  <a:cubicBezTo>
                    <a:pt x="12550" y="37987"/>
                    <a:pt x="18348" y="30414"/>
                    <a:pt x="24039" y="23068"/>
                  </a:cubicBezTo>
                  <a:cubicBezTo>
                    <a:pt x="26504" y="19877"/>
                    <a:pt x="28981" y="16662"/>
                    <a:pt x="31969" y="13960"/>
                  </a:cubicBezTo>
                  <a:cubicBezTo>
                    <a:pt x="34267" y="11876"/>
                    <a:pt x="36863" y="10102"/>
                    <a:pt x="39708" y="8876"/>
                  </a:cubicBezTo>
                  <a:cubicBezTo>
                    <a:pt x="42493" y="7674"/>
                    <a:pt x="45982" y="7201"/>
                    <a:pt x="49546" y="7201"/>
                  </a:cubicBezTo>
                  <a:cubicBezTo>
                    <a:pt x="53540" y="7201"/>
                    <a:pt x="57628" y="7795"/>
                    <a:pt x="60925" y="8626"/>
                  </a:cubicBezTo>
                  <a:cubicBezTo>
                    <a:pt x="70891" y="11114"/>
                    <a:pt x="78558" y="21199"/>
                    <a:pt x="78725" y="21604"/>
                  </a:cubicBezTo>
                  <a:cubicBezTo>
                    <a:pt x="80486" y="26043"/>
                    <a:pt x="83625" y="32606"/>
                    <a:pt x="86188" y="32606"/>
                  </a:cubicBezTo>
                  <a:cubicBezTo>
                    <a:pt x="86883" y="32606"/>
                    <a:pt x="87536" y="32123"/>
                    <a:pt x="88107" y="30986"/>
                  </a:cubicBezTo>
                  <a:cubicBezTo>
                    <a:pt x="90179" y="26878"/>
                    <a:pt x="91417" y="18008"/>
                    <a:pt x="89155" y="14400"/>
                  </a:cubicBezTo>
                  <a:cubicBezTo>
                    <a:pt x="83291" y="5084"/>
                    <a:pt x="73111" y="1"/>
                    <a:pt x="601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67"/>
            <p:cNvSpPr/>
            <p:nvPr/>
          </p:nvSpPr>
          <p:spPr>
            <a:xfrm>
              <a:off x="2013648" y="674678"/>
              <a:ext cx="2097311" cy="2008418"/>
            </a:xfrm>
            <a:custGeom>
              <a:rect b="b" l="l" r="r" t="t"/>
              <a:pathLst>
                <a:path extrusionOk="0" h="68752" w="71795">
                  <a:moveTo>
                    <a:pt x="44960" y="0"/>
                  </a:moveTo>
                  <a:cubicBezTo>
                    <a:pt x="40517" y="0"/>
                    <a:pt x="35976" y="713"/>
                    <a:pt x="32778" y="2040"/>
                  </a:cubicBezTo>
                  <a:cubicBezTo>
                    <a:pt x="18503" y="7957"/>
                    <a:pt x="4894" y="25459"/>
                    <a:pt x="1786" y="41378"/>
                  </a:cubicBezTo>
                  <a:cubicBezTo>
                    <a:pt x="0" y="50486"/>
                    <a:pt x="1143" y="58821"/>
                    <a:pt x="5191" y="67179"/>
                  </a:cubicBezTo>
                  <a:cubicBezTo>
                    <a:pt x="5406" y="67381"/>
                    <a:pt x="5608" y="67536"/>
                    <a:pt x="5787" y="67631"/>
                  </a:cubicBezTo>
                  <a:cubicBezTo>
                    <a:pt x="6715" y="68155"/>
                    <a:pt x="7894" y="68465"/>
                    <a:pt x="9073" y="68655"/>
                  </a:cubicBezTo>
                  <a:cubicBezTo>
                    <a:pt x="9464" y="68720"/>
                    <a:pt x="9855" y="68752"/>
                    <a:pt x="10243" y="68752"/>
                  </a:cubicBezTo>
                  <a:cubicBezTo>
                    <a:pt x="12840" y="68752"/>
                    <a:pt x="15285" y="67334"/>
                    <a:pt x="16621" y="65024"/>
                  </a:cubicBezTo>
                  <a:cubicBezTo>
                    <a:pt x="20955" y="57559"/>
                    <a:pt x="29730" y="39640"/>
                    <a:pt x="40648" y="29138"/>
                  </a:cubicBezTo>
                  <a:cubicBezTo>
                    <a:pt x="48971" y="21137"/>
                    <a:pt x="63615" y="16351"/>
                    <a:pt x="71795" y="14768"/>
                  </a:cubicBezTo>
                  <a:cubicBezTo>
                    <a:pt x="71628" y="14363"/>
                    <a:pt x="68521" y="6945"/>
                    <a:pt x="55269" y="1635"/>
                  </a:cubicBezTo>
                  <a:cubicBezTo>
                    <a:pt x="52510" y="525"/>
                    <a:pt x="48771" y="0"/>
                    <a:pt x="44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67"/>
            <p:cNvSpPr/>
            <p:nvPr/>
          </p:nvSpPr>
          <p:spPr>
            <a:xfrm>
              <a:off x="3958643" y="538777"/>
              <a:ext cx="541366" cy="893610"/>
            </a:xfrm>
            <a:custGeom>
              <a:rect b="b" l="l" r="r" t="t"/>
              <a:pathLst>
                <a:path extrusionOk="0" h="30590" w="18532">
                  <a:moveTo>
                    <a:pt x="1" y="0"/>
                  </a:moveTo>
                  <a:cubicBezTo>
                    <a:pt x="5847" y="5715"/>
                    <a:pt x="7514" y="13145"/>
                    <a:pt x="8288" y="19300"/>
                  </a:cubicBezTo>
                  <a:cubicBezTo>
                    <a:pt x="8645" y="22158"/>
                    <a:pt x="9883" y="30159"/>
                    <a:pt x="12764" y="30576"/>
                  </a:cubicBezTo>
                  <a:cubicBezTo>
                    <a:pt x="12829" y="30585"/>
                    <a:pt x="12894" y="30590"/>
                    <a:pt x="12959" y="30590"/>
                  </a:cubicBezTo>
                  <a:cubicBezTo>
                    <a:pt x="16149" y="30590"/>
                    <a:pt x="18532" y="19202"/>
                    <a:pt x="16396" y="13728"/>
                  </a:cubicBezTo>
                  <a:cubicBezTo>
                    <a:pt x="15146" y="10526"/>
                    <a:pt x="13003" y="7775"/>
                    <a:pt x="10538" y="5394"/>
                  </a:cubicBezTo>
                  <a:cubicBezTo>
                    <a:pt x="9097" y="4013"/>
                    <a:pt x="2013" y="26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67"/>
            <p:cNvSpPr/>
            <p:nvPr/>
          </p:nvSpPr>
          <p:spPr>
            <a:xfrm>
              <a:off x="2761452" y="2120332"/>
              <a:ext cx="794083" cy="2210714"/>
            </a:xfrm>
            <a:custGeom>
              <a:rect b="b" l="l" r="r" t="t"/>
              <a:pathLst>
                <a:path extrusionOk="0" h="75677" w="27183">
                  <a:moveTo>
                    <a:pt x="1" y="0"/>
                  </a:moveTo>
                  <a:lnTo>
                    <a:pt x="26825" y="75676"/>
                  </a:lnTo>
                  <a:lnTo>
                    <a:pt x="27183" y="755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67"/>
            <p:cNvSpPr/>
            <p:nvPr/>
          </p:nvSpPr>
          <p:spPr>
            <a:xfrm>
              <a:off x="2501979" y="2571095"/>
              <a:ext cx="1048320" cy="1780823"/>
            </a:xfrm>
            <a:custGeom>
              <a:rect b="b" l="l" r="r" t="t"/>
              <a:pathLst>
                <a:path extrusionOk="0" fill="none" h="60961" w="35886">
                  <a:moveTo>
                    <a:pt x="1" y="1"/>
                  </a:moveTo>
                  <a:lnTo>
                    <a:pt x="35886" y="60960"/>
                  </a:lnTo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68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413" name="Google Shape;1413;p68"/>
          <p:cNvSpPr txBox="1"/>
          <p:nvPr>
            <p:ph idx="1" type="body"/>
          </p:nvPr>
        </p:nvSpPr>
        <p:spPr>
          <a:xfrm>
            <a:off x="713500" y="1184525"/>
            <a:ext cx="7716900" cy="34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VECTORS: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Bright startup landing page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Travel landing page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Day sky background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Cloudy sky background with colorful balloons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Retro airplane flying with banner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Outdoor activities landing page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PHOTOS: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9"/>
              </a:rPr>
              <a:t>Sunlight dandelion flower against blue sky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0"/>
              </a:rPr>
              <a:t>Abstract dense purple cloud haze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1"/>
              </a:rPr>
              <a:t>Confident woman with folded arms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2"/>
              </a:rPr>
              <a:t>Handsome young man white background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3"/>
              </a:rPr>
              <a:t>Portrait young asian businesswoman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6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69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69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70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6" name="Google Shape;1426;p70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7" name="Google Shape;1427;p70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Bree Serif</a:t>
            </a:r>
            <a:endParaRPr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https://fonts.google.com/specimen/Bree+Serif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Fira Sans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https://fonts.google.com/specimen/Fira+Sans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8" name="Google Shape;1428;p70"/>
          <p:cNvSpPr/>
          <p:nvPr/>
        </p:nvSpPr>
        <p:spPr>
          <a:xfrm>
            <a:off x="2583550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2C9EE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70"/>
          <p:cNvSpPr/>
          <p:nvPr/>
        </p:nvSpPr>
        <p:spPr>
          <a:xfrm>
            <a:off x="3645370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7575A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70"/>
          <p:cNvSpPr/>
          <p:nvPr/>
        </p:nvSpPr>
        <p:spPr>
          <a:xfrm>
            <a:off x="4707189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6B82B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70"/>
          <p:cNvSpPr/>
          <p:nvPr/>
        </p:nvSpPr>
        <p:spPr>
          <a:xfrm>
            <a:off x="1521725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BA9BC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70"/>
          <p:cNvSpPr txBox="1"/>
          <p:nvPr/>
        </p:nvSpPr>
        <p:spPr>
          <a:xfrm>
            <a:off x="2583550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</a:rPr>
              <a:t>#</a:t>
            </a:r>
            <a:r>
              <a:rPr lang="en" sz="1000">
                <a:solidFill>
                  <a:schemeClr val="accent2"/>
                </a:solidFill>
              </a:rPr>
              <a:t>#f2c9ee</a:t>
            </a:r>
            <a:endParaRPr sz="1000">
              <a:solidFill>
                <a:schemeClr val="accent2"/>
              </a:solidFill>
            </a:endParaRPr>
          </a:p>
        </p:txBody>
      </p:sp>
      <p:sp>
        <p:nvSpPr>
          <p:cNvPr id="1433" name="Google Shape;1433;p70"/>
          <p:cNvSpPr txBox="1"/>
          <p:nvPr/>
        </p:nvSpPr>
        <p:spPr>
          <a:xfrm>
            <a:off x="3645375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#7575ac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434" name="Google Shape;1434;p70"/>
          <p:cNvSpPr txBox="1"/>
          <p:nvPr/>
        </p:nvSpPr>
        <p:spPr>
          <a:xfrm>
            <a:off x="4707200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#6b82b8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435" name="Google Shape;1435;p70"/>
          <p:cNvSpPr txBox="1"/>
          <p:nvPr/>
        </p:nvSpPr>
        <p:spPr>
          <a:xfrm>
            <a:off x="1521725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</a:t>
            </a:r>
            <a:r>
              <a:rPr lang="en" sz="1000">
                <a:solidFill>
                  <a:srgbClr val="FFFFFF"/>
                </a:solidFill>
              </a:rPr>
              <a:t>#ba9bc9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436" name="Google Shape;1436;p70"/>
          <p:cNvSpPr/>
          <p:nvPr/>
        </p:nvSpPr>
        <p:spPr>
          <a:xfrm>
            <a:off x="5769014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5CE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70"/>
          <p:cNvSpPr txBox="1"/>
          <p:nvPr/>
        </p:nvSpPr>
        <p:spPr>
          <a:xfrm>
            <a:off x="5769025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</a:rPr>
              <a:t>#f5cec1</a:t>
            </a:r>
            <a:endParaRPr sz="1000">
              <a:solidFill>
                <a:schemeClr val="accent2"/>
              </a:solidFill>
            </a:endParaRPr>
          </a:p>
        </p:txBody>
      </p:sp>
      <p:sp>
        <p:nvSpPr>
          <p:cNvPr id="1438" name="Google Shape;1438;p70"/>
          <p:cNvSpPr/>
          <p:nvPr/>
        </p:nvSpPr>
        <p:spPr>
          <a:xfrm>
            <a:off x="6830839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BF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70"/>
          <p:cNvSpPr txBox="1"/>
          <p:nvPr/>
        </p:nvSpPr>
        <p:spPr>
          <a:xfrm>
            <a:off x="6830850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</a:rPr>
              <a:t>#fbf9ed</a:t>
            </a:r>
            <a:endParaRPr sz="10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71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5" name="Google Shape;1445;p7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6" name="Google Shape;1446;p71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1447" name="Google Shape;1447;p71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1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71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1450" name="Google Shape;1450;p71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1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1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1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" name="Google Shape;1454;p71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1455" name="Google Shape;1455;p71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1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7" name="Google Shape;1457;p71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1458" name="Google Shape;1458;p71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1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1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" name="Google Shape;1461;p71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1462" name="Google Shape;1462;p71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1"/>
            <p:cNvSpPr/>
            <p:nvPr/>
          </p:nvSpPr>
          <p:spPr>
            <a:xfrm>
              <a:off x="4916811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" name="Google Shape;1464;p71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1465" name="Google Shape;1465;p71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1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1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1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" name="Google Shape;1469;p71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1470" name="Google Shape;1470;p71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1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1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1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4" name="Google Shape;1474;p71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1475" name="Google Shape;1475;p71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1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1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1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1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0" name="Google Shape;1480;p71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1481" name="Google Shape;1481;p71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1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1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1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" name="Google Shape;1485;p71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1486" name="Google Shape;1486;p71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1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1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" name="Google Shape;1489;p71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1490" name="Google Shape;1490;p71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1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1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1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1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1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6" name="Google Shape;1496;p71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1497" name="Google Shape;1497;p71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1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1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1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1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1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71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4" name="Google Shape;1504;p71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71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71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p71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8" name="Google Shape;1508;p71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509" name="Google Shape;1509;p71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1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1" name="Google Shape;1511;p71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512" name="Google Shape;1512;p71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1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4" name="Google Shape;1514;p71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515" name="Google Shape;1515;p71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1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7" name="Google Shape;1517;p71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518" name="Google Shape;1518;p71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1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0" name="Google Shape;1520;p71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521" name="Google Shape;1521;p71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1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3" name="Google Shape;1523;p71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524" name="Google Shape;1524;p71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1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6" name="Google Shape;1526;p71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527" name="Google Shape;1527;p71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1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9" name="Google Shape;1529;p71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530" name="Google Shape;1530;p71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1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1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" name="Google Shape;1533;p71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534" name="Google Shape;1534;p71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1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1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7" name="Google Shape;1537;p71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538" name="Google Shape;1538;p71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1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1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1" name="Google Shape;1541;p71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542" name="Google Shape;1542;p71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1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1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5" name="Google Shape;1545;p71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546" name="Google Shape;1546;p71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1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8" name="Google Shape;1548;p71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9" name="Google Shape;1549;p71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71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71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71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71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4" name="Google Shape;1554;p71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555" name="Google Shape;1555;p71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1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7" name="Google Shape;1557;p71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558" name="Google Shape;1558;p71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1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0" name="Google Shape;1560;p71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561" name="Google Shape;1561;p71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1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3" name="Google Shape;1563;p71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71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71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6" name="Google Shape;1566;p71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567" name="Google Shape;1567;p71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71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71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71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71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71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71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71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71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6" name="Google Shape;1576;p71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577" name="Google Shape;1577;p71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71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9" name="Google Shape;1579;p71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580" name="Google Shape;1580;p71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71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71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71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71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71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71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71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71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71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71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71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71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71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71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71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71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71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71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71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0" name="Google Shape;1600;p71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601" name="Google Shape;1601;p71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71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71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71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71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71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71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71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71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71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71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71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71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71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71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71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71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71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71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71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71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71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71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71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71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71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71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71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71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71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71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1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71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71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71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1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71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71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71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1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1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1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71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71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1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1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1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1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1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1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71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1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71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71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71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71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71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71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71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71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71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71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71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71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71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71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71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71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71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71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71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71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71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71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71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71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71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71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9" name="Google Shape;1679;p71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1680" name="Google Shape;1680;p71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71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71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71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4" name="Google Shape;1684;p71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1685" name="Google Shape;1685;p71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71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71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8" name="Google Shape;1688;p71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1689" name="Google Shape;1689;p71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1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1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2" name="Google Shape;1692;p71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1693" name="Google Shape;1693;p71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1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5" name="Google Shape;1695;p71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1696" name="Google Shape;1696;p71"/>
            <p:cNvSpPr/>
            <p:nvPr/>
          </p:nvSpPr>
          <p:spPr>
            <a:xfrm>
              <a:off x="4411970" y="3780383"/>
              <a:ext cx="797845" cy="220435"/>
            </a:xfrm>
            <a:custGeom>
              <a:rect b="b" l="l" r="r" t="t"/>
              <a:pathLst>
                <a:path extrusionOk="0" h="4882" w="1767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71"/>
            <p:cNvSpPr/>
            <p:nvPr/>
          </p:nvSpPr>
          <p:spPr>
            <a:xfrm>
              <a:off x="4411970" y="3940447"/>
              <a:ext cx="60414" cy="60369"/>
            </a:xfrm>
            <a:custGeom>
              <a:rect b="b" l="l" r="r" t="t"/>
              <a:pathLst>
                <a:path extrusionOk="0" h="1337" w="1338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71"/>
            <p:cNvSpPr/>
            <p:nvPr/>
          </p:nvSpPr>
          <p:spPr>
            <a:xfrm>
              <a:off x="4411970" y="3686602"/>
              <a:ext cx="228743" cy="228743"/>
            </a:xfrm>
            <a:custGeom>
              <a:rect b="b" l="l" r="r" t="t"/>
              <a:pathLst>
                <a:path extrusionOk="0" h="5066" w="5066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71"/>
            <p:cNvSpPr/>
            <p:nvPr/>
          </p:nvSpPr>
          <p:spPr>
            <a:xfrm>
              <a:off x="4442628" y="3717261"/>
              <a:ext cx="167425" cy="167425"/>
            </a:xfrm>
            <a:custGeom>
              <a:rect b="b" l="l" r="r" t="t"/>
              <a:pathLst>
                <a:path extrusionOk="0" h="3708" w="3708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71"/>
            <p:cNvSpPr/>
            <p:nvPr/>
          </p:nvSpPr>
          <p:spPr>
            <a:xfrm>
              <a:off x="4455090" y="3729723"/>
              <a:ext cx="142546" cy="142546"/>
            </a:xfrm>
            <a:custGeom>
              <a:rect b="b" l="l" r="r" t="t"/>
              <a:pathLst>
                <a:path extrusionOk="0" h="3157" w="3157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1" name="Google Shape;1701;p71"/>
          <p:cNvSpPr/>
          <p:nvPr/>
        </p:nvSpPr>
        <p:spPr>
          <a:xfrm>
            <a:off x="981722" y="2987237"/>
            <a:ext cx="822545" cy="19583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2" name="Google Shape;1702;p71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1703" name="Google Shape;1703;p71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71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71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71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7" name="Google Shape;1707;p71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1708" name="Google Shape;1708;p71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71"/>
            <p:cNvSpPr/>
            <p:nvPr/>
          </p:nvSpPr>
          <p:spPr>
            <a:xfrm>
              <a:off x="4416034" y="3308320"/>
              <a:ext cx="120286" cy="11572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0" name="Google Shape;1710;p71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1711" name="Google Shape;1711;p71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71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13" name="Google Shape;1713;p71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fmla="val 50000" name="adj"/>
            </a:avLst>
          </a:prstGeom>
          <a:solidFill>
            <a:srgbClr val="667E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4" name="Google Shape;1714;p71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1715" name="Google Shape;1715;p71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71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7" name="Google Shape;1717;p71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1718" name="Google Shape;1718;p71"/>
            <p:cNvSpPr/>
            <p:nvPr/>
          </p:nvSpPr>
          <p:spPr>
            <a:xfrm>
              <a:off x="4411970" y="2278599"/>
              <a:ext cx="763574" cy="144443"/>
            </a:xfrm>
            <a:custGeom>
              <a:rect b="b" l="l" r="r" t="t"/>
              <a:pathLst>
                <a:path extrusionOk="0" h="3199" w="16911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71"/>
            <p:cNvSpPr/>
            <p:nvPr/>
          </p:nvSpPr>
          <p:spPr>
            <a:xfrm>
              <a:off x="4411970" y="2233974"/>
              <a:ext cx="262291" cy="144443"/>
            </a:xfrm>
            <a:custGeom>
              <a:rect b="b" l="l" r="r" t="t"/>
              <a:pathLst>
                <a:path extrusionOk="0" h="3199" w="5809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0" name="Google Shape;1720;p71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1721" name="Google Shape;1721;p71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71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71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1724" name="Google Shape;1724;p71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71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6" name="Google Shape;1726;p71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1727" name="Google Shape;1727;p71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71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71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71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71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71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71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71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5" name="Google Shape;1735;p71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1736" name="Google Shape;1736;p71"/>
            <p:cNvSpPr/>
            <p:nvPr/>
          </p:nvSpPr>
          <p:spPr>
            <a:xfrm>
              <a:off x="8036275" y="1522825"/>
              <a:ext cx="568251" cy="419545"/>
            </a:xfrm>
            <a:custGeom>
              <a:rect b="b" l="l" r="r" t="t"/>
              <a:pathLst>
                <a:path extrusionOk="0" h="57354" w="77683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71"/>
            <p:cNvSpPr/>
            <p:nvPr/>
          </p:nvSpPr>
          <p:spPr>
            <a:xfrm>
              <a:off x="8358375" y="1649762"/>
              <a:ext cx="456039" cy="463215"/>
            </a:xfrm>
            <a:custGeom>
              <a:rect b="b" l="l" r="r" t="t"/>
              <a:pathLst>
                <a:path extrusionOk="0" h="63324" w="62343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71"/>
            <p:cNvSpPr/>
            <p:nvPr/>
          </p:nvSpPr>
          <p:spPr>
            <a:xfrm>
              <a:off x="8465584" y="1980292"/>
              <a:ext cx="368998" cy="464042"/>
            </a:xfrm>
            <a:custGeom>
              <a:rect b="b" l="l" r="r" t="t"/>
              <a:pathLst>
                <a:path extrusionOk="0" h="63437" w="50444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71"/>
            <p:cNvSpPr/>
            <p:nvPr/>
          </p:nvSpPr>
          <p:spPr>
            <a:xfrm>
              <a:off x="8334786" y="2284073"/>
              <a:ext cx="463522" cy="468043"/>
            </a:xfrm>
            <a:custGeom>
              <a:rect b="b" l="l" r="r" t="t"/>
              <a:pathLst>
                <a:path extrusionOk="0" h="63984" w="63366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71"/>
            <p:cNvSpPr/>
            <p:nvPr/>
          </p:nvSpPr>
          <p:spPr>
            <a:xfrm>
              <a:off x="8110685" y="2444876"/>
              <a:ext cx="447276" cy="400935"/>
            </a:xfrm>
            <a:custGeom>
              <a:rect b="b" l="l" r="r" t="t"/>
              <a:pathLst>
                <a:path extrusionOk="0" h="54810" w="61145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71"/>
            <p:cNvSpPr/>
            <p:nvPr/>
          </p:nvSpPr>
          <p:spPr>
            <a:xfrm>
              <a:off x="7734911" y="2426963"/>
              <a:ext cx="434445" cy="418813"/>
            </a:xfrm>
            <a:custGeom>
              <a:rect b="b" l="l" r="r" t="t"/>
              <a:pathLst>
                <a:path extrusionOk="0" h="57254" w="59391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71"/>
            <p:cNvSpPr/>
            <p:nvPr/>
          </p:nvSpPr>
          <p:spPr>
            <a:xfrm>
              <a:off x="7525051" y="2256329"/>
              <a:ext cx="455242" cy="463215"/>
            </a:xfrm>
            <a:custGeom>
              <a:rect b="b" l="l" r="r" t="t"/>
              <a:pathLst>
                <a:path extrusionOk="0" h="63324" w="62234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71"/>
            <p:cNvSpPr/>
            <p:nvPr/>
          </p:nvSpPr>
          <p:spPr>
            <a:xfrm>
              <a:off x="7508249" y="1924972"/>
              <a:ext cx="365633" cy="464042"/>
            </a:xfrm>
            <a:custGeom>
              <a:rect b="b" l="l" r="r" t="t"/>
              <a:pathLst>
                <a:path extrusionOk="0" h="63437" w="49984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71"/>
            <p:cNvSpPr/>
            <p:nvPr/>
          </p:nvSpPr>
          <p:spPr>
            <a:xfrm>
              <a:off x="7540418" y="1617212"/>
              <a:ext cx="464261" cy="468058"/>
            </a:xfrm>
            <a:custGeom>
              <a:rect b="b" l="l" r="r" t="t"/>
              <a:pathLst>
                <a:path extrusionOk="0" h="63986" w="63467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71"/>
            <p:cNvSpPr/>
            <p:nvPr/>
          </p:nvSpPr>
          <p:spPr>
            <a:xfrm>
              <a:off x="7780728" y="1524076"/>
              <a:ext cx="374828" cy="400379"/>
            </a:xfrm>
            <a:custGeom>
              <a:rect b="b" l="l" r="r" t="t"/>
              <a:pathLst>
                <a:path extrusionOk="0" h="54734" w="51241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6" name="Google Shape;1746;p71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1747" name="Google Shape;1747;p71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71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71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71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71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71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71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71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71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71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71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71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71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71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71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71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71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71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1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1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1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8" name="Google Shape;1768;p71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1769" name="Google Shape;1769;p71"/>
            <p:cNvSpPr/>
            <p:nvPr/>
          </p:nvSpPr>
          <p:spPr>
            <a:xfrm>
              <a:off x="1898925" y="1777225"/>
              <a:ext cx="370875" cy="370500"/>
            </a:xfrm>
            <a:custGeom>
              <a:rect b="b" l="l" r="r" t="t"/>
              <a:pathLst>
                <a:path extrusionOk="0" h="14820" w="14835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71"/>
            <p:cNvSpPr/>
            <p:nvPr/>
          </p:nvSpPr>
          <p:spPr>
            <a:xfrm>
              <a:off x="2121325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71"/>
            <p:cNvSpPr/>
            <p:nvPr/>
          </p:nvSpPr>
          <p:spPr>
            <a:xfrm>
              <a:off x="1825800" y="198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71"/>
            <p:cNvSpPr/>
            <p:nvPr/>
          </p:nvSpPr>
          <p:spPr>
            <a:xfrm>
              <a:off x="2121325" y="198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71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71"/>
            <p:cNvSpPr/>
            <p:nvPr/>
          </p:nvSpPr>
          <p:spPr>
            <a:xfrm>
              <a:off x="1956875" y="1835225"/>
              <a:ext cx="254975" cy="254475"/>
            </a:xfrm>
            <a:custGeom>
              <a:rect b="b" l="l" r="r" t="t"/>
              <a:pathLst>
                <a:path extrusionOk="0" h="10179" w="10199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5" name="Google Shape;1775;p71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71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71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71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3" name="Google Shape;1783;p72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1784" name="Google Shape;1784;p72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1785" name="Google Shape;1785;p72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786" name="Google Shape;1786;p72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7" name="Google Shape;1787;p72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1788" name="Google Shape;1788;p72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1789" name="Google Shape;1789;p72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790" name="Google Shape;1790;p72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1791" name="Google Shape;1791;p72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2" name="Google Shape;1792;p72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3" name="Google Shape;1793;p72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4" name="Google Shape;1794;p72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795" name="Google Shape;1795;p72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96" name="Google Shape;1796;p72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1797" name="Google Shape;1797;p72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798" name="Google Shape;1798;p72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9" name="Google Shape;1799;p72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1800" name="Google Shape;1800;p72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801" name="Google Shape;1801;p72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72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72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72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72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6" name="Google Shape;1806;p72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1807" name="Google Shape;1807;p72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72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809" name="Google Shape;1809;p72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1810" name="Google Shape;1810;p72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72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812" name="Google Shape;1812;p72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813" name="Google Shape;1813;p72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1814" name="Google Shape;1814;p72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72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816" name="Google Shape;1816;p72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1817" name="Google Shape;1817;p72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818" name="Google Shape;1818;p72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9" name="Google Shape;1819;p72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1820" name="Google Shape;1820;p72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1821" name="Google Shape;1821;p72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822" name="Google Shape;1822;p72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3" name="Google Shape;1823;p72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824" name="Google Shape;1824;p72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825" name="Google Shape;1825;p72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826" name="Google Shape;1826;p72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827" name="Google Shape;1827;p72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828" name="Google Shape;1828;p72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829" name="Google Shape;1829;p72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0" name="Google Shape;1830;p72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831" name="Google Shape;1831;p72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832" name="Google Shape;1832;p72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33" name="Google Shape;1833;p72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72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72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836" name="Google Shape;1836;p72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837" name="Google Shape;1837;p72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72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72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72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72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72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72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72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72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72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72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72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72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72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72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72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853" name="Google Shape;1853;p72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72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72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72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72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72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72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72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72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72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72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72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72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72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72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72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72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72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72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72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873" name="Google Shape;1873;p72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874" name="Google Shape;1874;p72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75" name="Google Shape;1875;p72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1876" name="Google Shape;1876;p72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72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78" name="Google Shape;1878;p72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79" name="Google Shape;1879;p72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1880" name="Google Shape;1880;p72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72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72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72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84" name="Google Shape;1884;p72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72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72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72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72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72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72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91" name="Google Shape;1891;p72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892" name="Google Shape;1892;p72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72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72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72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96" name="Google Shape;1896;p72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72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72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72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72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72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72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72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72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72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72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72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72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72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72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72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72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72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72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72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72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72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72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72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72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72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72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72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72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5" name="Google Shape;1925;p72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926" name="Google Shape;1926;p72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72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28" name="Google Shape;1928;p72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9" name="Google Shape;1929;p72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930" name="Google Shape;1930;p72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931" name="Google Shape;1931;p72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2" name="Google Shape;1932;p72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933" name="Google Shape;1933;p72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72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35" name="Google Shape;1935;p72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72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72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72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72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72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72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72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3" name="Google Shape;1943;p72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944" name="Google Shape;1944;p72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72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72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72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8" name="Google Shape;1948;p72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72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72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72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72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72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72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72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6" name="Google Shape;1956;p72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957" name="Google Shape;1957;p72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72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72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72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61" name="Google Shape;1961;p72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72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72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72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72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72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72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72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72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72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72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72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72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72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72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72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72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978" name="Google Shape;1978;p72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72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72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72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72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72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72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72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72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72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72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72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990" name="Google Shape;1990;p72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2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72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72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72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72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72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72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72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72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72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72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72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03" name="Google Shape;2003;p72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2004" name="Google Shape;2004;p72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72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06" name="Google Shape;2006;p72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72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72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72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72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72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72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72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72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015" name="Google Shape;2015;p72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72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72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72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72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72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72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72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72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72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025" name="Google Shape;2025;p72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72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72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2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2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2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031" name="Google Shape;2031;p72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72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72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2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2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2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2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2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2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2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1" name="Google Shape;2041;p72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2042" name="Google Shape;2042;p72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2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2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72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72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2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8" name="Google Shape;2048;p72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2049" name="Google Shape;2049;p72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72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2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2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2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72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2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2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2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2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2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72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2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72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2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72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72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2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72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72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72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72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72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2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72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72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72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72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72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72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72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72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72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72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72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72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72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72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72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72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72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72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72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72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72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72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72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72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72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72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72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72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72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72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72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72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72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72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72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72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72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72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72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72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72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72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72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72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72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72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72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72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72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72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72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72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72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72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72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72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72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72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72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72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72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72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72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72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72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72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72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72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72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72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72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72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72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72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72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72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72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72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72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72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72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72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72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72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72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72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72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72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72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72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72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72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72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72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72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72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72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72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72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72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72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72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72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72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72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72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72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72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72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72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72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72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72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72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72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72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72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72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72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72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72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72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72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72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72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72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72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2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72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2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2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2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2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2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2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2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2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2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2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2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2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2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2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2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2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2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2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2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2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72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72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2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2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2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2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2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2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2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2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72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2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2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2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2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2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2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2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2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2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2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2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72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72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2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72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72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2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2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2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2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2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2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2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2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2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2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72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72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2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2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2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2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2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2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72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72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72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2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2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2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2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2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2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2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2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2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2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2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2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2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2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2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2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2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2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2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2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2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2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2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2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72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72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2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72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72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2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2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2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2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2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72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72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72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72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2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2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2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2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2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2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2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2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2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2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2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72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72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2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2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2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2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2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2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2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2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2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2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2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72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72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72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72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72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72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72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72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72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72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72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72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72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72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72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72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72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72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72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72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72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72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72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72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72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2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2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72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72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72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72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2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2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2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2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2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2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2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2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2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72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72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2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2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2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2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2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2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2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2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2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72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72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2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72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72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2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72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72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2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72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72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72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72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72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72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72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72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72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72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72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72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72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72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72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72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72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72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72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72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72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72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72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72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72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72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72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72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72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72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72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72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72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72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72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72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72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72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72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72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72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72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72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72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72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72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72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72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72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72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72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72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72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72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72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72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72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72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72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72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72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72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72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72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72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72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72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72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72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72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72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72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72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72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72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72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72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72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2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72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72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72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72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72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72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72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72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72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72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72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72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72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72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72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72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72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72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72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72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72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72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72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72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72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72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72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72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72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72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72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72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72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72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72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72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72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72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72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72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72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72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72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72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72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72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72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72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72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72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72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72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72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72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72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72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72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72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72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72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72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72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72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72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72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72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72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72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72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72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72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72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72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72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72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72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2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2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2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2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2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2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2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2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2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2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2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2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2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2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2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2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2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2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2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2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2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2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2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2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2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2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2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2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2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2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2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2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2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2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2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2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2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2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2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2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2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2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2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2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2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2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2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2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2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2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2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2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2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2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2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2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2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2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2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2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2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2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2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2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2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2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2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2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2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2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2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2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2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2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2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2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2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2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2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2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2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2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2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2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2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2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2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2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2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2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2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2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2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2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2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2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2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2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2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2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2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2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2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2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2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2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2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2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2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2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2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2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2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2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2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2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2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2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2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2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2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2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2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2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2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2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2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2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2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2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2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2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2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2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2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2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2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2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2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2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2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2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2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2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2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2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2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2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2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2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2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2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2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2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2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2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2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2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2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2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2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2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2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2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2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2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2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2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2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2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2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2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2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2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2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72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2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72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2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2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2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2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2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2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2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2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72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2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2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2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2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2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2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2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2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2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72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2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2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2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2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2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2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2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2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2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2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2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2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2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2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2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72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72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2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2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2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2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2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2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72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2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2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2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2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2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2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2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2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2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2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2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2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2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2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2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2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2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2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72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72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2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72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72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2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2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2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2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2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2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2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2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2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2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2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2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2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2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2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2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2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2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2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2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2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2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2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2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2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2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2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2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2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2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2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2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2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2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2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2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2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2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2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2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2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2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2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2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2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2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2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2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2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2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2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2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2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2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2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2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2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2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2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2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2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2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2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2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2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2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2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2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2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2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2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2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2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2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2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2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2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2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2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2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2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2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2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2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2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2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2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2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2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2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2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2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2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2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2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2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2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2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2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2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2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2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2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2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2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2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2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2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2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2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2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2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2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2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2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2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2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2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2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2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2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2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2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2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2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2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2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2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2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2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2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2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2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2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2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2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2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2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2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2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2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2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2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2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2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2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2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2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2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2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2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2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2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2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2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2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2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2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2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2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2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2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2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2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2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2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2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2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2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2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2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2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2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2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2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2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2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2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2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2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2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72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72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2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2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2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2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2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2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2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2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2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2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2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2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2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2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2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72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72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72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72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72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72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2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72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72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2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2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2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72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72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72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72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72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72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72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2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72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72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2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2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2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72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72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2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2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2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2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2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2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2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2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2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2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2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2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2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2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2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2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2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2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2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2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2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2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2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2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2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2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2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2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2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2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2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2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2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2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2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2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2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2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2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2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2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2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2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2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2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2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2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72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72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72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72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72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72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72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72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72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72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72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72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72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72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72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72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72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72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72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72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72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72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72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72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72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72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72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72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72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72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72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72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72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72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72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72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72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72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72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72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72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72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72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72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72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72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72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72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72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72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72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72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72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72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72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72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72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72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72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72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72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72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72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72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72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72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72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72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72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72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72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72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72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72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72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72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72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72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72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72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72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72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72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72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72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72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72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72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72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72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72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72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72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72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72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72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72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72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72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72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72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72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72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72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72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72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72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72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72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72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72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72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72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72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72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72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72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72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72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72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72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72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72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72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72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72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72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72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72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72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72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72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72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72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72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72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72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72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72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72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72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72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72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72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72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72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72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72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72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72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72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72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72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72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72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72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72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72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72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72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72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72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72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72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72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72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72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72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72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72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72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72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72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72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72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72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72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72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72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72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72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72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2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2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72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72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72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72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72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72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72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72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72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72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72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72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72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72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72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2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72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72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72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72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72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72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72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72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72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72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72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2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2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2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2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2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2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2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2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2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2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2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2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2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2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2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2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2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2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72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72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2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2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2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72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72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72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72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72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72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72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72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72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72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72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72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72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72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72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72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2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2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72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72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72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72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72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72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72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72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72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72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72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72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72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72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72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72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72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72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72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72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72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72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72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72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72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72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72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72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72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72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72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72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72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72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72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72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72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72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72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72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72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72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72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72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72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72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72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72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72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72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72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72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72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72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72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72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72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72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72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72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72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72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72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72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72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72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72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72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72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72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72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72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72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72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72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72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72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72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72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72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72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72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72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72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72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72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72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72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72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72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72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72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72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72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72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72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72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72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72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72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72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72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72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72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72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72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72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72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72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72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72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72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72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72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72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72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72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72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72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72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72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72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72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72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72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72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72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72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72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72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72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72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72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72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72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72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72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72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72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72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72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72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72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72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72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72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72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72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72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72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72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72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72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72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72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72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72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72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72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72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72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72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72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72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72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72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72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72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72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72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72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72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72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72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72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72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72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72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72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72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72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72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72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72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72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72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72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72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72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72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72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72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72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72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72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72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72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72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72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72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72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72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72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72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72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72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72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72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72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72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72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72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72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72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72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72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72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72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72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72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72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72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72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72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72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72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72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72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72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72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72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72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72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72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72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72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72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72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72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72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72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72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72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72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72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72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72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72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72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72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72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72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72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72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72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72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72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72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72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72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72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72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72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72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72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72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72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72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72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72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72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72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72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72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72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72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72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72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72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72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72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72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72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72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72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72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72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72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72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72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72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72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72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72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72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72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72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72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72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72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72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72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72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72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72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72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1" name="Google Shape;3621;p72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3622" name="Google Shape;3622;p72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72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72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72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72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72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72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72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72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72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72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72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72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72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72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72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72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72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72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72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72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72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72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72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72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72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72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72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72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72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72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72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72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72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72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72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72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72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72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72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72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72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72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72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72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72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72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72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72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72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72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3" name="Google Shape;3673;p72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3674" name="Google Shape;3674;p72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72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6" name="Google Shape;3676;p72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3677" name="Google Shape;3677;p72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72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9" name="Google Shape;3679;p72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3680" name="Google Shape;3680;p72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72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2" name="Google Shape;3682;p72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3683" name="Google Shape;3683;p72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72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5" name="Google Shape;3685;p72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3686" name="Google Shape;3686;p72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72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88" name="Google Shape;3688;p72"/>
          <p:cNvSpPr/>
          <p:nvPr/>
        </p:nvSpPr>
        <p:spPr>
          <a:xfrm>
            <a:off x="7845827" y="32631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9" name="Google Shape;3689;p72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3690" name="Google Shape;3690;p72"/>
            <p:cNvSpPr/>
            <p:nvPr/>
          </p:nvSpPr>
          <p:spPr>
            <a:xfrm>
              <a:off x="8335725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72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72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3" name="Google Shape;3693;p72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3694" name="Google Shape;3694;p72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72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72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7" name="Google Shape;3697;p72"/>
          <p:cNvSpPr/>
          <p:nvPr/>
        </p:nvSpPr>
        <p:spPr>
          <a:xfrm>
            <a:off x="8138379" y="32418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8" name="Google Shape;3698;p72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3699" name="Google Shape;3699;p72"/>
            <p:cNvSpPr/>
            <p:nvPr/>
          </p:nvSpPr>
          <p:spPr>
            <a:xfrm>
              <a:off x="6015419" y="3716859"/>
              <a:ext cx="557671" cy="511283"/>
            </a:xfrm>
            <a:custGeom>
              <a:rect b="b" l="l" r="r" t="t"/>
              <a:pathLst>
                <a:path extrusionOk="0"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00" name="Google Shape;3700;p72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3701" name="Google Shape;3701;p72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72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72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72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72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72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72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72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72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72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11" name="Google Shape;3711;p72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3712" name="Google Shape;3712;p72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13" name="Google Shape;3713;p72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3714" name="Google Shape;3714;p72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rect b="b" l="l" r="r" t="t"/>
                <a:pathLst>
                  <a:path extrusionOk="0" h="54723" w="41379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72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rect b="b" l="l" r="r" t="t"/>
                <a:pathLst>
                  <a:path extrusionOk="0" h="36872" w="33022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72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rect b="b" l="l" r="r" t="t"/>
                <a:pathLst>
                  <a:path extrusionOk="0" h="26421" w="10062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72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rect b="b" l="l" r="r" t="t"/>
                <a:pathLst>
                  <a:path extrusionOk="0" h="2026" w="8234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72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rect b="b" l="l" r="r" t="t"/>
                <a:pathLst>
                  <a:path extrusionOk="0" h="2467" w="6602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19" name="Google Shape;3719;p72"/>
            <p:cNvSpPr/>
            <p:nvPr/>
          </p:nvSpPr>
          <p:spPr>
            <a:xfrm>
              <a:off x="6867451" y="3073651"/>
              <a:ext cx="102383" cy="56919"/>
            </a:xfrm>
            <a:custGeom>
              <a:rect b="b" l="l" r="r" t="t"/>
              <a:pathLst>
                <a:path extrusionOk="0" h="9869" w="17744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72"/>
            <p:cNvSpPr/>
            <p:nvPr/>
          </p:nvSpPr>
          <p:spPr>
            <a:xfrm>
              <a:off x="7069097" y="3119476"/>
              <a:ext cx="78535" cy="76898"/>
            </a:xfrm>
            <a:custGeom>
              <a:rect b="b" l="l" r="r" t="t"/>
              <a:pathLst>
                <a:path extrusionOk="0" h="13333" w="13611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72"/>
            <p:cNvSpPr/>
            <p:nvPr/>
          </p:nvSpPr>
          <p:spPr>
            <a:xfrm>
              <a:off x="6946266" y="3181844"/>
              <a:ext cx="21095" cy="14742"/>
            </a:xfrm>
            <a:custGeom>
              <a:rect b="b" l="l" r="r" t="t"/>
              <a:pathLst>
                <a:path extrusionOk="0" h="2556" w="3656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2" name="Google Shape;3722;p72"/>
          <p:cNvSpPr/>
          <p:nvPr/>
        </p:nvSpPr>
        <p:spPr>
          <a:xfrm>
            <a:off x="7009563" y="3146856"/>
            <a:ext cx="24269" cy="11004"/>
          </a:xfrm>
          <a:custGeom>
            <a:rect b="b" l="l" r="r" t="t"/>
            <a:pathLst>
              <a:path extrusionOk="0" h="1908" w="4206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23" name="Google Shape;3723;p72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3724" name="Google Shape;3724;p72"/>
            <p:cNvSpPr/>
            <p:nvPr/>
          </p:nvSpPr>
          <p:spPr>
            <a:xfrm>
              <a:off x="6652154" y="3716623"/>
              <a:ext cx="560631" cy="511352"/>
            </a:xfrm>
            <a:custGeom>
              <a:rect b="b" l="l" r="r" t="t"/>
              <a:pathLst>
                <a:path extrusionOk="0" h="88661" w="97163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25" name="Google Shape;3725;p72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3726" name="Google Shape;3726;p72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rect b="b" l="l" r="r" t="t"/>
                <a:pathLst>
                  <a:path extrusionOk="0" h="80501" w="66964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72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rect b="b" l="l" r="r" t="t"/>
                <a:pathLst>
                  <a:path extrusionOk="0" h="17709" w="20389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72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rect b="b" l="l" r="r" t="t"/>
                <a:pathLst>
                  <a:path extrusionOk="0" h="8855" w="7116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72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rect b="b" l="l" r="r" t="t"/>
                <a:pathLst>
                  <a:path extrusionOk="0" h="6247" w="9973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72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rect b="b" l="l" r="r" t="t"/>
                <a:pathLst>
                  <a:path extrusionOk="0" h="12279" w="6673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72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rect b="b" l="l" r="r" t="t"/>
                <a:pathLst>
                  <a:path extrusionOk="0" h="1542" w="7293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72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rect b="b" l="l" r="r" t="t"/>
                <a:pathLst>
                  <a:path extrusionOk="0" h="3763" w="2681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72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rect b="b" l="l" r="r" t="t"/>
                <a:pathLst>
                  <a:path extrusionOk="0" h="3142" w="3301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72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rect b="b" l="l" r="r" t="t"/>
                <a:pathLst>
                  <a:path extrusionOk="0" h="4260" w="1687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72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72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72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72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39" name="Google Shape;3739;p72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3740" name="Google Shape;3740;p72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72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2" name="Google Shape;3742;p72"/>
          <p:cNvSpPr/>
          <p:nvPr/>
        </p:nvSpPr>
        <p:spPr>
          <a:xfrm>
            <a:off x="8168685" y="40505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3" name="Google Shape;3743;p72"/>
          <p:cNvSpPr/>
          <p:nvPr/>
        </p:nvSpPr>
        <p:spPr>
          <a:xfrm flipH="1">
            <a:off x="7376923" y="4017007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44" name="Google Shape;3744;p72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3745" name="Google Shape;3745;p72"/>
            <p:cNvSpPr/>
            <p:nvPr/>
          </p:nvSpPr>
          <p:spPr>
            <a:xfrm>
              <a:off x="6000100" y="3076250"/>
              <a:ext cx="587871" cy="512373"/>
            </a:xfrm>
            <a:custGeom>
              <a:rect b="b" l="l" r="r" t="t"/>
              <a:pathLst>
                <a:path extrusionOk="0" h="88838" w="101884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46" name="Google Shape;3746;p72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3747" name="Google Shape;3747;p72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rect b="b" l="l" r="r" t="t"/>
                <a:pathLst>
                  <a:path extrusionOk="0" h="78008" w="71098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72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rect b="b" l="l" r="r" t="t"/>
                <a:pathLst>
                  <a:path extrusionOk="0" h="26208" w="10771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72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rect b="b" l="l" r="r" t="t"/>
                <a:pathLst>
                  <a:path extrusionOk="0" h="6219" w="2030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72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rect b="b" l="l" r="r" t="t"/>
                <a:pathLst>
                  <a:path extrusionOk="0" h="7383" w="7826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72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rect b="b" l="l" r="r" t="t"/>
                <a:pathLst>
                  <a:path extrusionOk="0" h="6708" w="4934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72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rect b="b" l="l" r="r" t="t"/>
                <a:pathLst>
                  <a:path extrusionOk="0" h="2373" w="4508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72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rect b="b" l="l" r="r" t="t"/>
                <a:pathLst>
                  <a:path extrusionOk="0" h="2949" w="3745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54" name="Google Shape;3754;p72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3755" name="Google Shape;3755;p72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3756" name="Google Shape;3756;p72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57" name="Google Shape;3757;p72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3758" name="Google Shape;3758;p72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9" name="Google Shape;3759;p72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60" name="Google Shape;3760;p72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3761" name="Google Shape;3761;p72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2" name="Google Shape;3762;p72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763" name="Google Shape;3763;p72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3764" name="Google Shape;3764;p72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3765" name="Google Shape;3765;p72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6" name="Google Shape;3766;p72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67" name="Google Shape;3767;p72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3768" name="Google Shape;3768;p72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9" name="Google Shape;3769;p72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70" name="Google Shape;3770;p72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3771" name="Google Shape;3771;p72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2" name="Google Shape;3772;p72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73" name="Google Shape;3773;p72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3774" name="Google Shape;3774;p72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5" name="Google Shape;3775;p72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76" name="Google Shape;3776;p72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3777" name="Google Shape;3777;p72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8" name="Google Shape;3778;p72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779" name="Google Shape;3779;p72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3780" name="Google Shape;3780;p72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3781" name="Google Shape;3781;p72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2" name="Google Shape;3782;p72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3" name="Google Shape;3783;p72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4" name="Google Shape;3784;p72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5" name="Google Shape;3785;p72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6" name="Google Shape;3786;p72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87" name="Google Shape;3787;p72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3788" name="Google Shape;3788;p72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9" name="Google Shape;3789;p72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90" name="Google Shape;3790;p72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3791" name="Google Shape;3791;p72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2" name="Google Shape;3792;p72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93" name="Google Shape;3793;p72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3794" name="Google Shape;3794;p72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5" name="Google Shape;3795;p72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96" name="Google Shape;3796;p72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3797" name="Google Shape;3797;p72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8" name="Google Shape;3798;p72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99" name="Google Shape;3799;p72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3800" name="Google Shape;3800;p72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1" name="Google Shape;3801;p72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02" name="Google Shape;3802;p72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3803" name="Google Shape;3803;p72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4" name="Google Shape;3804;p72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05" name="Google Shape;3805;p72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3806" name="Google Shape;3806;p72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7" name="Google Shape;3807;p72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08" name="Google Shape;3808;p72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3809" name="Google Shape;3809;p72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3810" name="Google Shape;3810;p72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1" name="Google Shape;3811;p72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2" name="Google Shape;3812;p72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13" name="Google Shape;3813;p72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3814" name="Google Shape;3814;p72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5" name="Google Shape;3815;p72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16" name="Google Shape;3816;p72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3817" name="Google Shape;3817;p72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8" name="Google Shape;3818;p72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19" name="Google Shape;3819;p72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3820" name="Google Shape;3820;p72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1" name="Google Shape;3821;p72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22" name="Google Shape;3822;p72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3823" name="Google Shape;3823;p72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4" name="Google Shape;3824;p72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25" name="Google Shape;3825;p72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3826" name="Google Shape;3826;p72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3827" name="Google Shape;3827;p72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8" name="Google Shape;3828;p72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9" name="Google Shape;3829;p72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0" name="Google Shape;3830;p72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31" name="Google Shape;3831;p72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3832" name="Google Shape;3832;p72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3" name="Google Shape;3833;p72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34" name="Google Shape;3834;p72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3835" name="Google Shape;3835;p72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6" name="Google Shape;3836;p72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37" name="Google Shape;3837;p72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3838" name="Google Shape;3838;p72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9" name="Google Shape;3839;p72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40" name="Google Shape;3840;p72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3841" name="Google Shape;3841;p72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2" name="Google Shape;3842;p72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43" name="Google Shape;3843;p72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3844" name="Google Shape;3844;p72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5" name="Google Shape;3845;p72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46" name="Google Shape;3846;p72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3847" name="Google Shape;3847;p72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8" name="Google Shape;3848;p72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49" name="Google Shape;3849;p72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3850" name="Google Shape;3850;p72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51" name="Google Shape;3851;p72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3852" name="Google Shape;3852;p72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3" name="Google Shape;3853;p72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54" name="Google Shape;3854;p72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3855" name="Google Shape;3855;p72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6" name="Google Shape;3856;p72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57" name="Google Shape;3857;p72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3858" name="Google Shape;3858;p72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3859" name="Google Shape;3859;p72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0" name="Google Shape;3860;p72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1" name="Google Shape;3861;p72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2" name="Google Shape;3862;p72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3" name="Google Shape;3863;p72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4" name="Google Shape;3864;p72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65" name="Google Shape;3865;p72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3866" name="Google Shape;3866;p72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7" name="Google Shape;3867;p72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68" name="Google Shape;3868;p72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3869" name="Google Shape;3869;p72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0" name="Google Shape;3870;p72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71" name="Google Shape;3871;p72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3872" name="Google Shape;3872;p72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3" name="Google Shape;3873;p72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74" name="Google Shape;3874;p72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3875" name="Google Shape;3875;p72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6" name="Google Shape;3876;p72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77" name="Google Shape;3877;p72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3878" name="Google Shape;3878;p72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9" name="Google Shape;3879;p72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80" name="Google Shape;3880;p72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3881" name="Google Shape;3881;p72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2" name="Google Shape;3882;p72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83" name="Google Shape;3883;p72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3884" name="Google Shape;3884;p72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5" name="Google Shape;3885;p72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86" name="Google Shape;3886;p72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3887" name="Google Shape;3887;p72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8" name="Google Shape;3888;p72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89" name="Google Shape;3889;p72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3890" name="Google Shape;3890;p72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1" name="Google Shape;3891;p72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92" name="Google Shape;3892;p72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3893" name="Google Shape;3893;p72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3894" name="Google Shape;3894;p72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5" name="Google Shape;3895;p72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6" name="Google Shape;3896;p72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7" name="Google Shape;3897;p72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8" name="Google Shape;3898;p72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9" name="Google Shape;3899;p72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0" name="Google Shape;3900;p72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1" name="Google Shape;3901;p72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2" name="Google Shape;3902;p72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3" name="Google Shape;3903;p72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4" name="Google Shape;3904;p72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5" name="Google Shape;3905;p72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6" name="Google Shape;3906;p72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7" name="Google Shape;3907;p72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8" name="Google Shape;3908;p72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9" name="Google Shape;3909;p72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0" name="Google Shape;3910;p72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11" name="Google Shape;3911;p72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3912" name="Google Shape;3912;p72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3" name="Google Shape;3913;p72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14" name="Google Shape;3914;p72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3915" name="Google Shape;3915;p72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6" name="Google Shape;3916;p72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17" name="Google Shape;3917;p72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3918" name="Google Shape;3918;p72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9" name="Google Shape;3919;p72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20" name="Google Shape;3920;p72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3921" name="Google Shape;3921;p72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2" name="Google Shape;3922;p72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23" name="Google Shape;3923;p72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3924" name="Google Shape;3924;p72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5" name="Google Shape;3925;p72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26" name="Google Shape;3926;p72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3927" name="Google Shape;3927;p72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8" name="Google Shape;3928;p72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29" name="Google Shape;3929;p72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3930" name="Google Shape;3930;p72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1" name="Google Shape;3931;p72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32" name="Google Shape;3932;p72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3933" name="Google Shape;3933;p72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4" name="Google Shape;3934;p72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35" name="Google Shape;3935;p72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3936" name="Google Shape;3936;p72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7" name="Google Shape;3937;p72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38" name="Google Shape;3938;p72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3939" name="Google Shape;3939;p72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0" name="Google Shape;3940;p72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41" name="Google Shape;3941;p72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3942" name="Google Shape;3942;p72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3" name="Google Shape;3943;p72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44" name="Google Shape;3944;p72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3945" name="Google Shape;3945;p72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6" name="Google Shape;3946;p72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47" name="Google Shape;3947;p72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3948" name="Google Shape;3948;p72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9" name="Google Shape;3949;p72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50" name="Google Shape;3950;p72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3951" name="Google Shape;3951;p72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52" name="Google Shape;3952;p72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3953" name="Google Shape;3953;p72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4" name="Google Shape;3954;p72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955" name="Google Shape;3955;p72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3956" name="Google Shape;3956;p72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7" name="Google Shape;3957;p72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958" name="Google Shape;3958;p72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3959" name="Google Shape;3959;p72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0" name="Google Shape;3960;p72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1" name="Google Shape;3961;p72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2" name="Google Shape;3962;p72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3" name="Google Shape;3963;p72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4" name="Google Shape;3964;p72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5" name="Google Shape;3965;p72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6" name="Google Shape;3966;p72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3967" name="Google Shape;3967;p72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3968" name="Google Shape;3968;p72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69" name="Google Shape;3969;p72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0" name="Google Shape;3970;p72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1" name="Google Shape;3971;p72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2" name="Google Shape;3972;p72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3" name="Google Shape;3973;p72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4" name="Google Shape;3974;p72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5" name="Google Shape;3975;p72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6" name="Google Shape;3976;p72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7" name="Google Shape;3977;p72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8" name="Google Shape;3978;p72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9" name="Google Shape;3979;p72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80" name="Google Shape;3980;p72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81" name="Google Shape;3981;p72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3982" name="Google Shape;3982;p72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3983" name="Google Shape;3983;p72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84" name="Google Shape;3984;p72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85" name="Google Shape;3985;p72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86" name="Google Shape;3986;p72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87" name="Google Shape;3987;p72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88" name="Google Shape;3988;p72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89" name="Google Shape;3989;p72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0" name="Google Shape;3990;p72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1" name="Google Shape;3991;p72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2" name="Google Shape;3992;p72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3" name="Google Shape;3993;p72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4" name="Google Shape;3994;p72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5" name="Google Shape;3995;p72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6" name="Google Shape;3996;p72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7" name="Google Shape;3997;p72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8" name="Google Shape;3998;p72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999" name="Google Shape;3999;p72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000" name="Google Shape;4000;p72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001" name="Google Shape;4001;p72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002" name="Google Shape;4002;p72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003" name="Google Shape;4003;p72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004" name="Google Shape;4004;p72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005" name="Google Shape;4005;p72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006" name="Google Shape;4006;p72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4007" name="Google Shape;4007;p72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4008" name="Google Shape;4008;p72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4009" name="Google Shape;4009;p72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4010" name="Google Shape;4010;p72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011" name="Google Shape;4011;p72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012" name="Google Shape;4012;p72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013" name="Google Shape;4013;p72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014" name="Google Shape;4014;p72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015" name="Google Shape;4015;p72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016" name="Google Shape;4016;p72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4017" name="Google Shape;4017;p72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4018" name="Google Shape;4018;p72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19" name="Google Shape;4019;p72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0" name="Google Shape;4020;p72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1" name="Google Shape;4021;p72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2" name="Google Shape;4022;p72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3" name="Google Shape;4023;p72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4" name="Google Shape;4024;p72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5" name="Google Shape;4025;p72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6" name="Google Shape;4026;p72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7" name="Google Shape;4027;p72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8" name="Google Shape;4028;p72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29" name="Google Shape;4029;p72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030" name="Google Shape;4030;p72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4031" name="Google Shape;4031;p72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4032" name="Google Shape;4032;p72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033" name="Google Shape;4033;p72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034" name="Google Shape;4034;p72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035" name="Google Shape;4035;p72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036" name="Google Shape;4036;p72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037" name="Google Shape;4037;p72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038" name="Google Shape;4038;p72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4039" name="Google Shape;4039;p72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4040" name="Google Shape;4040;p72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041" name="Google Shape;4041;p72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042" name="Google Shape;4042;p72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043" name="Google Shape;4043;p72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044" name="Google Shape;4044;p72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4045" name="Google Shape;4045;p72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4046" name="Google Shape;4046;p72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047" name="Google Shape;4047;p72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048" name="Google Shape;4048;p72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049" name="Google Shape;4049;p72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4050" name="Google Shape;4050;p72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051" name="Google Shape;4051;p72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052" name="Google Shape;4052;p72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4053" name="Google Shape;4053;p72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4054" name="Google Shape;4054;p72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4055" name="Google Shape;4055;p72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6" name="Google Shape;4056;p72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57" name="Google Shape;4057;p72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4058" name="Google Shape;4058;p72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9" name="Google Shape;4059;p72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60" name="Google Shape;4060;p72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4061" name="Google Shape;4061;p72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2" name="Google Shape;4062;p72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63" name="Google Shape;4063;p72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4064" name="Google Shape;4064;p72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5" name="Google Shape;4065;p72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66" name="Google Shape;4066;p72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4067" name="Google Shape;4067;p72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8" name="Google Shape;4068;p72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69" name="Google Shape;4069;p72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4070" name="Google Shape;4070;p72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1" name="Google Shape;4071;p72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72" name="Google Shape;4072;p72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4073" name="Google Shape;4073;p72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4" name="Google Shape;4074;p72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75" name="Google Shape;4075;p72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4076" name="Google Shape;4076;p72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7" name="Google Shape;4077;p72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78" name="Google Shape;4078;p72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4079" name="Google Shape;4079;p72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0" name="Google Shape;4080;p72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81" name="Google Shape;4081;p72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4082" name="Google Shape;4082;p72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3" name="Google Shape;4083;p72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84" name="Google Shape;4084;p72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4085" name="Google Shape;4085;p72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6" name="Google Shape;4086;p72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87" name="Google Shape;4087;p72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4088" name="Google Shape;4088;p72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9" name="Google Shape;4089;p72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90" name="Google Shape;4090;p72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4091" name="Google Shape;4091;p72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2" name="Google Shape;4092;p72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93" name="Google Shape;4093;p72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4094" name="Google Shape;4094;p72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5" name="Google Shape;4095;p72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96" name="Google Shape;4096;p72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4097" name="Google Shape;4097;p72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8" name="Google Shape;4098;p72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99" name="Google Shape;4099;p72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4100" name="Google Shape;4100;p72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1" name="Google Shape;4101;p72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02" name="Google Shape;4102;p72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4103" name="Google Shape;4103;p72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4" name="Google Shape;4104;p72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05" name="Google Shape;4105;p72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4106" name="Google Shape;4106;p72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7" name="Google Shape;4107;p72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08" name="Google Shape;4108;p72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4109" name="Google Shape;4109;p72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0" name="Google Shape;4110;p72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11" name="Google Shape;4111;p72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4112" name="Google Shape;4112;p72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3" name="Google Shape;4113;p72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14" name="Google Shape;4114;p72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4115" name="Google Shape;4115;p72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6" name="Google Shape;4116;p72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17" name="Google Shape;4117;p72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4118" name="Google Shape;4118;p72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9" name="Google Shape;4119;p72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20" name="Google Shape;4120;p72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4121" name="Google Shape;4121;p72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2" name="Google Shape;4122;p72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23" name="Google Shape;4123;p72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4124" name="Google Shape;4124;p72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5" name="Google Shape;4125;p72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26" name="Google Shape;4126;p72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4127" name="Google Shape;4127;p72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72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29" name="Google Shape;4129;p72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4130" name="Google Shape;4130;p72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1" name="Google Shape;4131;p72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32" name="Google Shape;4132;p72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4133" name="Google Shape;4133;p72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4" name="Google Shape;4134;p72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35" name="Google Shape;4135;p72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4136" name="Google Shape;4136;p72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7" name="Google Shape;4137;p72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38" name="Google Shape;4138;p72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4139" name="Google Shape;4139;p72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0" name="Google Shape;4140;p72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41" name="Google Shape;4141;p72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4142" name="Google Shape;4142;p72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3" name="Google Shape;4143;p72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44" name="Google Shape;4144;p72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4145" name="Google Shape;4145;p72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6" name="Google Shape;4146;p72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47" name="Google Shape;4147;p72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4148" name="Google Shape;4148;p72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9" name="Google Shape;4149;p72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50" name="Google Shape;4150;p72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4151" name="Google Shape;4151;p72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2" name="Google Shape;4152;p72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53" name="Google Shape;4153;p72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4154" name="Google Shape;4154;p72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5" name="Google Shape;4155;p72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56" name="Google Shape;4156;p72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4157" name="Google Shape;4157;p72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8" name="Google Shape;4158;p72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59" name="Google Shape;4159;p72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4160" name="Google Shape;4160;p72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1" name="Google Shape;4161;p72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62" name="Google Shape;4162;p72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4163" name="Google Shape;4163;p72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4" name="Google Shape;4164;p72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65" name="Google Shape;4165;p72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4166" name="Google Shape;4166;p72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7" name="Google Shape;4167;p72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68" name="Google Shape;4168;p72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4169" name="Google Shape;4169;p72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0" name="Google Shape;4170;p72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71" name="Google Shape;4171;p72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4172" name="Google Shape;4172;p72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3" name="Google Shape;4173;p72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74" name="Google Shape;4174;p72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4175" name="Google Shape;4175;p72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6" name="Google Shape;4176;p72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77" name="Google Shape;4177;p72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4178" name="Google Shape;4178;p72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9" name="Google Shape;4179;p72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80" name="Google Shape;4180;p72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4181" name="Google Shape;4181;p72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2" name="Google Shape;4182;p72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83" name="Google Shape;4183;p72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4184" name="Google Shape;4184;p72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5" name="Google Shape;4185;p72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86" name="Google Shape;4186;p72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4187" name="Google Shape;4187;p72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8" name="Google Shape;4188;p72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89" name="Google Shape;4189;p72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4190" name="Google Shape;4190;p72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1" name="Google Shape;4191;p72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92" name="Google Shape;4192;p72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4193" name="Google Shape;4193;p72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4" name="Google Shape;4194;p72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95" name="Google Shape;4195;p72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4196" name="Google Shape;4196;p72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7" name="Google Shape;4197;p72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98" name="Google Shape;4198;p72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4199" name="Google Shape;4199;p72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0" name="Google Shape;4200;p72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01" name="Google Shape;4201;p72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4202" name="Google Shape;4202;p72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3" name="Google Shape;4203;p72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04" name="Google Shape;4204;p72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4205" name="Google Shape;4205;p72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6" name="Google Shape;4206;p72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07" name="Google Shape;4207;p72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4208" name="Google Shape;4208;p72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9" name="Google Shape;4209;p72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10" name="Google Shape;4210;p72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4211" name="Google Shape;4211;p72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2" name="Google Shape;4212;p72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13" name="Google Shape;4213;p72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4214" name="Google Shape;4214;p72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5" name="Google Shape;4215;p72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16" name="Google Shape;4216;p72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4217" name="Google Shape;4217;p72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8" name="Google Shape;4218;p72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19" name="Google Shape;4219;p72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4220" name="Google Shape;4220;p72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1" name="Google Shape;4221;p72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22" name="Google Shape;4222;p72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4223" name="Google Shape;4223;p72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4" name="Google Shape;4224;p72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25" name="Google Shape;4225;p72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4226" name="Google Shape;4226;p72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7" name="Google Shape;4227;p72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28" name="Google Shape;4228;p72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4229" name="Google Shape;4229;p72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0" name="Google Shape;4230;p72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31" name="Google Shape;4231;p72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4232" name="Google Shape;4232;p72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72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34" name="Google Shape;4234;p72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4235" name="Google Shape;4235;p72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6" name="Google Shape;4236;p72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37" name="Google Shape;4237;p72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4238" name="Google Shape;4238;p72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9" name="Google Shape;4239;p72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40" name="Google Shape;4240;p72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72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42" name="Google Shape;4242;p72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4243" name="Google Shape;4243;p72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4" name="Google Shape;4244;p72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45" name="Google Shape;4245;p72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4246" name="Google Shape;4246;p72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7" name="Google Shape;4247;p72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48" name="Google Shape;4248;p72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72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50" name="Google Shape;4250;p72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4251" name="Google Shape;4251;p72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2" name="Google Shape;4252;p72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53" name="Google Shape;4253;p72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4254" name="Google Shape;4254;p72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5" name="Google Shape;4255;p72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56" name="Google Shape;4256;p72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4257" name="Google Shape;4257;p72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8" name="Google Shape;4258;p72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59" name="Google Shape;4259;p72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4260" name="Google Shape;4260;p72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1" name="Google Shape;4261;p72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62" name="Google Shape;4262;p72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4263" name="Google Shape;4263;p72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4" name="Google Shape;4264;p72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65" name="Google Shape;4265;p72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4266" name="Google Shape;4266;p72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72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68" name="Google Shape;4268;p72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4269" name="Google Shape;4269;p72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0" name="Google Shape;4270;p72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71" name="Google Shape;4271;p72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4272" name="Google Shape;4272;p72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3" name="Google Shape;4273;p72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74" name="Google Shape;4274;p72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4275" name="Google Shape;4275;p72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6" name="Google Shape;4276;p72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77" name="Google Shape;4277;p72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4278" name="Google Shape;4278;p72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9" name="Google Shape;4279;p72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80" name="Google Shape;4280;p72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4281" name="Google Shape;4281;p72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2" name="Google Shape;4282;p72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83" name="Google Shape;4283;p72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4284" name="Google Shape;4284;p72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5" name="Google Shape;4285;p72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86" name="Google Shape;4286;p72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72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88" name="Google Shape;4288;p72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4289" name="Google Shape;4289;p72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0" name="Google Shape;4290;p72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91" name="Google Shape;4291;p72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4292" name="Google Shape;4292;p72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3" name="Google Shape;4293;p72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94" name="Google Shape;4294;p72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4295" name="Google Shape;4295;p72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6" name="Google Shape;4296;p72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97" name="Google Shape;4297;p72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4298" name="Google Shape;4298;p72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9" name="Google Shape;4299;p72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00" name="Google Shape;4300;p72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4301" name="Google Shape;4301;p72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2" name="Google Shape;4302;p72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03" name="Google Shape;4303;p72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4304" name="Google Shape;4304;p72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5" name="Google Shape;4305;p72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06" name="Google Shape;4306;p72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4307" name="Google Shape;4307;p72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8" name="Google Shape;4308;p72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09" name="Google Shape;4309;p72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4310" name="Google Shape;4310;p72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1" name="Google Shape;4311;p72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12" name="Google Shape;4312;p72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4313" name="Google Shape;4313;p72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4" name="Google Shape;4314;p72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15" name="Google Shape;4315;p72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4316" name="Google Shape;4316;p72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7" name="Google Shape;4317;p72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18" name="Google Shape;4318;p72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4319" name="Google Shape;4319;p72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0" name="Google Shape;4320;p72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21" name="Google Shape;4321;p72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4322" name="Google Shape;4322;p72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3" name="Google Shape;4323;p72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24" name="Google Shape;4324;p72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4325" name="Google Shape;4325;p72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6" name="Google Shape;4326;p72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27" name="Google Shape;4327;p72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4328" name="Google Shape;4328;p72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9" name="Google Shape;4329;p72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30" name="Google Shape;4330;p72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4331" name="Google Shape;4331;p72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2" name="Google Shape;4332;p72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33" name="Google Shape;4333;p72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4334" name="Google Shape;4334;p72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5" name="Google Shape;4335;p72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36" name="Google Shape;4336;p72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4337" name="Google Shape;4337;p72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8" name="Google Shape;4338;p72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39" name="Google Shape;4339;p72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4340" name="Google Shape;4340;p72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1" name="Google Shape;4341;p72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42" name="Google Shape;4342;p72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4343" name="Google Shape;4343;p72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4" name="Google Shape;4344;p72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45" name="Google Shape;4345;p72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4346" name="Google Shape;4346;p72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7" name="Google Shape;4347;p72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48" name="Google Shape;4348;p72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4349" name="Google Shape;4349;p72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0" name="Google Shape;4350;p72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51" name="Google Shape;4351;p72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4352" name="Google Shape;4352;p72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3" name="Google Shape;4353;p72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54" name="Google Shape;4354;p72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4355" name="Google Shape;4355;p72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6" name="Google Shape;4356;p72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57" name="Google Shape;4357;p72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4358" name="Google Shape;4358;p72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9" name="Google Shape;4359;p72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360" name="Google Shape;4360;p72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72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362" name="Google Shape;4362;p72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4363" name="Google Shape;4363;p72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4" name="Google Shape;4364;p72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65" name="Google Shape;4365;p72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4366" name="Google Shape;4366;p72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7" name="Google Shape;4367;p72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68" name="Google Shape;4368;p72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4369" name="Google Shape;4369;p72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0" name="Google Shape;4370;p72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371" name="Google Shape;4371;p72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4372" name="Google Shape;4372;p72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4373" name="Google Shape;4373;p72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4" name="Google Shape;4374;p72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5" name="Google Shape;4375;p72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6" name="Google Shape;4376;p72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7" name="Google Shape;4377;p72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8" name="Google Shape;4378;p72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9" name="Google Shape;4379;p72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0" name="Google Shape;4380;p72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1" name="Google Shape;4381;p72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2" name="Google Shape;4382;p72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3" name="Google Shape;4383;p72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4" name="Google Shape;4384;p72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5" name="Google Shape;4385;p72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6" name="Google Shape;4386;p72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7" name="Google Shape;4387;p72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8" name="Google Shape;4388;p72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9" name="Google Shape;4389;p72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0" name="Google Shape;4390;p72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1" name="Google Shape;4391;p72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2" name="Google Shape;4392;p72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3" name="Google Shape;4393;p72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4" name="Google Shape;4394;p72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5" name="Google Shape;4395;p72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6" name="Google Shape;4396;p72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7" name="Google Shape;4397;p72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8" name="Google Shape;4398;p72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9" name="Google Shape;4399;p72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0" name="Google Shape;4400;p72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1" name="Google Shape;4401;p72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2" name="Google Shape;4402;p72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3" name="Google Shape;4403;p72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4" name="Google Shape;4404;p72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5" name="Google Shape;4405;p72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6" name="Google Shape;4406;p72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7" name="Google Shape;4407;p72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8" name="Google Shape;4408;p72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9" name="Google Shape;4409;p72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0" name="Google Shape;4410;p72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1" name="Google Shape;4411;p72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2" name="Google Shape;4412;p72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3" name="Google Shape;4413;p72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4" name="Google Shape;4414;p72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5" name="Google Shape;4415;p72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6" name="Google Shape;4416;p72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7" name="Google Shape;4417;p72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8" name="Google Shape;4418;p72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9" name="Google Shape;4419;p72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0" name="Google Shape;4420;p72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1" name="Google Shape;4421;p72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2" name="Google Shape;4422;p72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3" name="Google Shape;4423;p72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4" name="Google Shape;4424;p72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5" name="Google Shape;4425;p72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6" name="Google Shape;4426;p72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7" name="Google Shape;4427;p72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8" name="Google Shape;4428;p72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29" name="Google Shape;4429;p72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4430" name="Google Shape;4430;p72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1" name="Google Shape;4431;p72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32" name="Google Shape;4432;p72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4433" name="Google Shape;4433;p72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4" name="Google Shape;4434;p72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35" name="Google Shape;4435;p72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4436" name="Google Shape;4436;p72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7" name="Google Shape;4437;p72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38" name="Google Shape;4438;p72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4439" name="Google Shape;4439;p72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0" name="Google Shape;4440;p72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41" name="Google Shape;4441;p72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4442" name="Google Shape;4442;p72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3" name="Google Shape;4443;p72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44" name="Google Shape;4444;p72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4445" name="Google Shape;4445;p72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6" name="Google Shape;4446;p72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47" name="Google Shape;4447;p72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4448" name="Google Shape;4448;p72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9" name="Google Shape;4449;p72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50" name="Google Shape;4450;p72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4451" name="Google Shape;4451;p72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2" name="Google Shape;4452;p72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53" name="Google Shape;4453;p72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4454" name="Google Shape;4454;p72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5" name="Google Shape;4455;p72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56" name="Google Shape;4456;p72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4457" name="Google Shape;4457;p72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8" name="Google Shape;4458;p72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59" name="Google Shape;4459;p72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4460" name="Google Shape;4460;p72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1" name="Google Shape;4461;p72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462" name="Google Shape;4462;p72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72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64" name="Google Shape;4464;p72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4465" name="Google Shape;4465;p72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6" name="Google Shape;4466;p72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67" name="Google Shape;4467;p72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4468" name="Google Shape;4468;p72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9" name="Google Shape;4469;p72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70" name="Google Shape;4470;p72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4471" name="Google Shape;4471;p72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2" name="Google Shape;4472;p72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73" name="Google Shape;4473;p72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4474" name="Google Shape;4474;p72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5" name="Google Shape;4475;p72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76" name="Google Shape;4476;p72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4477" name="Google Shape;4477;p72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8" name="Google Shape;4478;p72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79" name="Google Shape;4479;p72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4480" name="Google Shape;4480;p72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1" name="Google Shape;4481;p72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82" name="Google Shape;4482;p72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4483" name="Google Shape;4483;p72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4" name="Google Shape;4484;p72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85" name="Google Shape;4485;p72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4486" name="Google Shape;4486;p72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7" name="Google Shape;4487;p72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88" name="Google Shape;4488;p72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4489" name="Google Shape;4489;p72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0" name="Google Shape;4490;p72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91" name="Google Shape;4491;p72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4492" name="Google Shape;4492;p72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3" name="Google Shape;4493;p72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94" name="Google Shape;4494;p72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4495" name="Google Shape;4495;p72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6" name="Google Shape;4496;p72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97" name="Google Shape;4497;p72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4498" name="Google Shape;4498;p72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9" name="Google Shape;4499;p72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00" name="Google Shape;4500;p72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4501" name="Google Shape;4501;p72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2" name="Google Shape;4502;p72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03" name="Google Shape;4503;p72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4504" name="Google Shape;4504;p72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5" name="Google Shape;4505;p72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06" name="Google Shape;4506;p72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4507" name="Google Shape;4507;p72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8" name="Google Shape;4508;p72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09" name="Google Shape;4509;p72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4510" name="Google Shape;4510;p72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1" name="Google Shape;4511;p72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12" name="Google Shape;4512;p72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4513" name="Google Shape;4513;p72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4" name="Google Shape;4514;p72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15" name="Google Shape;4515;p72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4516" name="Google Shape;4516;p72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7" name="Google Shape;4517;p72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18" name="Google Shape;4518;p72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4519" name="Google Shape;4519;p72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0" name="Google Shape;4520;p72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1" name="Google Shape;4521;p72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4522" name="Google Shape;4522;p72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3" name="Google Shape;4523;p72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4" name="Google Shape;4524;p72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4525" name="Google Shape;4525;p72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6" name="Google Shape;4526;p72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7" name="Google Shape;4527;p72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4528" name="Google Shape;4528;p72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9" name="Google Shape;4529;p72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30" name="Google Shape;4530;p72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4531" name="Google Shape;4531;p72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2" name="Google Shape;4532;p72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33" name="Google Shape;4533;p72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4534" name="Google Shape;4534;p72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5" name="Google Shape;4535;p72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36" name="Google Shape;4536;p72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4537" name="Google Shape;4537;p72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8" name="Google Shape;4538;p72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39" name="Google Shape;4539;p72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4540" name="Google Shape;4540;p72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1" name="Google Shape;4541;p72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2" name="Google Shape;4542;p72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4543" name="Google Shape;4543;p72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4" name="Google Shape;4544;p72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5" name="Google Shape;4545;p72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4546" name="Google Shape;4546;p72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7" name="Google Shape;4547;p72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8" name="Google Shape;4548;p72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4549" name="Google Shape;4549;p72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0" name="Google Shape;4550;p72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51" name="Google Shape;4551;p72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4552" name="Google Shape;4552;p72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3" name="Google Shape;4553;p72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54" name="Google Shape;4554;p72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4555" name="Google Shape;4555;p72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6" name="Google Shape;4556;p72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57" name="Google Shape;4557;p72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4558" name="Google Shape;4558;p72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9" name="Google Shape;4559;p72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60" name="Google Shape;4560;p72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4561" name="Google Shape;4561;p72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2" name="Google Shape;4562;p72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63" name="Google Shape;4563;p72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4564" name="Google Shape;4564;p72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5" name="Google Shape;4565;p72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/>
          <p:nvPr>
            <p:ph type="ctrTitle"/>
          </p:nvPr>
        </p:nvSpPr>
        <p:spPr>
          <a:xfrm>
            <a:off x="2086025" y="3146213"/>
            <a:ext cx="49719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270" name="Google Shape;270;p37"/>
          <p:cNvSpPr txBox="1"/>
          <p:nvPr>
            <p:ph idx="1" type="subTitle"/>
          </p:nvPr>
        </p:nvSpPr>
        <p:spPr>
          <a:xfrm>
            <a:off x="2086075" y="1535888"/>
            <a:ext cx="4971900" cy="12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9" name="Shape 4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0" name="Google Shape;4570;p73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4571" name="Google Shape;4571;p73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4572" name="Google Shape;4572;p73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73" name="Google Shape;4573;p73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574" name="Google Shape;4574;p73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4575" name="Google Shape;4575;p73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76" name="Google Shape;4576;p73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4577" name="Google Shape;4577;p73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78" name="Google Shape;4578;p73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579" name="Google Shape;4579;p73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4580" name="Google Shape;4580;p73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81" name="Google Shape;4581;p73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4582" name="Google Shape;4582;p73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83" name="Google Shape;4583;p73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584" name="Google Shape;4584;p73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4585" name="Google Shape;4585;p73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86" name="Google Shape;4586;p73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4587" name="Google Shape;4587;p73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88" name="Google Shape;4588;p73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589" name="Google Shape;4589;p73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4590" name="Google Shape;4590;p73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591" name="Google Shape;4591;p73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4592" name="Google Shape;4592;p73"/>
            <p:cNvSpPr/>
            <p:nvPr/>
          </p:nvSpPr>
          <p:spPr>
            <a:xfrm>
              <a:off x="2673740" y="4350566"/>
              <a:ext cx="270028" cy="11697"/>
            </a:xfrm>
            <a:custGeom>
              <a:rect b="b" l="l" r="r" t="t"/>
              <a:pathLst>
                <a:path extrusionOk="0" h="2706" w="10652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93" name="Google Shape;4593;p73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4594" name="Google Shape;4594;p73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5" name="Google Shape;4595;p73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6" name="Google Shape;4596;p73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7" name="Google Shape;4597;p73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8" name="Google Shape;4598;p73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9" name="Google Shape;4599;p73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00" name="Google Shape;4600;p73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01" name="Google Shape;4601;p73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4602" name="Google Shape;4602;p73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4603" name="Google Shape;4603;p73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4604" name="Google Shape;4604;p73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05" name="Google Shape;4605;p73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4606" name="Google Shape;4606;p73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4607" name="Google Shape;4607;p73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08" name="Google Shape;4608;p73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09" name="Google Shape;4609;p73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4610" name="Google Shape;4610;p73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4611" name="Google Shape;4611;p73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612" name="Google Shape;4612;p73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</p:grpSp>
      <p:grpSp>
        <p:nvGrpSpPr>
          <p:cNvPr id="4613" name="Google Shape;4613;p73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4614" name="Google Shape;4614;p73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cap="flat" cmpd="sng" w="28575">
              <a:solidFill>
                <a:srgbClr val="A5B7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4615" name="Google Shape;4615;p73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4616" name="Google Shape;4616;p73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4617" name="Google Shape;4617;p73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4618" name="Google Shape;4618;p73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619" name="Google Shape;4619;p73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20" name="Google Shape;4620;p73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4621" name="Google Shape;4621;p73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4622" name="Google Shape;4622;p73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4623" name="Google Shape;4623;p73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624" name="Google Shape;4624;p73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25" name="Google Shape;4625;p73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4626" name="Google Shape;4626;p73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4627" name="Google Shape;4627;p73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4628" name="Google Shape;4628;p73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629" name="Google Shape;4629;p73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30" name="Google Shape;4630;p73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4631" name="Google Shape;4631;p73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4632" name="Google Shape;4632;p73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4633" name="Google Shape;4633;p73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634" name="Google Shape;4634;p73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35" name="Google Shape;4635;p73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4636" name="Google Shape;4636;p73"/>
            <p:cNvCxnSpPr>
              <a:stCxn id="4637" idx="6"/>
              <a:endCxn id="4638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639" name="Google Shape;4639;p73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4640" name="Google Shape;4640;p73"/>
              <p:cNvCxnSpPr>
                <a:stCxn id="4641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637" name="Google Shape;4637;p73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73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42" name="Google Shape;4642;p73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4643" name="Google Shape;4643;p73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644" name="Google Shape;4644;p73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73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46" name="Google Shape;4646;p73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4647" name="Google Shape;4647;p73"/>
              <p:cNvCxnSpPr>
                <a:stCxn id="4648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649" name="Google Shape;4649;p73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73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0" name="Google Shape;4650;p73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4651" name="Google Shape;4651;p73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638" name="Google Shape;4638;p73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73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53" name="Google Shape;4653;p73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4654" name="Google Shape;4654;p73"/>
            <p:cNvCxnSpPr>
              <a:stCxn id="4655" idx="4"/>
              <a:endCxn id="4656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57" name="Google Shape;4657;p73"/>
            <p:cNvCxnSpPr>
              <a:stCxn id="4656" idx="0"/>
              <a:endCxn id="4658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59" name="Google Shape;4659;p73"/>
            <p:cNvCxnSpPr>
              <a:stCxn id="4658" idx="4"/>
              <a:endCxn id="4660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61" name="Google Shape;4661;p73"/>
            <p:cNvCxnSpPr>
              <a:stCxn id="4660" idx="0"/>
              <a:endCxn id="4662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62" name="Google Shape;4662;p73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8" name="Google Shape;4658;p73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5" name="Google Shape;4655;p73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0" name="Google Shape;4660;p73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6" name="Google Shape;4656;p73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3" name="Google Shape;4663;p73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4664" name="Google Shape;4664;p73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73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73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73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73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9" name="Google Shape;4669;p73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4670" name="Google Shape;4670;p73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4671" name="Google Shape;4671;p73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73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73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74" name="Google Shape;4674;p73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4675" name="Google Shape;4675;p73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73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73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78" name="Google Shape;4678;p73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4679" name="Google Shape;4679;p73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73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73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82" name="Google Shape;4682;p73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4683" name="Google Shape;4683;p73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73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73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86" name="Google Shape;4686;p73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4687" name="Google Shape;4687;p73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4688" name="Google Shape;4688;p73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73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rect b="b" l="l" r="r" t="t"/>
                <a:pathLst>
                  <a:path extrusionOk="0" h="3951" w="7902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73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73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2" name="Google Shape;4692;p73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93" name="Google Shape;4693;p73"/>
            <p:cNvSpPr/>
            <p:nvPr/>
          </p:nvSpPr>
          <p:spPr>
            <a:xfrm>
              <a:off x="6899264" y="2673830"/>
              <a:ext cx="225242" cy="361476"/>
            </a:xfrm>
            <a:custGeom>
              <a:rect b="b" l="l" r="r" t="t"/>
              <a:pathLst>
                <a:path extrusionOk="0" h="8802" w="5485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73"/>
            <p:cNvSpPr/>
            <p:nvPr/>
          </p:nvSpPr>
          <p:spPr>
            <a:xfrm>
              <a:off x="7198259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73"/>
            <p:cNvSpPr/>
            <p:nvPr/>
          </p:nvSpPr>
          <p:spPr>
            <a:xfrm>
              <a:off x="7493639" y="2673830"/>
              <a:ext cx="225200" cy="361476"/>
            </a:xfrm>
            <a:custGeom>
              <a:rect b="b" l="l" r="r" t="t"/>
              <a:pathLst>
                <a:path extrusionOk="0" h="8802" w="5484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73"/>
            <p:cNvSpPr/>
            <p:nvPr/>
          </p:nvSpPr>
          <p:spPr>
            <a:xfrm>
              <a:off x="7792387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73"/>
            <p:cNvSpPr/>
            <p:nvPr/>
          </p:nvSpPr>
          <p:spPr>
            <a:xfrm>
              <a:off x="8090150" y="2673789"/>
              <a:ext cx="225857" cy="361517"/>
            </a:xfrm>
            <a:custGeom>
              <a:rect b="b" l="l" r="r" t="t"/>
              <a:pathLst>
                <a:path extrusionOk="0" h="8803" w="550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8" name="Google Shape;4698;p73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4699" name="Google Shape;4699;p73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73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73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73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73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73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73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73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73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73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9" name="Google Shape;4709;p73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4710" name="Google Shape;4710;p73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73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73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73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73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rect b="b" l="l" r="r" t="t"/>
              <a:pathLst>
                <a:path extrusionOk="0" fill="none" h="22050" w="44066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435D74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73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cap="rnd" cmpd="sng" w="20850">
              <a:solidFill>
                <a:srgbClr val="5F7D95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73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rect b="b" l="l" r="r" t="t"/>
              <a:pathLst>
                <a:path extrusionOk="0" fill="none" h="22050" w="44065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869FB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73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cap="rnd" cmpd="sng" w="20850">
              <a:solidFill>
                <a:srgbClr val="BAC8D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73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rect b="b" l="l" r="r" t="t"/>
              <a:pathLst>
                <a:path extrusionOk="0" h="3671" w="3671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73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73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73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73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rect b="b" l="l" r="r" t="t"/>
              <a:pathLst>
                <a:path extrusionOk="0" h="33792" w="33825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73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73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73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rect b="b" l="l" r="r" t="t"/>
              <a:pathLst>
                <a:path extrusionOk="0" h="33792" w="33791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6" name="Google Shape;4726;p73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4727" name="Google Shape;4727;p73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73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73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73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73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73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cap="flat" cmpd="sng" w="19050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3" name="Google Shape;4733;p73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4734" name="Google Shape;4734;p73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73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73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37" name="Google Shape;4737;p73"/>
            <p:cNvCxnSpPr>
              <a:stCxn id="4734" idx="6"/>
              <a:endCxn id="473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38" name="Google Shape;4738;p73"/>
            <p:cNvCxnSpPr>
              <a:stCxn id="4735" idx="4"/>
              <a:endCxn id="473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40" name="Google Shape;4740;p73"/>
            <p:cNvCxnSpPr>
              <a:stCxn id="4739" idx="6"/>
              <a:endCxn id="473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41" name="Google Shape;4741;p73"/>
            <p:cNvCxnSpPr>
              <a:stCxn id="4736" idx="4"/>
              <a:endCxn id="474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739" name="Google Shape;4739;p73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73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73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44" name="Google Shape;4744;p73"/>
            <p:cNvCxnSpPr>
              <a:endCxn id="474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745" name="Google Shape;4745;p73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4746" name="Google Shape;4746;p73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73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73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73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73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1" name="Google Shape;4751;p73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4752" name="Google Shape;4752;p73"/>
            <p:cNvCxnSpPr/>
            <p:nvPr/>
          </p:nvCxnSpPr>
          <p:spPr>
            <a:xfrm flipH="1" rot="10800000">
              <a:off x="3486925" y="1918250"/>
              <a:ext cx="742200" cy="690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53" name="Google Shape;4753;p73"/>
            <p:cNvCxnSpPr/>
            <p:nvPr/>
          </p:nvCxnSpPr>
          <p:spPr>
            <a:xfrm flipH="1" rot="-5400000">
              <a:off x="3486925" y="577350"/>
              <a:ext cx="650100" cy="650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54" name="Google Shape;4754;p73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55" name="Google Shape;4755;p73"/>
            <p:cNvCxnSpPr/>
            <p:nvPr/>
          </p:nvCxnSpPr>
          <p:spPr>
            <a:xfrm flipH="1" rot="10800000">
              <a:off x="756500" y="577975"/>
              <a:ext cx="1705500" cy="1049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56" name="Google Shape;4756;p73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757" name="Google Shape;4757;p73"/>
            <p:cNvSpPr/>
            <p:nvPr/>
          </p:nvSpPr>
          <p:spPr>
            <a:xfrm>
              <a:off x="548861" y="1338125"/>
              <a:ext cx="502050" cy="502875"/>
            </a:xfrm>
            <a:custGeom>
              <a:rect b="b" l="l" r="r" t="t"/>
              <a:pathLst>
                <a:path extrusionOk="0" h="20115" w="20082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58" name="Google Shape;4758;p73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759" name="Google Shape;4759;p73"/>
            <p:cNvSpPr/>
            <p:nvPr/>
          </p:nvSpPr>
          <p:spPr>
            <a:xfrm>
              <a:off x="4095707" y="1083398"/>
              <a:ext cx="289400" cy="268650"/>
            </a:xfrm>
            <a:custGeom>
              <a:rect b="b" l="l" r="r" t="t"/>
              <a:pathLst>
                <a:path extrusionOk="0" h="10746" w="11576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73"/>
            <p:cNvSpPr/>
            <p:nvPr/>
          </p:nvSpPr>
          <p:spPr>
            <a:xfrm>
              <a:off x="2421967" y="389676"/>
              <a:ext cx="383625" cy="371825"/>
            </a:xfrm>
            <a:custGeom>
              <a:rect b="b" l="l" r="r" t="t"/>
              <a:pathLst>
                <a:path extrusionOk="0" h="14873" w="15345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73"/>
            <p:cNvSpPr/>
            <p:nvPr/>
          </p:nvSpPr>
          <p:spPr>
            <a:xfrm>
              <a:off x="4095707" y="426309"/>
              <a:ext cx="289400" cy="268850"/>
            </a:xfrm>
            <a:custGeom>
              <a:rect b="b" l="l" r="r" t="t"/>
              <a:pathLst>
                <a:path extrusionOk="0" h="10754" w="11576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73"/>
            <p:cNvSpPr/>
            <p:nvPr/>
          </p:nvSpPr>
          <p:spPr>
            <a:xfrm>
              <a:off x="4102832" y="2474633"/>
              <a:ext cx="289400" cy="269425"/>
            </a:xfrm>
            <a:custGeom>
              <a:rect b="b" l="l" r="r" t="t"/>
              <a:pathLst>
                <a:path extrusionOk="0" h="10777" w="11576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73"/>
            <p:cNvSpPr/>
            <p:nvPr/>
          </p:nvSpPr>
          <p:spPr>
            <a:xfrm>
              <a:off x="4095707" y="1772738"/>
              <a:ext cx="289400" cy="268825"/>
            </a:xfrm>
            <a:custGeom>
              <a:rect b="b" l="l" r="r" t="t"/>
              <a:pathLst>
                <a:path extrusionOk="0" h="10753" w="11576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73"/>
            <p:cNvSpPr/>
            <p:nvPr/>
          </p:nvSpPr>
          <p:spPr>
            <a:xfrm>
              <a:off x="2422792" y="2408015"/>
              <a:ext cx="383650" cy="371825"/>
            </a:xfrm>
            <a:custGeom>
              <a:rect b="b" l="l" r="r" t="t"/>
              <a:pathLst>
                <a:path extrusionOk="0" h="14873" w="15346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5" name="Google Shape;4765;p73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4766" name="Google Shape;4766;p73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67" name="Google Shape;4767;p73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68" name="Google Shape;4768;p73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69" name="Google Shape;4769;p73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70" name="Google Shape;4770;p73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71" name="Google Shape;4771;p73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72" name="Google Shape;4772;p73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773" name="Google Shape;4773;p73"/>
            <p:cNvCxnSpPr>
              <a:stCxn id="4766" idx="2"/>
              <a:endCxn id="4767" idx="0"/>
            </p:cNvCxnSpPr>
            <p:nvPr/>
          </p:nvCxnSpPr>
          <p:spPr>
            <a:xfrm flipH="1" rot="-5400000">
              <a:off x="5228543" y="2315249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774" name="Google Shape;4774;p73"/>
            <p:cNvCxnSpPr>
              <a:stCxn id="4768" idx="0"/>
              <a:endCxn id="4766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775" name="Google Shape;4775;p73"/>
            <p:cNvCxnSpPr>
              <a:stCxn id="4768" idx="2"/>
              <a:endCxn id="4770" idx="0"/>
            </p:cNvCxnSpPr>
            <p:nvPr/>
          </p:nvCxnSpPr>
          <p:spPr>
            <a:xfrm flipH="1" rot="-5400000">
              <a:off x="2995647" y="3677550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776" name="Google Shape;4776;p73"/>
            <p:cNvCxnSpPr>
              <a:stCxn id="4769" idx="0"/>
              <a:endCxn id="4768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777" name="Google Shape;4777;p73"/>
            <p:cNvCxnSpPr>
              <a:stCxn id="4767" idx="2"/>
              <a:endCxn id="4772" idx="0"/>
            </p:cNvCxnSpPr>
            <p:nvPr/>
          </p:nvCxnSpPr>
          <p:spPr>
            <a:xfrm flipH="1" rot="-5400000">
              <a:off x="6536390" y="3677400"/>
              <a:ext cx="457200" cy="8454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778" name="Google Shape;4778;p73"/>
            <p:cNvCxnSpPr>
              <a:stCxn id="4771" idx="0"/>
              <a:endCxn id="4767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779" name="Google Shape;4779;p73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4780" name="Google Shape;4780;p73"/>
            <p:cNvSpPr/>
            <p:nvPr/>
          </p:nvSpPr>
          <p:spPr>
            <a:xfrm>
              <a:off x="715182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73"/>
            <p:cNvSpPr/>
            <p:nvPr/>
          </p:nvSpPr>
          <p:spPr>
            <a:xfrm>
              <a:off x="766416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73"/>
            <p:cNvSpPr/>
            <p:nvPr/>
          </p:nvSpPr>
          <p:spPr>
            <a:xfrm>
              <a:off x="6895650" y="3127761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73"/>
            <p:cNvSpPr/>
            <p:nvPr/>
          </p:nvSpPr>
          <p:spPr>
            <a:xfrm>
              <a:off x="7399482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73"/>
            <p:cNvSpPr/>
            <p:nvPr/>
          </p:nvSpPr>
          <p:spPr>
            <a:xfrm>
              <a:off x="7911823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85" name="Google Shape;4785;p73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4786" name="Google Shape;4786;p73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7" name="Google Shape;4787;p73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8" name="Google Shape;4788;p73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9" name="Google Shape;4789;p73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0" name="Google Shape;4790;p73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791" name="Google Shape;4791;p73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4792" name="Google Shape;4792;p73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4793" name="Google Shape;4793;p73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4794" name="Google Shape;4794;p73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95" name="Google Shape;4795;p73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4796" name="Google Shape;4796;p73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4797" name="Google Shape;4797;p73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rect b="b" l="l" r="r" t="t"/>
                <a:pathLst>
                  <a:path extrusionOk="0" h="60023" w="69271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98" name="Google Shape;4798;p73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4799" name="Google Shape;4799;p73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4800" name="Google Shape;4800;p73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rect b="b" l="l" r="r" t="t"/>
                <a:pathLst>
                  <a:path extrusionOk="0" h="60023" w="6933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01" name="Google Shape;4801;p73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4802" name="Google Shape;4802;p73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4803" name="Google Shape;4803;p73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04" name="Google Shape;4804;p73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4805" name="Google Shape;4805;p73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4806" name="Google Shape;4806;p73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4807" name="Google Shape;4807;p73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rect b="b" l="l" r="r" t="t"/>
                  <a:pathLst>
                    <a:path extrusionOk="0" h="9651" w="9649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8" name="Google Shape;4808;p73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rect b="b" l="l" r="r" t="t"/>
                  <a:pathLst>
                    <a:path extrusionOk="0" h="4477" w="8764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809" name="Google Shape;4809;p73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rect b="b" l="l" r="r" t="t"/>
                <a:pathLst>
                  <a:path extrusionOk="0" h="4578" w="4577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10" name="Google Shape;4810;p73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4811" name="Google Shape;4811;p73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4812" name="Google Shape;4812;p73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rect b="b" l="l" r="r" t="t"/>
                  <a:pathLst>
                    <a:path extrusionOk="0" h="9649" w="9646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3" name="Google Shape;4813;p73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rect b="b" l="l" r="r" t="t"/>
                  <a:pathLst>
                    <a:path extrusionOk="0" h="4478" w="8759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814" name="Google Shape;4814;p73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15" name="Google Shape;4815;p73"/>
            <p:cNvSpPr/>
            <p:nvPr/>
          </p:nvSpPr>
          <p:spPr>
            <a:xfrm>
              <a:off x="6103938" y="3114683"/>
              <a:ext cx="40933" cy="7549"/>
            </a:xfrm>
            <a:custGeom>
              <a:rect b="b" l="l" r="r" t="t"/>
              <a:pathLst>
                <a:path extrusionOk="0" h="180" w="976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16" name="Google Shape;4816;p73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4817" name="Google Shape;4817;p73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4818" name="Google Shape;4818;p73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4819" name="Google Shape;4819;p73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rect b="b" l="l" r="r" t="t"/>
                    <a:pathLst>
                      <a:path extrusionOk="0" h="7194" w="14253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20" name="Google Shape;4820;p73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rect b="b" l="l" r="r" t="t"/>
                    <a:pathLst>
                      <a:path extrusionOk="0" h="9649" w="482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21" name="Google Shape;4821;p73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rect b="b" l="l" r="r" t="t"/>
                  <a:pathLst>
                    <a:path extrusionOk="0" h="4479" w="8767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822" name="Google Shape;4822;p73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23" name="Google Shape;4823;p73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4824" name="Google Shape;4824;p73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25" name="Google Shape;4825;p73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4826" name="Google Shape;4826;p73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rect b="b" l="l" r="r" t="t"/>
                  <a:pathLst>
                    <a:path extrusionOk="0" h="9651" w="19088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7" name="Google Shape;4827;p73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rect b="b" l="l" r="r" t="t"/>
                  <a:pathLst>
                    <a:path extrusionOk="0" h="4478" w="8659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828" name="Google Shape;4828;p73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4829" name="Google Shape;4829;p73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4830" name="Google Shape;4830;p73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31" name="Google Shape;4831;p73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4832" name="Google Shape;4832;p73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3" name="Google Shape;4833;p73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4" name="Google Shape;4834;p73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rect b="b" l="l" r="r" t="t"/>
                  <a:pathLst>
                    <a:path extrusionOk="0" h="6105" w="6105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5" name="Google Shape;4835;p73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rect b="b" l="l" r="r" t="t"/>
                  <a:pathLst>
                    <a:path extrusionOk="0" h="5757" w="4304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6" name="Google Shape;4836;p73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rect b="b" l="l" r="r" t="t"/>
                  <a:pathLst>
                    <a:path extrusionOk="0" h="5778" w="4304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837" name="Google Shape;4837;p73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4838" name="Google Shape;4838;p73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4839" name="Google Shape;4839;p73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rect b="b" l="l" r="r" t="t"/>
                  <a:pathLst>
                    <a:path extrusionOk="0" h="14873" w="15345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840" name="Google Shape;4840;p73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4841" name="Google Shape;4841;p73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2" name="Google Shape;4842;p73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3" name="Google Shape;4843;p73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4" name="Google Shape;4844;p73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5" name="Google Shape;4845;p73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6" name="Google Shape;4846;p73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7" name="Google Shape;4847;p73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848" name="Google Shape;4848;p73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4849" name="Google Shape;4849;p73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rect b="b" l="l" r="r" t="t"/>
                      <a:pathLst>
                        <a:path extrusionOk="0" h="10746" w="11576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850" name="Google Shape;4850;p73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rect b="b" l="l" r="r" t="t"/>
                      <a:pathLst>
                        <a:path extrusionOk="0" h="10754" w="11576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4851" name="Google Shape;4851;p73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4852" name="Google Shape;4852;p73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rect b="b" l="l" r="r" t="t"/>
                  <a:pathLst>
                    <a:path extrusionOk="0" h="14873" w="15346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853" name="Google Shape;4853;p73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4854" name="Google Shape;4854;p73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5" name="Google Shape;4855;p73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6" name="Google Shape;4856;p73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7" name="Google Shape;4857;p73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8" name="Google Shape;4858;p73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9" name="Google Shape;4859;p73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0" name="Google Shape;4860;p73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861" name="Google Shape;4861;p73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4862" name="Google Shape;4862;p73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rect b="b" l="l" r="r" t="t"/>
                      <a:pathLst>
                        <a:path extrusionOk="0" h="10777" w="11576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863" name="Google Shape;4863;p73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rect b="b" l="l" r="r" t="t"/>
                      <a:pathLst>
                        <a:path extrusionOk="0" h="10753" w="11576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4864" name="Google Shape;4864;p73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4865" name="Google Shape;4865;p73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4866" name="Google Shape;4866;p73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73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73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rect b="b" l="l" r="r" t="t"/>
                <a:pathLst>
                  <a:path extrusionOk="0" fill="none" h="2198" w="2333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73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73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rect b="b" l="l" r="r" t="t"/>
                <a:pathLst>
                  <a:path extrusionOk="0" fill="none" h="1328" w="4559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73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73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rect b="b" l="l" r="r" t="t"/>
                <a:pathLst>
                  <a:path extrusionOk="0" fill="none" h="2767" w="1065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73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73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73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73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73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8" name="Google Shape;4878;p73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rect b="b" l="l" r="r" t="t"/>
                <a:pathLst>
                  <a:path extrusionOk="0" fill="none" h="2198" w="233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9" name="Google Shape;4879;p73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0" name="Google Shape;4880;p73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rect b="b" l="l" r="r" t="t"/>
                <a:pathLst>
                  <a:path extrusionOk="0" fill="none" h="1328" w="456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1" name="Google Shape;4881;p73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2" name="Google Shape;4882;p73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rect b="b" l="l" r="r" t="t"/>
                <a:pathLst>
                  <a:path extrusionOk="0" fill="none" h="2767" w="1066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3" name="Google Shape;4883;p73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4" name="Google Shape;4884;p73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5" name="Google Shape;4885;p73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6" name="Google Shape;4886;p73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4887" name="Google Shape;4887;p73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4888" name="Google Shape;4888;p73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4889" name="Google Shape;4889;p73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rect b="b" l="l" r="r" t="t"/>
                    <a:pathLst>
                      <a:path extrusionOk="0" fill="none" h="1" w="36535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0" name="Google Shape;4890;p73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rect b="b" l="l" r="r" t="t"/>
                    <a:pathLst>
                      <a:path extrusionOk="0" h="5351" w="5564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891" name="Google Shape;4891;p73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4892" name="Google Shape;4892;p73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893" name="Google Shape;4893;p73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4894" name="Google Shape;4894;p73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rect b="b" l="l" r="r" t="t"/>
                      <a:pathLst>
                        <a:path extrusionOk="0" fill="none" h="37079" w="28816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895" name="Google Shape;4895;p73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4896" name="Google Shape;4896;p73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4897" name="Google Shape;4897;p73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4898" name="Google Shape;4898;p73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9" name="Google Shape;4899;p73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900" name="Google Shape;4900;p73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4901" name="Google Shape;4901;p73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2" name="Google Shape;4902;p73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903" name="Google Shape;4903;p73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4904" name="Google Shape;4904;p73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4905" name="Google Shape;4905;p73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rect b="b" l="l" r="r" t="t"/>
                      <a:pathLst>
                        <a:path extrusionOk="0" fill="none" h="1" w="17599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6" name="Google Shape;4906;p73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7" name="Google Shape;4907;p73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rect b="b" l="l" r="r" t="t"/>
                      <a:pathLst>
                        <a:path extrusionOk="0" fill="none" h="45330" w="18623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4908" name="Google Shape;4908;p73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rect b="b" l="l" r="r" t="t"/>
                    <a:pathLst>
                      <a:path extrusionOk="0" h="21447" w="37115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9" name="Google Shape;4909;p73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4910" name="Google Shape;4910;p73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rect b="b" l="l" r="r" t="t"/>
                <a:pathLst>
                  <a:path extrusionOk="0" fill="none" h="63161" w="63165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11" name="Google Shape;4911;p73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4912" name="Google Shape;4912;p73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4913" name="Google Shape;4913;p73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4" name="Google Shape;4914;p73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rect b="b" l="l" r="r" t="t"/>
                    <a:pathLst>
                      <a:path extrusionOk="0" h="5349" w="5349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5" name="Google Shape;4915;p73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916" name="Google Shape;4916;p73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4917" name="Google Shape;4917;p73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rect b="b" l="l" r="r" t="t"/>
                    <a:pathLst>
                      <a:path extrusionOk="0" fill="none" h="38848" w="30556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8" name="Google Shape;4918;p73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4919" name="Google Shape;4919;p73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4920" name="Google Shape;4920;p73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4921" name="Google Shape;4921;p73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22" name="Google Shape;4922;p73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rect b="b" l="l" r="r" t="t"/>
                    <a:pathLst>
                      <a:path extrusionOk="0" fill="none" h="34405" w="30534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923" name="Google Shape;4923;p73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4924" name="Google Shape;4924;p73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25" name="Google Shape;4925;p73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26" name="Google Shape;4926;p73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4927" name="Google Shape;4927;p73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4928" name="Google Shape;4928;p73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4929" name="Google Shape;4929;p73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rect b="b" l="l" r="r" t="t"/>
                    <a:pathLst>
                      <a:path extrusionOk="0" fill="none" h="1" w="34959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30" name="Google Shape;4930;p73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rect b="b" l="l" r="r" t="t"/>
                    <a:pathLst>
                      <a:path extrusionOk="0" h="5349" w="5564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931" name="Google Shape;4931;p73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4932" name="Google Shape;4932;p73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933" name="Google Shape;4933;p73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4934" name="Google Shape;4934;p73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rect b="b" l="l" r="r" t="t"/>
                      <a:pathLst>
                        <a:path extrusionOk="0" fill="none" h="38848" w="2921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35" name="Google Shape;4935;p73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rect b="b" l="l" r="r" t="t"/>
                      <a:pathLst>
                        <a:path extrusionOk="0" h="5350" w="556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4936" name="Google Shape;4936;p73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4937" name="Google Shape;4937;p73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4938" name="Google Shape;4938;p73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rect b="b" l="l" r="r" t="t"/>
                    <a:pathLst>
                      <a:path extrusionOk="0" fill="none" h="1" w="33303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39" name="Google Shape;4939;p73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940" name="Google Shape;4940;p73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4941" name="Google Shape;4941;p73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4942" name="Google Shape;4942;p73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4943" name="Google Shape;4943;p73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rect b="b" l="l" r="r" t="t"/>
                        <a:pathLst>
                          <a:path extrusionOk="0" h="5349" w="5561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944" name="Google Shape;4944;p73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rect b="b" l="l" r="r" t="t"/>
                        <a:pathLst>
                          <a:path extrusionOk="0" fill="none" h="1" w="17599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rnd" cmpd="sng" w="9525">
                        <a:solidFill>
                          <a:srgbClr val="CFD9E0"/>
                        </a:solidFill>
                        <a:prstDash val="solid"/>
                        <a:round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sp>
                  <p:nvSpPr>
                    <p:cNvPr id="4945" name="Google Shape;4945;p73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rect b="b" l="l" r="r" t="t"/>
                      <a:pathLst>
                        <a:path extrusionOk="0" fill="none" h="45330" w="18044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4946" name="Google Shape;4946;p73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47" name="Google Shape;4947;p73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rect b="b" l="l" r="r" t="t"/>
                    <a:pathLst>
                      <a:path extrusionOk="0" h="21447" w="37118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948" name="Google Shape;4948;p73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4949" name="Google Shape;4949;p73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50" name="Google Shape;4950;p73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rect b="b" l="l" r="r" t="t"/>
                    <a:pathLst>
                      <a:path extrusionOk="0" fill="none" h="1" w="35018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4951" name="Google Shape;4951;p73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4952" name="Google Shape;4952;p73"/>
            <p:cNvSpPr/>
            <p:nvPr/>
          </p:nvSpPr>
          <p:spPr>
            <a:xfrm>
              <a:off x="2418065" y="2799334"/>
              <a:ext cx="619167" cy="193359"/>
            </a:xfrm>
            <a:custGeom>
              <a:rect b="b" l="l" r="r" t="t"/>
              <a:pathLst>
                <a:path extrusionOk="0" h="36397" w="116549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73"/>
            <p:cNvSpPr/>
            <p:nvPr/>
          </p:nvSpPr>
          <p:spPr>
            <a:xfrm>
              <a:off x="2373234" y="2761962"/>
              <a:ext cx="248482" cy="268106"/>
            </a:xfrm>
            <a:custGeom>
              <a:rect b="b" l="l" r="r" t="t"/>
              <a:pathLst>
                <a:path extrusionOk="0" h="50467" w="46773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73"/>
            <p:cNvSpPr/>
            <p:nvPr/>
          </p:nvSpPr>
          <p:spPr>
            <a:xfrm>
              <a:off x="2726356" y="3024889"/>
              <a:ext cx="2582" cy="99328"/>
            </a:xfrm>
            <a:custGeom>
              <a:rect b="b" l="l" r="r" t="t"/>
              <a:pathLst>
                <a:path extrusionOk="0" h="18697" w="486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73"/>
            <p:cNvSpPr/>
            <p:nvPr/>
          </p:nvSpPr>
          <p:spPr>
            <a:xfrm>
              <a:off x="2785174" y="3024884"/>
              <a:ext cx="287220" cy="99333"/>
            </a:xfrm>
            <a:custGeom>
              <a:rect b="b" l="l" r="r" t="t"/>
              <a:pathLst>
                <a:path extrusionOk="0" h="18698" w="54065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73"/>
            <p:cNvSpPr/>
            <p:nvPr/>
          </p:nvSpPr>
          <p:spPr>
            <a:xfrm>
              <a:off x="2382903" y="3024884"/>
              <a:ext cx="287215" cy="99333"/>
            </a:xfrm>
            <a:custGeom>
              <a:rect b="b" l="l" r="r" t="t"/>
              <a:pathLst>
                <a:path extrusionOk="0" h="18698" w="54064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73"/>
            <p:cNvSpPr/>
            <p:nvPr/>
          </p:nvSpPr>
          <p:spPr>
            <a:xfrm>
              <a:off x="2596756" y="3151259"/>
              <a:ext cx="261784" cy="212436"/>
            </a:xfrm>
            <a:custGeom>
              <a:rect b="b" l="l" r="r" t="t"/>
              <a:pathLst>
                <a:path extrusionOk="0" h="39988" w="49277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73"/>
            <p:cNvSpPr/>
            <p:nvPr/>
          </p:nvSpPr>
          <p:spPr>
            <a:xfrm>
              <a:off x="2940204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73"/>
            <p:cNvSpPr/>
            <p:nvPr/>
          </p:nvSpPr>
          <p:spPr>
            <a:xfrm>
              <a:off x="2253298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73"/>
            <p:cNvSpPr/>
            <p:nvPr/>
          </p:nvSpPr>
          <p:spPr>
            <a:xfrm>
              <a:off x="2718685" y="3113966"/>
              <a:ext cx="17919" cy="17924"/>
            </a:xfrm>
            <a:custGeom>
              <a:rect b="b" l="l" r="r" t="t"/>
              <a:pathLst>
                <a:path extrusionOk="0" h="3374" w="3373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73"/>
            <p:cNvSpPr/>
            <p:nvPr/>
          </p:nvSpPr>
          <p:spPr>
            <a:xfrm>
              <a:off x="3062128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73"/>
            <p:cNvSpPr/>
            <p:nvPr/>
          </p:nvSpPr>
          <p:spPr>
            <a:xfrm>
              <a:off x="2375226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73"/>
            <p:cNvSpPr/>
            <p:nvPr/>
          </p:nvSpPr>
          <p:spPr>
            <a:xfrm>
              <a:off x="2718685" y="3017224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73"/>
            <p:cNvSpPr/>
            <p:nvPr/>
          </p:nvSpPr>
          <p:spPr>
            <a:xfrm>
              <a:off x="2777509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73"/>
            <p:cNvSpPr/>
            <p:nvPr/>
          </p:nvSpPr>
          <p:spPr>
            <a:xfrm>
              <a:off x="2659856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73"/>
            <p:cNvSpPr/>
            <p:nvPr/>
          </p:nvSpPr>
          <p:spPr>
            <a:xfrm>
              <a:off x="2726356" y="2667807"/>
              <a:ext cx="2582" cy="99322"/>
            </a:xfrm>
            <a:custGeom>
              <a:rect b="b" l="l" r="r" t="t"/>
              <a:pathLst>
                <a:path extrusionOk="0" h="18696" w="486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73"/>
            <p:cNvSpPr/>
            <p:nvPr/>
          </p:nvSpPr>
          <p:spPr>
            <a:xfrm>
              <a:off x="2785174" y="2667796"/>
              <a:ext cx="287210" cy="99333"/>
            </a:xfrm>
            <a:custGeom>
              <a:rect b="b" l="l" r="r" t="t"/>
              <a:pathLst>
                <a:path extrusionOk="0" h="18698" w="54063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73"/>
            <p:cNvSpPr/>
            <p:nvPr/>
          </p:nvSpPr>
          <p:spPr>
            <a:xfrm>
              <a:off x="2382892" y="2667796"/>
              <a:ext cx="287226" cy="99333"/>
            </a:xfrm>
            <a:custGeom>
              <a:rect b="b" l="l" r="r" t="t"/>
              <a:pathLst>
                <a:path extrusionOk="0" h="18698" w="54066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73"/>
            <p:cNvSpPr/>
            <p:nvPr/>
          </p:nvSpPr>
          <p:spPr>
            <a:xfrm>
              <a:off x="2596756" y="2428317"/>
              <a:ext cx="261784" cy="212447"/>
            </a:xfrm>
            <a:custGeom>
              <a:rect b="b" l="l" r="r" t="t"/>
              <a:pathLst>
                <a:path extrusionOk="0" h="39990" w="49277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73"/>
            <p:cNvSpPr/>
            <p:nvPr/>
          </p:nvSpPr>
          <p:spPr>
            <a:xfrm>
              <a:off x="2940204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73"/>
            <p:cNvSpPr/>
            <p:nvPr/>
          </p:nvSpPr>
          <p:spPr>
            <a:xfrm>
              <a:off x="2253298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73"/>
            <p:cNvSpPr/>
            <p:nvPr/>
          </p:nvSpPr>
          <p:spPr>
            <a:xfrm>
              <a:off x="2718685" y="2660136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73"/>
            <p:cNvSpPr/>
            <p:nvPr/>
          </p:nvSpPr>
          <p:spPr>
            <a:xfrm>
              <a:off x="3062128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73"/>
            <p:cNvSpPr/>
            <p:nvPr/>
          </p:nvSpPr>
          <p:spPr>
            <a:xfrm>
              <a:off x="2375226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73"/>
            <p:cNvSpPr/>
            <p:nvPr/>
          </p:nvSpPr>
          <p:spPr>
            <a:xfrm>
              <a:off x="2718685" y="2756878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73"/>
            <p:cNvSpPr/>
            <p:nvPr/>
          </p:nvSpPr>
          <p:spPr>
            <a:xfrm>
              <a:off x="2777509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73"/>
            <p:cNvSpPr/>
            <p:nvPr/>
          </p:nvSpPr>
          <p:spPr>
            <a:xfrm>
              <a:off x="2659856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73"/>
            <p:cNvSpPr/>
            <p:nvPr/>
          </p:nvSpPr>
          <p:spPr>
            <a:xfrm>
              <a:off x="2301024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73"/>
            <p:cNvSpPr/>
            <p:nvPr/>
          </p:nvSpPr>
          <p:spPr>
            <a:xfrm>
              <a:off x="2644918" y="2533889"/>
              <a:ext cx="163747" cy="1291"/>
            </a:xfrm>
            <a:custGeom>
              <a:rect b="b" l="l" r="r" t="t"/>
              <a:pathLst>
                <a:path extrusionOk="0" h="243" w="30823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73"/>
            <p:cNvSpPr/>
            <p:nvPr/>
          </p:nvSpPr>
          <p:spPr>
            <a:xfrm>
              <a:off x="2990071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73"/>
            <p:cNvSpPr/>
            <p:nvPr/>
          </p:nvSpPr>
          <p:spPr>
            <a:xfrm>
              <a:off x="2644918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73"/>
            <p:cNvSpPr/>
            <p:nvPr/>
          </p:nvSpPr>
          <p:spPr>
            <a:xfrm>
              <a:off x="2301427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73"/>
            <p:cNvSpPr/>
            <p:nvPr/>
          </p:nvSpPr>
          <p:spPr>
            <a:xfrm>
              <a:off x="2990102" y="3256847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73"/>
            <p:cNvSpPr/>
            <p:nvPr/>
          </p:nvSpPr>
          <p:spPr>
            <a:xfrm>
              <a:off x="2833559" y="2761962"/>
              <a:ext cx="248503" cy="268106"/>
            </a:xfrm>
            <a:custGeom>
              <a:rect b="b" l="l" r="r" t="t"/>
              <a:pathLst>
                <a:path extrusionOk="0" h="50467" w="46777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8" name="Shape 4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9" name="Google Shape;4989;p74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4990" name="Google Shape;4990;p74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ABBCC9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991" name="Google Shape;4991;p74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992" name="Google Shape;4992;p74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993" name="Google Shape;4993;p74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994" name="Google Shape;4994;p74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995" name="Google Shape;4995;p74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996" name="Google Shape;4996;p74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997" name="Google Shape;4997;p74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998" name="Google Shape;4998;p74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999" name="Google Shape;4999;p74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000" name="Google Shape;5000;p74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001" name="Google Shape;5001;p74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002" name="Google Shape;5002;p74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003" name="Google Shape;5003;p74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5004" name="Google Shape;5004;p74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5005" name="Google Shape;5005;p74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06" name="Google Shape;5006;p74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07" name="Google Shape;5007;p74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08" name="Google Shape;5008;p74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09" name="Google Shape;5009;p74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10" name="Google Shape;5010;p74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11" name="Google Shape;5011;p74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12" name="Google Shape;5012;p74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13" name="Google Shape;5013;p74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14" name="Google Shape;5014;p74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15" name="Google Shape;5015;p74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16" name="Google Shape;5016;p74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5017" name="Google Shape;5017;p74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{2B916602-445F-481C-B939-88194E8C3649}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5018" name="Google Shape;5018;p74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5019" name="Google Shape;5019;p74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20" name="Google Shape;5020;p74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21" name="Google Shape;5021;p74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22" name="Google Shape;5022;p74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023" name="Google Shape;5023;p74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024" name="Google Shape;5024;p74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025" name="Google Shape;5025;p74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026" name="Google Shape;5026;p74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74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74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74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74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74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74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033" name="Google Shape;5033;p74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034" name="Google Shape;5034;p74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035" name="Google Shape;5035;p74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6" name="Google Shape;5036;p74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5037" name="Google Shape;5037;p74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74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74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74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74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74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74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74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74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74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74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74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74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74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74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74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74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74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74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74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74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74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74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74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74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74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74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74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74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74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74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74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5069" name="Google Shape;5069;p74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{2B916602-445F-481C-B939-88194E8C3649}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070" name="Google Shape;5070;p74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{2B916602-445F-481C-B939-88194E8C3649}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5071" name="Google Shape;5071;p74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5072" name="Google Shape;5072;p74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74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4" name="Google Shape;5074;p74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5075" name="Google Shape;5075;p74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74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7" name="Google Shape;5077;p74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5078" name="Google Shape;5078;p74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5079" name="Google Shape;5079;p74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0" name="Google Shape;5080;p74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1" name="Google Shape;5081;p74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2" name="Google Shape;5082;p74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3" name="Google Shape;5083;p74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4" name="Google Shape;5084;p74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85" name="Google Shape;5085;p74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5086" name="Google Shape;5086;p74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7" name="Google Shape;5087;p74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8" name="Google Shape;5088;p74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9" name="Google Shape;5089;p74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0" name="Google Shape;5090;p74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1" name="Google Shape;5091;p74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92" name="Google Shape;5092;p74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5093" name="Google Shape;5093;p74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4" name="Google Shape;5094;p74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5" name="Google Shape;5095;p74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6" name="Google Shape;5096;p74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7" name="Google Shape;5097;p74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8" name="Google Shape;5098;p74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99" name="Google Shape;5099;p74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5100" name="Google Shape;5100;p74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1" name="Google Shape;5101;p74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2" name="Google Shape;5102;p74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3" name="Google Shape;5103;p74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4" name="Google Shape;5104;p74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5" name="Google Shape;5105;p74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06" name="Google Shape;5106;p74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5107" name="Google Shape;5107;p74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8" name="Google Shape;5108;p74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9" name="Google Shape;5109;p74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0" name="Google Shape;5110;p74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1" name="Google Shape;5111;p74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2" name="Google Shape;5112;p74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5113" name="Google Shape;5113;p74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{2B916602-445F-481C-B939-88194E8C3649}</a:tableStyleId>
              </a:tblPr>
              <a:tblGrid>
                <a:gridCol w="600900"/>
                <a:gridCol w="600900"/>
                <a:gridCol w="600900"/>
                <a:gridCol w="600900"/>
              </a:tblGrid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5114" name="Google Shape;5114;p74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5115" name="Google Shape;5115;p74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5116" name="Google Shape;5116;p74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117" name="Google Shape;5117;p74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5118" name="Google Shape;5118;p74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5119" name="Google Shape;5119;p74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120" name="Google Shape;5120;p74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121" name="Google Shape;5121;p74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122" name="Google Shape;5122;p74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123" name="Google Shape;5123;p74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5124" name="Google Shape;5124;p74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5125" name="Google Shape;5125;p74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5126" name="Google Shape;5126;p74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7" name="Google Shape;5127;p74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28" name="Google Shape;5128;p74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5129" name="Google Shape;5129;p74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0" name="Google Shape;5130;p74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31" name="Google Shape;5131;p74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5132" name="Google Shape;5132;p74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3" name="Google Shape;5133;p74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34" name="Google Shape;5134;p74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5135" name="Google Shape;5135;p74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6" name="Google Shape;5136;p74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37" name="Google Shape;5137;p74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5138" name="Google Shape;5138;p74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9" name="Google Shape;5139;p74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40" name="Google Shape;5140;p74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5141" name="Google Shape;5141;p74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2" name="Google Shape;5142;p74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43" name="Google Shape;5143;p74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5144" name="Google Shape;5144;p74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5" name="Google Shape;5145;p74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46" name="Google Shape;5146;p74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5147" name="Google Shape;5147;p74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8" name="Google Shape;5148;p74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49" name="Google Shape;5149;p74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5150" name="Google Shape;5150;p74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1" name="Google Shape;5151;p74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52" name="Google Shape;5152;p74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5153" name="Google Shape;5153;p74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4" name="Google Shape;5154;p74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8" name="Shape 5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9" name="Google Shape;5159;p75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5160" name="Google Shape;5160;p75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5161" name="Google Shape;5161;p75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rect b="b" l="l" r="r" t="t"/>
                <a:pathLst>
                  <a:path extrusionOk="0" h="42771" w="46769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2" name="Google Shape;5162;p75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63" name="Google Shape;5163;p75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5164" name="Google Shape;5164;p75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rect b="b" l="l" r="r" t="t"/>
                <a:pathLst>
                  <a:path extrusionOk="0" h="37640" w="45815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5" name="Google Shape;5165;p75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66" name="Google Shape;5166;p75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5167" name="Google Shape;5167;p75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rect b="b" l="l" r="r" t="t"/>
                <a:pathLst>
                  <a:path extrusionOk="0" h="33050" w="43519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8" name="Google Shape;5168;p75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rect b="b" l="l" r="r" t="t"/>
                <a:pathLst>
                  <a:path extrusionOk="0" h="5495" w="5494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69" name="Google Shape;5169;p75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5170" name="Google Shape;5170;p75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rect b="b" l="l" r="r" t="t"/>
                <a:pathLst>
                  <a:path extrusionOk="0" h="29378" w="40073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1" name="Google Shape;5171;p75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72" name="Google Shape;5172;p75"/>
            <p:cNvSpPr/>
            <p:nvPr/>
          </p:nvSpPr>
          <p:spPr>
            <a:xfrm>
              <a:off x="986565" y="1362064"/>
              <a:ext cx="363666" cy="363650"/>
            </a:xfrm>
            <a:custGeom>
              <a:rect b="b" l="l" r="r" t="t"/>
              <a:pathLst>
                <a:path extrusionOk="0" h="22517" w="22518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3" name="Google Shape;5173;p75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5174" name="Google Shape;5174;p75"/>
            <p:cNvSpPr/>
            <p:nvPr/>
          </p:nvSpPr>
          <p:spPr>
            <a:xfrm>
              <a:off x="6655300" y="3128850"/>
              <a:ext cx="637150" cy="631950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75"/>
            <p:cNvSpPr/>
            <p:nvPr/>
          </p:nvSpPr>
          <p:spPr>
            <a:xfrm>
              <a:off x="6673425" y="3771400"/>
              <a:ext cx="600850" cy="600800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75"/>
            <p:cNvSpPr/>
            <p:nvPr/>
          </p:nvSpPr>
          <p:spPr>
            <a:xfrm>
              <a:off x="6073050" y="3509700"/>
              <a:ext cx="641725" cy="636800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75"/>
            <p:cNvSpPr/>
            <p:nvPr/>
          </p:nvSpPr>
          <p:spPr>
            <a:xfrm>
              <a:off x="6124575" y="2917775"/>
              <a:ext cx="572575" cy="572525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75"/>
            <p:cNvSpPr/>
            <p:nvPr/>
          </p:nvSpPr>
          <p:spPr>
            <a:xfrm>
              <a:off x="6459975" y="2867300"/>
              <a:ext cx="101300" cy="50500"/>
            </a:xfrm>
            <a:custGeom>
              <a:rect b="b" l="l" r="r" t="t"/>
              <a:pathLst>
                <a:path extrusionOk="0" h="2020" w="4052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75"/>
            <p:cNvSpPr/>
            <p:nvPr/>
          </p:nvSpPr>
          <p:spPr>
            <a:xfrm>
              <a:off x="6389025" y="2860025"/>
              <a:ext cx="63100" cy="15700"/>
            </a:xfrm>
            <a:custGeom>
              <a:rect b="b" l="l" r="r" t="t"/>
              <a:pathLst>
                <a:path extrusionOk="0" h="628" w="2524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75"/>
            <p:cNvSpPr/>
            <p:nvPr/>
          </p:nvSpPr>
          <p:spPr>
            <a:xfrm>
              <a:off x="6279750" y="2879875"/>
              <a:ext cx="39600" cy="26000"/>
            </a:xfrm>
            <a:custGeom>
              <a:rect b="b" l="l" r="r" t="t"/>
              <a:pathLst>
                <a:path extrusionOk="0" h="1040" w="1584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75"/>
            <p:cNvSpPr/>
            <p:nvPr/>
          </p:nvSpPr>
          <p:spPr>
            <a:xfrm>
              <a:off x="6325825" y="2862750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75"/>
            <p:cNvSpPr/>
            <p:nvPr/>
          </p:nvSpPr>
          <p:spPr>
            <a:xfrm>
              <a:off x="7023725" y="3061400"/>
              <a:ext cx="101300" cy="50475"/>
            </a:xfrm>
            <a:custGeom>
              <a:rect b="b" l="l" r="r" t="t"/>
              <a:pathLst>
                <a:path extrusionOk="0" h="2019" w="4052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75"/>
            <p:cNvSpPr/>
            <p:nvPr/>
          </p:nvSpPr>
          <p:spPr>
            <a:xfrm>
              <a:off x="6952750" y="3054150"/>
              <a:ext cx="63100" cy="15650"/>
            </a:xfrm>
            <a:custGeom>
              <a:rect b="b" l="l" r="r" t="t"/>
              <a:pathLst>
                <a:path extrusionOk="0" h="626" w="2524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75"/>
            <p:cNvSpPr/>
            <p:nvPr/>
          </p:nvSpPr>
          <p:spPr>
            <a:xfrm>
              <a:off x="6843450" y="3073975"/>
              <a:ext cx="39625" cy="26025"/>
            </a:xfrm>
            <a:custGeom>
              <a:rect b="b" l="l" r="r" t="t"/>
              <a:pathLst>
                <a:path extrusionOk="0" h="1041" w="1585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75"/>
            <p:cNvSpPr/>
            <p:nvPr/>
          </p:nvSpPr>
          <p:spPr>
            <a:xfrm>
              <a:off x="6889575" y="3056825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75"/>
            <p:cNvSpPr/>
            <p:nvPr/>
          </p:nvSpPr>
          <p:spPr>
            <a:xfrm>
              <a:off x="6245350" y="4177200"/>
              <a:ext cx="101275" cy="50475"/>
            </a:xfrm>
            <a:custGeom>
              <a:rect b="b" l="l" r="r" t="t"/>
              <a:pathLst>
                <a:path extrusionOk="0" h="2019" w="4051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75"/>
            <p:cNvSpPr/>
            <p:nvPr/>
          </p:nvSpPr>
          <p:spPr>
            <a:xfrm>
              <a:off x="6354525" y="4219275"/>
              <a:ext cx="63075" cy="15675"/>
            </a:xfrm>
            <a:custGeom>
              <a:rect b="b" l="l" r="r" t="t"/>
              <a:pathLst>
                <a:path extrusionOk="0" h="627" w="2523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75"/>
            <p:cNvSpPr/>
            <p:nvPr/>
          </p:nvSpPr>
          <p:spPr>
            <a:xfrm>
              <a:off x="6487275" y="4189125"/>
              <a:ext cx="39625" cy="25975"/>
            </a:xfrm>
            <a:custGeom>
              <a:rect b="b" l="l" r="r" t="t"/>
              <a:pathLst>
                <a:path extrusionOk="0" h="1039" w="1585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75"/>
            <p:cNvSpPr/>
            <p:nvPr/>
          </p:nvSpPr>
          <p:spPr>
            <a:xfrm>
              <a:off x="6426350" y="4209850"/>
              <a:ext cx="54475" cy="22400"/>
            </a:xfrm>
            <a:custGeom>
              <a:rect b="b" l="l" r="r" t="t"/>
              <a:pathLst>
                <a:path extrusionOk="0" h="896" w="2179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75"/>
            <p:cNvSpPr/>
            <p:nvPr/>
          </p:nvSpPr>
          <p:spPr>
            <a:xfrm>
              <a:off x="5992275" y="36748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75"/>
            <p:cNvSpPr/>
            <p:nvPr/>
          </p:nvSpPr>
          <p:spPr>
            <a:xfrm>
              <a:off x="5985650" y="3783750"/>
              <a:ext cx="16125" cy="62275"/>
            </a:xfrm>
            <a:custGeom>
              <a:rect b="b" l="l" r="r" t="t"/>
              <a:pathLst>
                <a:path extrusionOk="0" h="2491" w="645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75"/>
            <p:cNvSpPr/>
            <p:nvPr/>
          </p:nvSpPr>
          <p:spPr>
            <a:xfrm>
              <a:off x="6004725" y="3916700"/>
              <a:ext cx="27875" cy="38100"/>
            </a:xfrm>
            <a:custGeom>
              <a:rect b="b" l="l" r="r" t="t"/>
              <a:pathLst>
                <a:path extrusionOk="0" h="1524" w="1115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75"/>
            <p:cNvSpPr/>
            <p:nvPr/>
          </p:nvSpPr>
          <p:spPr>
            <a:xfrm>
              <a:off x="5987900" y="3855450"/>
              <a:ext cx="23600" cy="53200"/>
            </a:xfrm>
            <a:custGeom>
              <a:rect b="b" l="l" r="r" t="t"/>
              <a:pathLst>
                <a:path extrusionOk="0" h="2128" w="944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75"/>
            <p:cNvSpPr/>
            <p:nvPr/>
          </p:nvSpPr>
          <p:spPr>
            <a:xfrm>
              <a:off x="6071975" y="3300325"/>
              <a:ext cx="52475" cy="102475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75"/>
            <p:cNvSpPr/>
            <p:nvPr/>
          </p:nvSpPr>
          <p:spPr>
            <a:xfrm>
              <a:off x="6122225" y="3408475"/>
              <a:ext cx="47725" cy="4955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75"/>
            <p:cNvSpPr/>
            <p:nvPr/>
          </p:nvSpPr>
          <p:spPr>
            <a:xfrm>
              <a:off x="6228150" y="3490275"/>
              <a:ext cx="42050" cy="21525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75"/>
            <p:cNvSpPr/>
            <p:nvPr/>
          </p:nvSpPr>
          <p:spPr>
            <a:xfrm>
              <a:off x="6172850" y="3459275"/>
              <a:ext cx="49900" cy="34575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75"/>
            <p:cNvSpPr/>
            <p:nvPr/>
          </p:nvSpPr>
          <p:spPr>
            <a:xfrm>
              <a:off x="7323825" y="34952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75"/>
            <p:cNvSpPr/>
            <p:nvPr/>
          </p:nvSpPr>
          <p:spPr>
            <a:xfrm>
              <a:off x="7365575" y="3423925"/>
              <a:ext cx="16150" cy="62275"/>
            </a:xfrm>
            <a:custGeom>
              <a:rect b="b" l="l" r="r" t="t"/>
              <a:pathLst>
                <a:path extrusionOk="0" h="2491" w="646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75"/>
            <p:cNvSpPr/>
            <p:nvPr/>
          </p:nvSpPr>
          <p:spPr>
            <a:xfrm>
              <a:off x="7334775" y="3315150"/>
              <a:ext cx="27850" cy="38100"/>
            </a:xfrm>
            <a:custGeom>
              <a:rect b="b" l="l" r="r" t="t"/>
              <a:pathLst>
                <a:path extrusionOk="0" h="1524" w="1114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75"/>
            <p:cNvSpPr/>
            <p:nvPr/>
          </p:nvSpPr>
          <p:spPr>
            <a:xfrm>
              <a:off x="7355800" y="3361300"/>
              <a:ext cx="23650" cy="53200"/>
            </a:xfrm>
            <a:custGeom>
              <a:rect b="b" l="l" r="r" t="t"/>
              <a:pathLst>
                <a:path extrusionOk="0" h="2128" w="946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75"/>
            <p:cNvSpPr/>
            <p:nvPr/>
          </p:nvSpPr>
          <p:spPr>
            <a:xfrm>
              <a:off x="7093025" y="4348600"/>
              <a:ext cx="104200" cy="51200"/>
            </a:xfrm>
            <a:custGeom>
              <a:rect b="b" l="l" r="r" t="t"/>
              <a:pathLst>
                <a:path extrusionOk="0" h="2048" w="4168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75"/>
            <p:cNvSpPr/>
            <p:nvPr/>
          </p:nvSpPr>
          <p:spPr>
            <a:xfrm>
              <a:off x="7201150" y="4302925"/>
              <a:ext cx="51100" cy="46100"/>
            </a:xfrm>
            <a:custGeom>
              <a:rect b="b" l="l" r="r" t="t"/>
              <a:pathLst>
                <a:path extrusionOk="0" h="1844" w="2044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75"/>
            <p:cNvSpPr/>
            <p:nvPr/>
          </p:nvSpPr>
          <p:spPr>
            <a:xfrm>
              <a:off x="7282950" y="4203000"/>
              <a:ext cx="22950" cy="40225"/>
            </a:xfrm>
            <a:custGeom>
              <a:rect b="b" l="l" r="r" t="t"/>
              <a:pathLst>
                <a:path extrusionOk="0" h="1609" w="918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75"/>
            <p:cNvSpPr/>
            <p:nvPr/>
          </p:nvSpPr>
          <p:spPr>
            <a:xfrm>
              <a:off x="7252000" y="4250300"/>
              <a:ext cx="36300" cy="48175"/>
            </a:xfrm>
            <a:custGeom>
              <a:rect b="b" l="l" r="r" t="t"/>
              <a:pathLst>
                <a:path extrusionOk="0" h="1927" w="1452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6" name="Google Shape;5206;p75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5207" name="Google Shape;5207;p75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08" name="Google Shape;5208;p75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5209" name="Google Shape;5209;p75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210" name="Google Shape;5210;p75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11" name="Google Shape;5211;p75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5212" name="Google Shape;5212;p75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213" name="Google Shape;5213;p75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14" name="Google Shape;5214;p75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5215" name="Google Shape;5215;p75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216" name="Google Shape;5216;p75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17" name="Google Shape;5217;p75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5218" name="Google Shape;5218;p75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219" name="Google Shape;5219;p75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20" name="Google Shape;5220;p75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5221" name="Google Shape;5221;p75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222" name="Google Shape;5222;p75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23" name="Google Shape;5223;p75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5224" name="Google Shape;5224;p75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5225" name="Google Shape;5225;p75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6" name="Google Shape;5226;p75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rect b="b" l="l" r="r" t="t"/>
                <a:pathLst>
                  <a:path extrusionOk="0" h="3168" w="3169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27" name="Google Shape;5227;p75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5228" name="Google Shape;5228;p75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9" name="Google Shape;5229;p75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rect b="b" l="l" r="r" t="t"/>
                <a:pathLst>
                  <a:path extrusionOk="0" h="3168" w="3167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0" name="Google Shape;5230;p75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5231" name="Google Shape;5231;p75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rect b="b" l="l" r="r" t="t"/>
                <a:pathLst>
                  <a:path extrusionOk="0" h="8384" w="8383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2" name="Google Shape;5232;p75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rect b="b" l="l" r="r" t="t"/>
                <a:pathLst>
                  <a:path extrusionOk="0" h="3167" w="3167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3" name="Google Shape;5233;p75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5234" name="Google Shape;5234;p75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rect b="b" l="l" r="r" t="t"/>
                <a:pathLst>
                  <a:path extrusionOk="0" h="8382" w="8384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5" name="Google Shape;5235;p75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rect b="b" l="l" r="r" t="t"/>
                <a:pathLst>
                  <a:path extrusionOk="0" h="3167" w="3169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36" name="Google Shape;5236;p75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5237" name="Google Shape;5237;p75"/>
            <p:cNvSpPr/>
            <p:nvPr/>
          </p:nvSpPr>
          <p:spPr>
            <a:xfrm>
              <a:off x="5994669" y="1442730"/>
              <a:ext cx="202317" cy="202342"/>
            </a:xfrm>
            <a:custGeom>
              <a:rect b="b" l="l" r="r" t="t"/>
              <a:pathLst>
                <a:path extrusionOk="0" h="7942" w="7941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38" name="Google Shape;5238;p75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5239" name="Google Shape;5239;p75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0" name="Google Shape;5240;p75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41" name="Google Shape;5241;p75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5242" name="Google Shape;5242;p75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3" name="Google Shape;5243;p75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44" name="Google Shape;5244;p75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5245" name="Google Shape;5245;p75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6" name="Google Shape;5246;p75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47" name="Google Shape;5247;p75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5248" name="Google Shape;5248;p75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9" name="Google Shape;5249;p75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50" name="Google Shape;5250;p75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5251" name="Google Shape;5251;p75"/>
            <p:cNvSpPr/>
            <p:nvPr/>
          </p:nvSpPr>
          <p:spPr>
            <a:xfrm>
              <a:off x="2812050" y="236147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75"/>
            <p:cNvSpPr/>
            <p:nvPr/>
          </p:nvSpPr>
          <p:spPr>
            <a:xfrm>
              <a:off x="3082750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75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75"/>
            <p:cNvSpPr/>
            <p:nvPr/>
          </p:nvSpPr>
          <p:spPr>
            <a:xfrm>
              <a:off x="2679875" y="2645625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75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75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7" name="Google Shape;5257;p75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5258" name="Google Shape;5258;p75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5259" name="Google Shape;5259;p75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0" name="Google Shape;5260;p75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61" name="Google Shape;5261;p75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5262" name="Google Shape;5262;p75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3" name="Google Shape;5263;p75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64" name="Google Shape;5264;p75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5265" name="Google Shape;5265;p75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6" name="Google Shape;5266;p75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67" name="Google Shape;5267;p75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5268" name="Google Shape;5268;p75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9" name="Google Shape;5269;p75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70" name="Google Shape;5270;p75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5271" name="Google Shape;5271;p75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5272" name="Google Shape;5272;p75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3" name="Google Shape;5273;p75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74" name="Google Shape;5274;p75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5275" name="Google Shape;5275;p75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6" name="Google Shape;5276;p75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77" name="Google Shape;5277;p75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5278" name="Google Shape;5278;p75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9" name="Google Shape;5279;p75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80" name="Google Shape;5280;p75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5281" name="Google Shape;5281;p75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2" name="Google Shape;5282;p75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83" name="Google Shape;5283;p75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5284" name="Google Shape;5284;p75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75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75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75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8" name="Google Shape;5288;p75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5289" name="Google Shape;5289;p75"/>
            <p:cNvSpPr/>
            <p:nvPr/>
          </p:nvSpPr>
          <p:spPr>
            <a:xfrm>
              <a:off x="7165957" y="2159753"/>
              <a:ext cx="286185" cy="107120"/>
            </a:xfrm>
            <a:custGeom>
              <a:rect b="b" l="l" r="r" t="t"/>
              <a:pathLst>
                <a:path extrusionOk="0" h="18156" w="48506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75"/>
            <p:cNvSpPr/>
            <p:nvPr/>
          </p:nvSpPr>
          <p:spPr>
            <a:xfrm>
              <a:off x="7085764" y="2536793"/>
              <a:ext cx="349475" cy="107120"/>
            </a:xfrm>
            <a:custGeom>
              <a:rect b="b" l="l" r="r" t="t"/>
              <a:pathLst>
                <a:path extrusionOk="0" h="18156" w="59233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75"/>
            <p:cNvSpPr/>
            <p:nvPr/>
          </p:nvSpPr>
          <p:spPr>
            <a:xfrm>
              <a:off x="6598259" y="2195183"/>
              <a:ext cx="271241" cy="107120"/>
            </a:xfrm>
            <a:custGeom>
              <a:rect b="b" l="l" r="r" t="t"/>
              <a:pathLst>
                <a:path extrusionOk="0" h="18156" w="45973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75"/>
            <p:cNvSpPr/>
            <p:nvPr/>
          </p:nvSpPr>
          <p:spPr>
            <a:xfrm>
              <a:off x="6604064" y="2370778"/>
              <a:ext cx="358696" cy="107126"/>
            </a:xfrm>
            <a:custGeom>
              <a:rect b="b" l="l" r="r" t="t"/>
              <a:pathLst>
                <a:path extrusionOk="0" h="18157" w="60796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75"/>
            <p:cNvSpPr/>
            <p:nvPr/>
          </p:nvSpPr>
          <p:spPr>
            <a:xfrm>
              <a:off x="6645158" y="2545743"/>
              <a:ext cx="358696" cy="109044"/>
            </a:xfrm>
            <a:custGeom>
              <a:rect b="b" l="l" r="r" t="t"/>
              <a:pathLst>
                <a:path extrusionOk="0" h="18482" w="60796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75"/>
            <p:cNvSpPr/>
            <p:nvPr/>
          </p:nvSpPr>
          <p:spPr>
            <a:xfrm>
              <a:off x="7155838" y="2352960"/>
              <a:ext cx="311302" cy="107120"/>
            </a:xfrm>
            <a:custGeom>
              <a:rect b="b" l="l" r="r" t="t"/>
              <a:pathLst>
                <a:path extrusionOk="0" h="18156" w="52763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95" name="Google Shape;5295;p75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5296" name="Google Shape;5296;p75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rect b="b" l="l" r="r" t="t"/>
                <a:pathLst>
                  <a:path extrusionOk="0" h="18156" w="16008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7" name="Google Shape;5297;p75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rect b="b" l="l" r="r" t="t"/>
                <a:pathLst>
                  <a:path extrusionOk="0" h="18156" w="10356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8" name="Google Shape;5298;p75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rect b="b" l="l" r="r" t="t"/>
                <a:pathLst>
                  <a:path extrusionOk="0" h="18156" w="10394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9" name="Google Shape;5299;p75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rect b="b" l="l" r="r" t="t"/>
                <a:pathLst>
                  <a:path extrusionOk="0" h="18157" w="24122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0" name="Google Shape;5300;p75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rect b="b" l="l" r="r" t="t"/>
                <a:pathLst>
                  <a:path extrusionOk="0" h="18482" w="12558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1" name="Google Shape;5301;p75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rect b="b" l="l" r="r" t="t"/>
                <a:pathLst>
                  <a:path extrusionOk="0" h="18156" w="16674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02" name="Google Shape;5302;p75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5303" name="Google Shape;5303;p75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5304" name="Google Shape;5304;p75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rect b="b" l="l" r="r" t="t"/>
                    <a:pathLst>
                      <a:path extrusionOk="0" h="11708" w="15248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5" name="Google Shape;5305;p75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rect b="b" l="l" r="r" t="t"/>
                    <a:pathLst>
                      <a:path extrusionOk="0" h="12324" w="22498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6" name="Google Shape;5306;p75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rect b="b" l="l" r="r" t="t"/>
                    <a:pathLst>
                      <a:path extrusionOk="0" h="10974" w="22498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7" name="Google Shape;5307;p75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rect b="b" l="l" r="r" t="t"/>
                    <a:pathLst>
                      <a:path extrusionOk="0" h="1994" w="22327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8" name="Google Shape;5308;p75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rect b="b" l="l" r="r" t="t"/>
                    <a:pathLst>
                      <a:path extrusionOk="0" h="92321" w="72351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9" name="Google Shape;5309;p75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rect b="b" l="l" r="r" t="t"/>
                    <a:pathLst>
                      <a:path extrusionOk="0" h="27866" w="1712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0" name="Google Shape;5310;p75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rect b="b" l="l" r="r" t="t"/>
                    <a:pathLst>
                      <a:path extrusionOk="0" h="23892" w="1712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1" name="Google Shape;5311;p75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rect b="b" l="l" r="r" t="t"/>
                    <a:pathLst>
                      <a:path extrusionOk="0" h="1051" w="7651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2" name="Google Shape;5312;p75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3" name="Google Shape;5313;p75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4" name="Google Shape;5314;p75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5" name="Google Shape;5315;p75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6" name="Google Shape;5316;p75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7" name="Google Shape;5317;p75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8" name="Google Shape;5318;p75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rect b="b" l="l" r="r" t="t"/>
                    <a:pathLst>
                      <a:path extrusionOk="0" h="4270" w="22498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9" name="Google Shape;5319;p75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rect b="b" l="l" r="r" t="t"/>
                    <a:pathLst>
                      <a:path extrusionOk="0" h="1997" w="22498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0" name="Google Shape;5320;p75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rect b="b" l="l" r="r" t="t"/>
                    <a:pathLst>
                      <a:path extrusionOk="0" h="1994" w="24241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1" name="Google Shape;5321;p75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rect b="b" l="l" r="r" t="t"/>
                    <a:pathLst>
                      <a:path extrusionOk="0" h="80915" w="62592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2" name="Google Shape;5322;p75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323" name="Google Shape;5323;p75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rect b="b" l="l" r="r" t="t"/>
                  <a:pathLst>
                    <a:path extrusionOk="0" h="19304" w="29335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4" name="Google Shape;5324;p75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rect b="b" l="l" r="r" t="t"/>
                  <a:pathLst>
                    <a:path extrusionOk="0" h="24598" w="28612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5" name="Google Shape;5325;p75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rect b="b" l="l" r="r" t="t"/>
                  <a:pathLst>
                    <a:path extrusionOk="0" h="19304" w="29336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6" name="Google Shape;5326;p75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rect b="b" l="l" r="r" t="t"/>
                  <a:pathLst>
                    <a:path extrusionOk="0" h="29109" w="23934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7" name="Google Shape;5327;p75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rect b="b" l="l" r="r" t="t"/>
                  <a:pathLst>
                    <a:path extrusionOk="0" h="24598" w="28613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8" name="Google Shape;5328;p75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rect b="b" l="l" r="r" t="t"/>
                  <a:pathLst>
                    <a:path extrusionOk="0" h="29109" w="23933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329" name="Google Shape;5329;p75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5330" name="Google Shape;5330;p75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75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75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75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4" name="Google Shape;5334;p75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5335" name="Google Shape;5335;p75"/>
            <p:cNvSpPr/>
            <p:nvPr/>
          </p:nvSpPr>
          <p:spPr>
            <a:xfrm>
              <a:off x="3468350" y="4223875"/>
              <a:ext cx="679000" cy="339525"/>
            </a:xfrm>
            <a:custGeom>
              <a:rect b="b" l="l" r="r" t="t"/>
              <a:pathLst>
                <a:path extrusionOk="0" h="13581" w="2716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75"/>
            <p:cNvSpPr/>
            <p:nvPr/>
          </p:nvSpPr>
          <p:spPr>
            <a:xfrm>
              <a:off x="3730250" y="3276125"/>
              <a:ext cx="147275" cy="956575"/>
            </a:xfrm>
            <a:custGeom>
              <a:rect b="b" l="l" r="r" t="t"/>
              <a:pathLst>
                <a:path extrusionOk="0" h="38263" w="5891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75"/>
            <p:cNvSpPr/>
            <p:nvPr/>
          </p:nvSpPr>
          <p:spPr>
            <a:xfrm>
              <a:off x="3796275" y="3875600"/>
              <a:ext cx="839350" cy="630550"/>
            </a:xfrm>
            <a:custGeom>
              <a:rect b="b" l="l" r="r" t="t"/>
              <a:pathLst>
                <a:path extrusionOk="0" h="25222" w="33574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75"/>
            <p:cNvSpPr/>
            <p:nvPr/>
          </p:nvSpPr>
          <p:spPr>
            <a:xfrm>
              <a:off x="6240475" y="3130600"/>
              <a:ext cx="1137100" cy="1432800"/>
            </a:xfrm>
            <a:custGeom>
              <a:rect b="b" l="l" r="r" t="t"/>
              <a:pathLst>
                <a:path extrusionOk="0" h="57312" w="45484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75"/>
            <p:cNvSpPr/>
            <p:nvPr/>
          </p:nvSpPr>
          <p:spPr>
            <a:xfrm>
              <a:off x="5243900" y="1696775"/>
              <a:ext cx="1764175" cy="1777475"/>
            </a:xfrm>
            <a:custGeom>
              <a:rect b="b" l="l" r="r" t="t"/>
              <a:pathLst>
                <a:path extrusionOk="0" h="71099" w="70567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75"/>
            <p:cNvSpPr/>
            <p:nvPr/>
          </p:nvSpPr>
          <p:spPr>
            <a:xfrm>
              <a:off x="3812150" y="1151100"/>
              <a:ext cx="1896075" cy="1245900"/>
            </a:xfrm>
            <a:custGeom>
              <a:rect b="b" l="l" r="r" t="t"/>
              <a:pathLst>
                <a:path extrusionOk="0" h="49836" w="75843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75"/>
            <p:cNvSpPr/>
            <p:nvPr/>
          </p:nvSpPr>
          <p:spPr>
            <a:xfrm>
              <a:off x="1910550" y="1151100"/>
              <a:ext cx="1901625" cy="1244175"/>
            </a:xfrm>
            <a:custGeom>
              <a:rect b="b" l="l" r="r" t="t"/>
              <a:pathLst>
                <a:path extrusionOk="0" h="49767" w="76065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75"/>
            <p:cNvSpPr/>
            <p:nvPr/>
          </p:nvSpPr>
          <p:spPr>
            <a:xfrm>
              <a:off x="608475" y="1694725"/>
              <a:ext cx="1766425" cy="1778150"/>
            </a:xfrm>
            <a:custGeom>
              <a:rect b="b" l="l" r="r" t="t"/>
              <a:pathLst>
                <a:path extrusionOk="0" h="71126" w="70657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75"/>
            <p:cNvSpPr/>
            <p:nvPr/>
          </p:nvSpPr>
          <p:spPr>
            <a:xfrm>
              <a:off x="238125" y="3129050"/>
              <a:ext cx="1137975" cy="1434175"/>
            </a:xfrm>
            <a:custGeom>
              <a:rect b="b" l="l" r="r" t="t"/>
              <a:pathLst>
                <a:path extrusionOk="0" h="57367" w="45519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75"/>
            <p:cNvSpPr/>
            <p:nvPr/>
          </p:nvSpPr>
          <p:spPr>
            <a:xfrm>
              <a:off x="1924656" y="1941325"/>
              <a:ext cx="3773110" cy="1646329"/>
            </a:xfrm>
            <a:custGeom>
              <a:rect b="b" l="l" r="r" t="t"/>
              <a:pathLst>
                <a:path extrusionOk="0" h="64657" w="148183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75"/>
            <p:cNvSpPr/>
            <p:nvPr/>
          </p:nvSpPr>
          <p:spPr>
            <a:xfrm>
              <a:off x="1028863" y="2678027"/>
              <a:ext cx="1805597" cy="1885320"/>
            </a:xfrm>
            <a:custGeom>
              <a:rect b="b" l="l" r="r" t="t"/>
              <a:pathLst>
                <a:path extrusionOk="0" h="74043" w="70912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75"/>
            <p:cNvSpPr/>
            <p:nvPr/>
          </p:nvSpPr>
          <p:spPr>
            <a:xfrm>
              <a:off x="4792190" y="2679937"/>
              <a:ext cx="1798951" cy="1883410"/>
            </a:xfrm>
            <a:custGeom>
              <a:rect b="b" l="l" r="r" t="t"/>
              <a:pathLst>
                <a:path extrusionOk="0" h="73968" w="70651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7" name="Google Shape;5347;p75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5348" name="Google Shape;5348;p75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5349" name="Google Shape;5349;p75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5350" name="Google Shape;5350;p75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5351" name="Google Shape;5351;p75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5352" name="Google Shape;5352;p75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5353" name="Google Shape;5353;p75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5354" name="Google Shape;5354;p75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5355" name="Google Shape;5355;p75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5356" name="Google Shape;5356;p75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5357" name="Google Shape;5357;p75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5358" name="Google Shape;5358;p75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5359" name="Google Shape;5359;p75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5360" name="Google Shape;5360;p75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5361" name="Google Shape;5361;p75"/>
            <p:cNvSpPr/>
            <p:nvPr/>
          </p:nvSpPr>
          <p:spPr>
            <a:xfrm>
              <a:off x="7026852" y="3311869"/>
              <a:ext cx="434331" cy="847405"/>
            </a:xfrm>
            <a:custGeom>
              <a:rect b="b" l="l" r="r" t="t"/>
              <a:pathLst>
                <a:path extrusionOk="0" h="32649" w="16734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75"/>
            <p:cNvSpPr/>
            <p:nvPr/>
          </p:nvSpPr>
          <p:spPr>
            <a:xfrm>
              <a:off x="7082395" y="3359392"/>
              <a:ext cx="323321" cy="32332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75"/>
            <p:cNvSpPr/>
            <p:nvPr/>
          </p:nvSpPr>
          <p:spPr>
            <a:xfrm>
              <a:off x="7026852" y="4159239"/>
              <a:ext cx="434331" cy="194585"/>
            </a:xfrm>
            <a:custGeom>
              <a:rect b="b" l="l" r="r" t="t"/>
              <a:pathLst>
                <a:path extrusionOk="0" h="7497" w="16734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4" name="Google Shape;5364;p75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5365" name="Google Shape;5365;p75"/>
            <p:cNvSpPr/>
            <p:nvPr/>
          </p:nvSpPr>
          <p:spPr>
            <a:xfrm>
              <a:off x="4873519" y="3311869"/>
              <a:ext cx="499374" cy="499296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75"/>
            <p:cNvSpPr/>
            <p:nvPr/>
          </p:nvSpPr>
          <p:spPr>
            <a:xfrm>
              <a:off x="4894620" y="3329830"/>
              <a:ext cx="202112" cy="182386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7" name="Google Shape;5367;p75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5368" name="Google Shape;5368;p75"/>
            <p:cNvSpPr/>
            <p:nvPr/>
          </p:nvSpPr>
          <p:spPr>
            <a:xfrm>
              <a:off x="4873519" y="3875839"/>
              <a:ext cx="499374" cy="499374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75"/>
            <p:cNvSpPr/>
            <p:nvPr/>
          </p:nvSpPr>
          <p:spPr>
            <a:xfrm>
              <a:off x="4894620" y="3893826"/>
              <a:ext cx="202112" cy="182360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0" name="Google Shape;5370;p75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5371" name="Google Shape;5371;p75"/>
            <p:cNvSpPr/>
            <p:nvPr/>
          </p:nvSpPr>
          <p:spPr>
            <a:xfrm>
              <a:off x="2642193" y="2530650"/>
              <a:ext cx="419588" cy="217743"/>
            </a:xfrm>
            <a:custGeom>
              <a:rect b="b" l="l" r="r" t="t"/>
              <a:pathLst>
                <a:path extrusionOk="0" h="67780" w="130611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75"/>
            <p:cNvSpPr/>
            <p:nvPr/>
          </p:nvSpPr>
          <p:spPr>
            <a:xfrm>
              <a:off x="2910083" y="2420918"/>
              <a:ext cx="327379" cy="312727"/>
            </a:xfrm>
            <a:custGeom>
              <a:rect b="b" l="l" r="r" t="t"/>
              <a:pathLst>
                <a:path extrusionOk="0" h="97347" w="101908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75"/>
            <p:cNvSpPr/>
            <p:nvPr/>
          </p:nvSpPr>
          <p:spPr>
            <a:xfrm>
              <a:off x="2999034" y="2125384"/>
              <a:ext cx="238522" cy="411351"/>
            </a:xfrm>
            <a:custGeom>
              <a:rect b="b" l="l" r="r" t="t"/>
              <a:pathLst>
                <a:path extrusionOk="0" h="128047" w="74248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75"/>
            <p:cNvSpPr/>
            <p:nvPr/>
          </p:nvSpPr>
          <p:spPr>
            <a:xfrm>
              <a:off x="2740849" y="2075876"/>
              <a:ext cx="419604" cy="217734"/>
            </a:xfrm>
            <a:custGeom>
              <a:rect b="b" l="l" r="r" t="t"/>
              <a:pathLst>
                <a:path extrusionOk="0" h="67777" w="130616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75"/>
            <p:cNvSpPr/>
            <p:nvPr/>
          </p:nvSpPr>
          <p:spPr>
            <a:xfrm>
              <a:off x="2565167" y="2090625"/>
              <a:ext cx="327379" cy="312740"/>
            </a:xfrm>
            <a:custGeom>
              <a:rect b="b" l="l" r="r" t="t"/>
              <a:pathLst>
                <a:path extrusionOk="0" h="97351" w="101908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75"/>
            <p:cNvSpPr/>
            <p:nvPr/>
          </p:nvSpPr>
          <p:spPr>
            <a:xfrm>
              <a:off x="2565073" y="2287538"/>
              <a:ext cx="218572" cy="409555"/>
            </a:xfrm>
            <a:custGeom>
              <a:rect b="b" l="l" r="r" t="t"/>
              <a:pathLst>
                <a:path extrusionOk="0" h="127488" w="68038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7" name="Google Shape;5377;p75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5378" name="Google Shape;5378;p75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75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80" name="Google Shape;5380;p75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81" name="Google Shape;5381;p75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5382" name="Google Shape;5382;p75"/>
            <p:cNvCxnSpPr/>
            <p:nvPr/>
          </p:nvCxnSpPr>
          <p:spPr>
            <a:xfrm flipH="1" rot="5400000">
              <a:off x="7629118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83" name="Google Shape;5383;p75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84" name="Google Shape;5384;p75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85" name="Google Shape;5385;p75"/>
            <p:cNvCxnSpPr/>
            <p:nvPr/>
          </p:nvCxnSpPr>
          <p:spPr>
            <a:xfrm flipH="1" rot="-5400000">
              <a:off x="8276270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86" name="Google Shape;5386;p75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87" name="Google Shape;5387;p75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388" name="Google Shape;5388;p75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5389" name="Google Shape;5389;p75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390" name="Google Shape;5390;p75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1" name="Google Shape;5391;p75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2" name="Google Shape;5392;p75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3" name="Google Shape;5393;p75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94" name="Google Shape;5394;p75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395" name="Google Shape;5395;p75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6" name="Google Shape;5396;p75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7" name="Google Shape;5397;p75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8" name="Google Shape;5398;p75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399" name="Google Shape;5399;p75"/>
          <p:cNvSpPr/>
          <p:nvPr/>
        </p:nvSpPr>
        <p:spPr>
          <a:xfrm>
            <a:off x="7110561" y="3755372"/>
            <a:ext cx="558742" cy="616877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0" name="Google Shape;5400;p75"/>
          <p:cNvSpPr/>
          <p:nvPr/>
        </p:nvSpPr>
        <p:spPr>
          <a:xfrm rot="10800000">
            <a:off x="6596743" y="3752786"/>
            <a:ext cx="406111" cy="619462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01" name="Google Shape;5401;p75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5402" name="Google Shape;5402;p75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75"/>
            <p:cNvSpPr/>
            <p:nvPr/>
          </p:nvSpPr>
          <p:spPr>
            <a:xfrm>
              <a:off x="1186975" y="2279750"/>
              <a:ext cx="2628625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75"/>
            <p:cNvSpPr/>
            <p:nvPr/>
          </p:nvSpPr>
          <p:spPr>
            <a:xfrm>
              <a:off x="3802600" y="239450"/>
              <a:ext cx="2628650" cy="3196825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75"/>
            <p:cNvSpPr/>
            <p:nvPr/>
          </p:nvSpPr>
          <p:spPr>
            <a:xfrm>
              <a:off x="3232500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6" name="Google Shape;5406;p75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5407" name="Google Shape;5407;p75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5408" name="Google Shape;5408;p75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409" name="Google Shape;5409;p75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410" name="Google Shape;5410;p75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5411" name="Google Shape;5411;p75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412" name="Google Shape;5412;p75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413" name="Google Shape;5413;p75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5414" name="Google Shape;5414;p75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415" name="Google Shape;5415;p75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416" name="Google Shape;5416;p75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5417" name="Google Shape;5417;p75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418" name="Google Shape;5418;p75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419" name="Google Shape;5419;p75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5420" name="Google Shape;5420;p75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421" name="Google Shape;5421;p75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5422" name="Google Shape;5422;p75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5423" name="Google Shape;5423;p75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75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75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75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75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8" name="Google Shape;5428;p75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5429" name="Google Shape;5429;p75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75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75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2" name="Google Shape;5432;p75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5433" name="Google Shape;5433;p75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5434" name="Google Shape;5434;p75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5435" name="Google Shape;5435;p75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rect b="b" l="l" r="r" t="t"/>
                  <a:pathLst>
                    <a:path extrusionOk="0" h="5873" w="6606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6" name="Google Shape;5436;p75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rect b="b" l="l" r="r" t="t"/>
                  <a:pathLst>
                    <a:path extrusionOk="0" h="17616" w="5872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37" name="Google Shape;5437;p75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5438" name="Google Shape;5438;p75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rect b="b" l="l" r="r" t="t"/>
                  <a:pathLst>
                    <a:path extrusionOk="0" h="5875" w="68995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9" name="Google Shape;5439;p75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rect b="b" l="l" r="r" t="t"/>
                  <a:pathLst>
                    <a:path extrusionOk="0" h="23488" w="58721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40" name="Google Shape;5440;p75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5441" name="Google Shape;5441;p75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rect b="b" l="l" r="r" t="t"/>
                  <a:pathLst>
                    <a:path extrusionOk="0" h="5875" w="58721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2" name="Google Shape;5442;p75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rect b="b" l="l" r="r" t="t"/>
                  <a:pathLst>
                    <a:path extrusionOk="0" h="39638" w="58721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443" name="Google Shape;5443;p75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5444" name="Google Shape;5444;p75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rect b="b" l="l" r="r" t="t"/>
                <a:pathLst>
                  <a:path extrusionOk="0" h="36254" w="33269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5" name="Google Shape;5445;p75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rect b="b" l="l" r="r" t="t"/>
                <a:pathLst>
                  <a:path extrusionOk="0" h="34225" w="31016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6" name="Google Shape;5446;p75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rect b="b" l="l" r="r" t="t"/>
                <a:pathLst>
                  <a:path extrusionOk="0" h="35860" w="33716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7" name="Google Shape;5447;p75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rect b="b" l="l" r="r" t="t"/>
                <a:pathLst>
                  <a:path extrusionOk="0" h="33838" w="31442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8" name="Google Shape;5448;p75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rect b="b" l="l" r="r" t="t"/>
                <a:pathLst>
                  <a:path extrusionOk="0" h="54162" w="43566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9" name="Google Shape;5449;p75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rect b="b" l="l" r="r" t="t"/>
                <a:pathLst>
                  <a:path extrusionOk="0" h="10605" w="26952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0" name="Google Shape;5450;p75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rect b="b" l="l" r="r" t="t"/>
                <a:pathLst>
                  <a:path extrusionOk="0" h="3680" w="33012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1" name="Google Shape;5451;p75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rect b="b" l="l" r="r" t="t"/>
                <a:pathLst>
                  <a:path extrusionOk="0" h="18321" w="3574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2" name="Google Shape;5452;p75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rect b="b" l="l" r="r" t="t"/>
                <a:pathLst>
                  <a:path extrusionOk="0" h="2266" w="34975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3" name="Google Shape;5453;p75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rect b="b" l="l" r="r" t="t"/>
                <a:pathLst>
                  <a:path extrusionOk="0" h="12654" w="13305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54" name="Google Shape;5454;p75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5455" name="Google Shape;5455;p75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5456" name="Google Shape;5456;p75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7" name="Google Shape;5457;p75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8" name="Google Shape;5458;p75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9" name="Google Shape;5459;p75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0" name="Google Shape;5460;p75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1" name="Google Shape;5461;p75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462" name="Google Shape;5462;p75"/>
              <p:cNvCxnSpPr>
                <a:stCxn id="5460" idx="0"/>
              </p:cNvCxnSpPr>
              <p:nvPr/>
            </p:nvCxnSpPr>
            <p:spPr>
              <a:xfrm flipH="1" rot="5400000">
                <a:off x="2741958" y="3724116"/>
                <a:ext cx="68700" cy="200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63" name="Google Shape;5463;p75"/>
              <p:cNvCxnSpPr>
                <a:stCxn id="5457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64" name="Google Shape;5464;p75"/>
              <p:cNvCxnSpPr>
                <a:stCxn id="5458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65" name="Google Shape;5465;p75"/>
              <p:cNvCxnSpPr>
                <a:stCxn id="5461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66" name="Google Shape;5466;p75"/>
              <p:cNvCxnSpPr>
                <a:stCxn id="5459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467" name="Google Shape;5467;p75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5468" name="Google Shape;5468;p75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9" name="Google Shape;5469;p75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0" name="Google Shape;5470;p75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71" name="Google Shape;5471;p75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5472" name="Google Shape;5472;p75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5473" name="Google Shape;5473;p75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rect b="b" l="l" r="r" t="t"/>
                <a:pathLst>
                  <a:path extrusionOk="0" h="41544" w="41544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4" name="Google Shape;5474;p75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rect b="b" l="l" r="r" t="t"/>
                <a:pathLst>
                  <a:path extrusionOk="0" h="24299" w="59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75" name="Google Shape;5475;p75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5476" name="Google Shape;5476;p75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rect b="b" l="l" r="r" t="t"/>
                <a:pathLst>
                  <a:path extrusionOk="0" h="34620" w="3462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7" name="Google Shape;5477;p75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rect b="b" l="l" r="r" t="t"/>
                <a:pathLst>
                  <a:path extrusionOk="0" h="22511" w="591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78" name="Google Shape;5478;p75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5479" name="Google Shape;5479;p75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rect b="b" l="l" r="r" t="t"/>
                <a:pathLst>
                  <a:path extrusionOk="0" h="27696" w="27696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0" name="Google Shape;5480;p75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rect b="b" l="l" r="r" t="t"/>
                <a:pathLst>
                  <a:path extrusionOk="0" h="21474" w="59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81" name="Google Shape;5481;p75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5482" name="Google Shape;5482;p75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rect b="b" l="l" r="r" t="t"/>
                <a:pathLst>
                  <a:path extrusionOk="0" h="20771" w="20772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3" name="Google Shape;5483;p75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rect b="b" l="l" r="r" t="t"/>
                <a:pathLst>
                  <a:path extrusionOk="0" h="21079" w="59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84" name="Google Shape;5484;p75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5485" name="Google Shape;5485;p75"/>
            <p:cNvSpPr/>
            <p:nvPr/>
          </p:nvSpPr>
          <p:spPr>
            <a:xfrm>
              <a:off x="241025" y="3151575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75"/>
            <p:cNvSpPr/>
            <p:nvPr/>
          </p:nvSpPr>
          <p:spPr>
            <a:xfrm>
              <a:off x="241347" y="3252796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7" name="Google Shape;5487;p75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5488" name="Google Shape;5488;p75"/>
            <p:cNvSpPr/>
            <p:nvPr/>
          </p:nvSpPr>
          <p:spPr>
            <a:xfrm>
              <a:off x="1072131" y="1983872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75"/>
            <p:cNvSpPr/>
            <p:nvPr/>
          </p:nvSpPr>
          <p:spPr>
            <a:xfrm>
              <a:off x="1430530" y="2193486"/>
              <a:ext cx="46960" cy="46948"/>
            </a:xfrm>
            <a:custGeom>
              <a:rect b="b" l="l" r="r" t="t"/>
              <a:pathLst>
                <a:path extrusionOk="0" h="3914" w="3915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75"/>
            <p:cNvSpPr/>
            <p:nvPr/>
          </p:nvSpPr>
          <p:spPr>
            <a:xfrm>
              <a:off x="1277847" y="2191554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75"/>
            <p:cNvSpPr/>
            <p:nvPr/>
          </p:nvSpPr>
          <p:spPr>
            <a:xfrm>
              <a:off x="1690156" y="2190379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75"/>
            <p:cNvSpPr/>
            <p:nvPr/>
          </p:nvSpPr>
          <p:spPr>
            <a:xfrm>
              <a:off x="1484068" y="1984268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75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75"/>
            <p:cNvSpPr/>
            <p:nvPr/>
          </p:nvSpPr>
          <p:spPr>
            <a:xfrm>
              <a:off x="246070" y="1983826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75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75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7" name="Google Shape;5497;p75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5498" name="Google Shape;5498;p75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5499" name="Google Shape;5499;p75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rect b="b" l="l" r="r" t="t"/>
                <a:pathLst>
                  <a:path extrusionOk="0" h="32936" w="27928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0" name="Google Shape;5500;p75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rect b="b" l="l" r="r" t="t"/>
                <a:pathLst>
                  <a:path extrusionOk="0" h="22987" w="17264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01" name="Google Shape;5501;p75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5502" name="Google Shape;5502;p75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5503" name="Google Shape;5503;p75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5504" name="Google Shape;5504;p75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05" name="Google Shape;5505;p75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rect b="b" l="l" r="r" t="t"/>
                      <a:pathLst>
                        <a:path extrusionOk="0" h="34191" w="45629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506" name="Google Shape;5506;p75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5507" name="Google Shape;5507;p75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rect b="b" l="l" r="r" t="t"/>
                      <a:pathLst>
                        <a:path extrusionOk="0" h="55523" w="56983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08" name="Google Shape;5508;p75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rect b="b" l="l" r="r" t="t"/>
                      <a:pathLst>
                        <a:path extrusionOk="0" h="39191" w="40223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509" name="Google Shape;5509;p75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5510" name="Google Shape;5510;p75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rect b="b" l="l" r="r" t="t"/>
                      <a:pathLst>
                        <a:path extrusionOk="0" h="55522" w="56984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11" name="Google Shape;5511;p75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rect b="b" l="l" r="r" t="t"/>
                      <a:pathLst>
                        <a:path extrusionOk="0" h="39191" w="40221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512" name="Google Shape;5512;p75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5513" name="Google Shape;5513;p75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14" name="Google Shape;5514;p75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rect b="b" l="l" r="r" t="t"/>
                      <a:pathLst>
                        <a:path extrusionOk="0" h="34192" w="45629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515" name="Google Shape;5515;p75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5516" name="Google Shape;5516;p75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rect b="b" l="l" r="r" t="t"/>
                      <a:pathLst>
                        <a:path extrusionOk="0" h="62939" w="47681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17" name="Google Shape;5517;p75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rect b="b" l="l" r="r" t="t"/>
                      <a:pathLst>
                        <a:path extrusionOk="0" h="44425" w="33655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5518" name="Google Shape;5518;p75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5519" name="Google Shape;5519;p75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rect b="b" l="l" r="r" t="t"/>
                    <a:pathLst>
                      <a:path extrusionOk="0" h="48963" w="48965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520" name="Google Shape;5520;p75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5521" name="Google Shape;5521;p75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rect b="b" l="l" r="r" t="t"/>
                      <a:pathLst>
                        <a:path extrusionOk="0" h="16420" w="21207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22" name="Google Shape;5522;p75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rect b="b" l="l" r="r" t="t"/>
                      <a:pathLst>
                        <a:path extrusionOk="0" h="24810" w="12089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23" name="Google Shape;5523;p75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rect b="b" l="l" r="r" t="t"/>
                      <a:pathLst>
                        <a:path extrusionOk="0" h="6816" w="26078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24" name="Google Shape;5524;p75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rect b="b" l="l" r="r" t="t"/>
                      <a:pathLst>
                        <a:path extrusionOk="0" h="16438" w="21158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25" name="Google Shape;5525;p75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rect b="b" l="l" r="r" t="t"/>
                      <a:pathLst>
                        <a:path extrusionOk="0" h="24849" w="1290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sp>
          <p:nvSpPr>
            <p:cNvPr id="5526" name="Google Shape;5526;p75"/>
            <p:cNvSpPr/>
            <p:nvPr/>
          </p:nvSpPr>
          <p:spPr>
            <a:xfrm>
              <a:off x="2621966" y="1245876"/>
              <a:ext cx="114832" cy="86149"/>
            </a:xfrm>
            <a:custGeom>
              <a:rect b="b" l="l" r="r" t="t"/>
              <a:pathLst>
                <a:path extrusionOk="0" h="7716" w="10285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75"/>
            <p:cNvSpPr/>
            <p:nvPr/>
          </p:nvSpPr>
          <p:spPr>
            <a:xfrm>
              <a:off x="2517909" y="1600456"/>
              <a:ext cx="54396" cy="134951"/>
            </a:xfrm>
            <a:custGeom>
              <a:rect b="b" l="l" r="r" t="t"/>
              <a:pathLst>
                <a:path extrusionOk="0" h="12087" w="4872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75"/>
            <p:cNvSpPr/>
            <p:nvPr/>
          </p:nvSpPr>
          <p:spPr>
            <a:xfrm>
              <a:off x="3174265" y="1614044"/>
              <a:ext cx="46346" cy="135275"/>
            </a:xfrm>
            <a:custGeom>
              <a:rect b="b" l="l" r="r" t="t"/>
              <a:pathLst>
                <a:path extrusionOk="0" h="12116" w="4151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75"/>
            <p:cNvSpPr/>
            <p:nvPr/>
          </p:nvSpPr>
          <p:spPr>
            <a:xfrm>
              <a:off x="3023194" y="1254350"/>
              <a:ext cx="116417" cy="83525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75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1" name="Google Shape;5531;p75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5532" name="Google Shape;5532;p75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5533" name="Google Shape;5533;p75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rect b="b" l="l" r="r" t="t"/>
                <a:pathLst>
                  <a:path extrusionOk="0" h="43940" w="45218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4" name="Google Shape;5534;p75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rect b="b" l="l" r="r" t="t"/>
                <a:pathLst>
                  <a:path extrusionOk="0" h="9146" w="7159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35" name="Google Shape;5535;p75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5536" name="Google Shape;5536;p75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rect b="b" l="l" r="r" t="t"/>
                <a:pathLst>
                  <a:path extrusionOk="0" h="15844" w="17006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7" name="Google Shape;5537;p75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rect b="b" l="l" r="r" t="t"/>
                <a:pathLst>
                  <a:path extrusionOk="0" h="8881" w="18211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38" name="Google Shape;5538;p75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5539" name="Google Shape;5539;p75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rect b="b" l="l" r="r" t="t"/>
                <a:pathLst>
                  <a:path extrusionOk="0" h="34797" w="36118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0" name="Google Shape;5540;p75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rect b="b" l="l" r="r" t="t"/>
                <a:pathLst>
                  <a:path extrusionOk="0" h="9145" w="53867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41" name="Google Shape;5541;p75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5542" name="Google Shape;5542;p75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rect b="b" l="l" r="r" t="t"/>
                <a:pathLst>
                  <a:path extrusionOk="0" h="25634" w="26899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3" name="Google Shape;5543;p75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rect b="b" l="l" r="r" t="t"/>
                <a:pathLst>
                  <a:path extrusionOk="0" h="9792" w="35055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44" name="Google Shape;5544;p75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5545" name="Google Shape;5545;p75"/>
            <p:cNvSpPr/>
            <p:nvPr/>
          </p:nvSpPr>
          <p:spPr>
            <a:xfrm>
              <a:off x="1745332" y="2158066"/>
              <a:ext cx="571867" cy="571878"/>
            </a:xfrm>
            <a:custGeom>
              <a:rect b="b" l="l" r="r" t="t"/>
              <a:pathLst>
                <a:path extrusionOk="0" h="107749" w="107747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46" name="Google Shape;5546;p75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5547" name="Google Shape;5547;p75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rect b="b" l="l" r="r" t="t"/>
                <a:pathLst>
                  <a:path extrusionOk="0" h="66637" w="36183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8" name="Google Shape;5548;p75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rect b="b" l="l" r="r" t="t"/>
                <a:pathLst>
                  <a:path extrusionOk="0" h="52191" w="62027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9" name="Google Shape;5549;p75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rect b="b" l="l" r="r" t="t"/>
                <a:pathLst>
                  <a:path extrusionOk="0" h="52211" w="62507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50" name="Google Shape;5550;p75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5551" name="Google Shape;5551;p75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75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75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75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75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75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75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75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75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3" name="Shape 5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4" name="Google Shape;5564;p76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5565" name="Google Shape;5565;p76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5566" name="Google Shape;5566;p76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7" name="Google Shape;5567;p76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8" name="Google Shape;5568;p76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9" name="Google Shape;5569;p76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0" name="Google Shape;5570;p76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1" name="Google Shape;5571;p76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2" name="Google Shape;5572;p76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3" name="Google Shape;5573;p76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4" name="Google Shape;5574;p76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5" name="Google Shape;5575;p76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76" name="Google Shape;5576;p76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5577" name="Google Shape;5577;p76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8" name="Google Shape;5578;p76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9" name="Google Shape;5579;p76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76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76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76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76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76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76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76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87" name="Google Shape;5587;p76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5588" name="Google Shape;5588;p76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76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76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76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76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76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76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76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76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76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98" name="Google Shape;5598;p76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5599" name="Google Shape;5599;p76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76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76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76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76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76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5" name="Google Shape;5605;p76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6" name="Google Shape;5606;p76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7" name="Google Shape;5607;p76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8" name="Google Shape;5608;p76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09" name="Google Shape;5609;p76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5610" name="Google Shape;5610;p76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1" name="Google Shape;5611;p76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2" name="Google Shape;5612;p76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3" name="Google Shape;5613;p76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4" name="Google Shape;5614;p76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5" name="Google Shape;5615;p76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6" name="Google Shape;5616;p76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7" name="Google Shape;5617;p76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8" name="Google Shape;5618;p76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9" name="Google Shape;5619;p76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20" name="Google Shape;5620;p76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5621" name="Google Shape;5621;p76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76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3" name="Google Shape;5623;p76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4" name="Google Shape;5624;p76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5" name="Google Shape;5625;p76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6" name="Google Shape;5626;p76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7" name="Google Shape;5627;p76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8" name="Google Shape;5628;p76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9" name="Google Shape;5629;p76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0" name="Google Shape;5630;p76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31" name="Google Shape;5631;p76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5632" name="Google Shape;5632;p76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3" name="Google Shape;5633;p76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4" name="Google Shape;5634;p76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5" name="Google Shape;5635;p76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6" name="Google Shape;5636;p76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7" name="Google Shape;5637;p76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8" name="Google Shape;5638;p76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9" name="Google Shape;5639;p76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0" name="Google Shape;5640;p76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1" name="Google Shape;5641;p76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42" name="Google Shape;5642;p76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5643" name="Google Shape;5643;p76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4" name="Google Shape;5644;p76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5" name="Google Shape;5645;p76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6" name="Google Shape;5646;p76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7" name="Google Shape;5647;p76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8" name="Google Shape;5648;p76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9" name="Google Shape;5649;p76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0" name="Google Shape;5650;p76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1" name="Google Shape;5651;p76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2" name="Google Shape;5652;p76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53" name="Google Shape;5653;p76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5654" name="Google Shape;5654;p76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5" name="Google Shape;5655;p76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6" name="Google Shape;5656;p76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7" name="Google Shape;5657;p76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8" name="Google Shape;5658;p76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9" name="Google Shape;5659;p76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0" name="Google Shape;5660;p76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1" name="Google Shape;5661;p76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2" name="Google Shape;5662;p76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3" name="Google Shape;5663;p76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64" name="Google Shape;5664;p76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5665" name="Google Shape;5665;p76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6" name="Google Shape;5666;p76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7" name="Google Shape;5667;p76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8" name="Google Shape;5668;p76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9" name="Google Shape;5669;p76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0" name="Google Shape;5670;p76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1" name="Google Shape;5671;p76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2" name="Google Shape;5672;p76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3" name="Google Shape;5673;p76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4" name="Google Shape;5674;p76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75" name="Google Shape;5675;p76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5676" name="Google Shape;5676;p76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5677" name="Google Shape;5677;p76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8" name="Google Shape;5678;p76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9" name="Google Shape;5679;p76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0" name="Google Shape;5680;p76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1" name="Google Shape;5681;p76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82" name="Google Shape;5682;p76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5683" name="Google Shape;5683;p76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4" name="Google Shape;5684;p76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5" name="Google Shape;5685;p76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6" name="Google Shape;5686;p76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7" name="Google Shape;5687;p76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88" name="Google Shape;5688;p76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5689" name="Google Shape;5689;p76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0" name="Google Shape;5690;p76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1" name="Google Shape;5691;p76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2" name="Google Shape;5692;p76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3" name="Google Shape;5693;p76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94" name="Google Shape;5694;p76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5695" name="Google Shape;5695;p76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6" name="Google Shape;5696;p76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76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76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76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700" name="Google Shape;5700;p76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5701" name="Google Shape;5701;p76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76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76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76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76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76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76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76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76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76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76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76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76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76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76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76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76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76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9" name="Google Shape;5719;p76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5720" name="Google Shape;5720;p76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76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2" name="Google Shape;5722;p76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5723" name="Google Shape;5723;p76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76"/>
            <p:cNvSpPr/>
            <p:nvPr/>
          </p:nvSpPr>
          <p:spPr>
            <a:xfrm flipH="1" rot="5400000">
              <a:off x="4157232" y="3412894"/>
              <a:ext cx="111600" cy="13083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5" name="Google Shape;5725;p76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5726" name="Google Shape;5726;p76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76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76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76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76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76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76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76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4" name="Google Shape;5734;p76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5735" name="Google Shape;5735;p76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76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76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76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76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0" name="Google Shape;5740;p76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5741" name="Google Shape;5741;p76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76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76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76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76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6" name="Google Shape;5746;p76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5747" name="Google Shape;5747;p76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5748" name="Google Shape;5748;p76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49" name="Google Shape;5749;p76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5750" name="Google Shape;5750;p76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5751" name="Google Shape;5751;p76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52" name="Google Shape;5752;p76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5753" name="Google Shape;5753;p76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5754" name="Google Shape;5754;p76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5755" name="Google Shape;5755;p76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6" name="Google Shape;5756;p76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57" name="Google Shape;5757;p76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5758" name="Google Shape;5758;p76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9" name="Google Shape;5759;p76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60" name="Google Shape;5760;p76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5761" name="Google Shape;5761;p76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2" name="Google Shape;5762;p76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63" name="Google Shape;5763;p76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5764" name="Google Shape;5764;p76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5" name="Google Shape;5765;p76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66" name="Google Shape;5766;p76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5767" name="Google Shape;5767;p76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8" name="Google Shape;5768;p76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769" name="Google Shape;5769;p76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5770" name="Google Shape;5770;p76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5771" name="Google Shape;5771;p76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5772" name="Google Shape;5772;p76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73" name="Google Shape;5773;p76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5774" name="Google Shape;5774;p76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5775" name="Google Shape;5775;p76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5776" name="Google Shape;5776;p76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7" name="Google Shape;5777;p76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8" name="Google Shape;5778;p76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9" name="Google Shape;5779;p76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0" name="Google Shape;5780;p76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1" name="Google Shape;5781;p76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82" name="Google Shape;5782;p76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5783" name="Google Shape;5783;p76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4" name="Google Shape;5784;p76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5" name="Google Shape;5785;p76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6" name="Google Shape;5786;p76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7" name="Google Shape;5787;p76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8" name="Google Shape;5788;p76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89" name="Google Shape;5789;p76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0" name="Google Shape;5790;p76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5791" name="Google Shape;5791;p76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5792" name="Google Shape;5792;p76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793" name="Google Shape;5793;p76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794" name="Google Shape;5794;p76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5795" name="Google Shape;5795;p76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796" name="Google Shape;5796;p76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797" name="Google Shape;5797;p76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5798" name="Google Shape;5798;p76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799" name="Google Shape;5799;p76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800" name="Google Shape;5800;p76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5801" name="Google Shape;5801;p76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802" name="Google Shape;5802;p76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5803" name="Google Shape;5803;p76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5804" name="Google Shape;5804;p76"/>
            <p:cNvSpPr/>
            <p:nvPr/>
          </p:nvSpPr>
          <p:spPr>
            <a:xfrm>
              <a:off x="2235475" y="2161100"/>
              <a:ext cx="3138650" cy="1012350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76"/>
            <p:cNvSpPr/>
            <p:nvPr/>
          </p:nvSpPr>
          <p:spPr>
            <a:xfrm>
              <a:off x="2825775" y="238125"/>
              <a:ext cx="1961900" cy="1850225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76"/>
            <p:cNvSpPr/>
            <p:nvPr/>
          </p:nvSpPr>
          <p:spPr>
            <a:xfrm>
              <a:off x="926675" y="4357100"/>
              <a:ext cx="5755100" cy="1114000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76"/>
            <p:cNvSpPr/>
            <p:nvPr/>
          </p:nvSpPr>
          <p:spPr>
            <a:xfrm>
              <a:off x="1621700" y="3256600"/>
              <a:ext cx="4370050" cy="1006950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8" name="Google Shape;5808;p76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5809" name="Google Shape;5809;p76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5810" name="Google Shape;5810;p76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11" name="Google Shape;5811;p76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812" name="Google Shape;5812;p76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5813" name="Google Shape;5813;p76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5814" name="Google Shape;5814;p76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5" name="Google Shape;5815;p76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6" name="Google Shape;5816;p76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7" name="Google Shape;5817;p76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8" name="Google Shape;5818;p76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9" name="Google Shape;5819;p76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0" name="Google Shape;5820;p76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21" name="Google Shape;5821;p76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5822" name="Google Shape;5822;p76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3" name="Google Shape;5823;p76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4" name="Google Shape;5824;p76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5" name="Google Shape;5825;p76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6" name="Google Shape;5826;p76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7" name="Google Shape;5827;p76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8" name="Google Shape;5828;p76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29" name="Google Shape;5829;p76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830" name="Google Shape;5830;p76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1" name="Google Shape;5831;p76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2" name="Google Shape;5832;p76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3" name="Google Shape;5833;p76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4" name="Google Shape;5834;p76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5" name="Google Shape;5835;p76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6" name="Google Shape;5836;p76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37" name="Google Shape;5837;p76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838" name="Google Shape;5838;p76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9" name="Google Shape;5839;p76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0" name="Google Shape;5840;p76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1" name="Google Shape;5841;p76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2" name="Google Shape;5842;p76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3" name="Google Shape;5843;p76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4" name="Google Shape;5844;p76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5" name="Google Shape;5845;p76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5846" name="Google Shape;5846;p76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7" name="Google Shape;5847;p76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8" name="Google Shape;5848;p76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9" name="Google Shape;5849;p76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0" name="Google Shape;5850;p76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1" name="Google Shape;5851;p76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2" name="Google Shape;5852;p76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53" name="Google Shape;5853;p76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854" name="Google Shape;5854;p76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5" name="Google Shape;5855;p76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6" name="Google Shape;5856;p76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7" name="Google Shape;5857;p76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8" name="Google Shape;5858;p76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9" name="Google Shape;5859;p76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0" name="Google Shape;5860;p76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61" name="Google Shape;5861;p76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862" name="Google Shape;5862;p76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3" name="Google Shape;5863;p76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4" name="Google Shape;5864;p76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5" name="Google Shape;5865;p76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6" name="Google Shape;5866;p76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7" name="Google Shape;5867;p76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8" name="Google Shape;5868;p76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869" name="Google Shape;5869;p76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5870" name="Google Shape;5870;p76"/>
            <p:cNvSpPr/>
            <p:nvPr/>
          </p:nvSpPr>
          <p:spPr>
            <a:xfrm>
              <a:off x="238125" y="1741950"/>
              <a:ext cx="6506150" cy="2228050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76"/>
            <p:cNvSpPr/>
            <p:nvPr/>
          </p:nvSpPr>
          <p:spPr>
            <a:xfrm>
              <a:off x="2480475" y="2435950"/>
              <a:ext cx="438500" cy="841400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76"/>
            <p:cNvSpPr/>
            <p:nvPr/>
          </p:nvSpPr>
          <p:spPr>
            <a:xfrm>
              <a:off x="3663250" y="2219875"/>
              <a:ext cx="607450" cy="1272525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76"/>
            <p:cNvSpPr/>
            <p:nvPr/>
          </p:nvSpPr>
          <p:spPr>
            <a:xfrm>
              <a:off x="4999700" y="1973525"/>
              <a:ext cx="820500" cy="1764350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76"/>
            <p:cNvSpPr/>
            <p:nvPr/>
          </p:nvSpPr>
          <p:spPr>
            <a:xfrm>
              <a:off x="6838275" y="1725700"/>
              <a:ext cx="150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76"/>
            <p:cNvSpPr/>
            <p:nvPr/>
          </p:nvSpPr>
          <p:spPr>
            <a:xfrm>
              <a:off x="6838400" y="39860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76"/>
            <p:cNvSpPr/>
            <p:nvPr/>
          </p:nvSpPr>
          <p:spPr>
            <a:xfrm>
              <a:off x="6744250" y="3969975"/>
              <a:ext cx="94175" cy="16050"/>
            </a:xfrm>
            <a:custGeom>
              <a:rect b="b" l="l" r="r" t="t"/>
              <a:pathLst>
                <a:path extrusionOk="0" h="642" w="3767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76"/>
            <p:cNvSpPr/>
            <p:nvPr/>
          </p:nvSpPr>
          <p:spPr>
            <a:xfrm>
              <a:off x="6744250" y="1725700"/>
              <a:ext cx="94050" cy="16175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76"/>
            <p:cNvSpPr/>
            <p:nvPr/>
          </p:nvSpPr>
          <p:spPr>
            <a:xfrm>
              <a:off x="6294575" y="1725700"/>
              <a:ext cx="1082575" cy="2260225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76"/>
            <p:cNvSpPr/>
            <p:nvPr/>
          </p:nvSpPr>
          <p:spPr>
            <a:xfrm>
              <a:off x="1511625" y="2613375"/>
              <a:ext cx="292400" cy="484275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0" name="Google Shape;5880;p76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5881" name="Google Shape;5881;p76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76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76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76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885" name="Google Shape;5885;p76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5886" name="Google Shape;5886;p76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5887" name="Google Shape;5887;p76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5888" name="Google Shape;5888;p76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5889" name="Google Shape;5889;p76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0" name="Google Shape;5890;p76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5891" name="Google Shape;5891;p76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5892" name="Google Shape;5892;p76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93" name="Google Shape;5893;p76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5894" name="Google Shape;5894;p76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895" name="Google Shape;5895;p76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896" name="Google Shape;5896;p76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5897" name="Google Shape;5897;p76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98" name="Google Shape;5898;p76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5899" name="Google Shape;5899;p76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900" name="Google Shape;5900;p76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901" name="Google Shape;5901;p76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5902" name="Google Shape;5902;p76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03" name="Google Shape;5903;p76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5904" name="Google Shape;5904;p76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905" name="Google Shape;5905;p76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906" name="Google Shape;5906;p76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5907" name="Google Shape;5907;p76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08" name="Google Shape;5908;p76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5909" name="Google Shape;5909;p76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910" name="Google Shape;5910;p76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5911" name="Google Shape;5911;p76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5912" name="Google Shape;5912;p76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5913" name="Google Shape;5913;p76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5914" name="Google Shape;5914;p76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5" name="Google Shape;5915;p76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16" name="Google Shape;5916;p76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5917" name="Google Shape;5917;p76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918" name="Google Shape;5918;p76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919" name="Google Shape;5919;p76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5920" name="Google Shape;5920;p76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5921" name="Google Shape;5921;p76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2" name="Google Shape;5922;p76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23" name="Google Shape;5923;p76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5924" name="Google Shape;5924;p76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925" name="Google Shape;5925;p76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926" name="Google Shape;5926;p76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5927" name="Google Shape;5927;p76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5928" name="Google Shape;5928;p76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9" name="Google Shape;5929;p76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30" name="Google Shape;5930;p76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5931" name="Google Shape;5931;p76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932" name="Google Shape;5932;p76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933" name="Google Shape;5933;p76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5934" name="Google Shape;5934;p76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5935" name="Google Shape;5935;p76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936" name="Google Shape;5936;p76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3E7EA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  <p:grpSp>
            <p:nvGrpSpPr>
              <p:cNvPr id="5937" name="Google Shape;5937;p76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5938" name="Google Shape;5938;p76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9" name="Google Shape;5939;p76"/>
                <p:cNvSpPr/>
                <p:nvPr/>
              </p:nvSpPr>
              <p:spPr>
                <a:xfrm flipH="1" rot="-5400000">
                  <a:off x="6799182" y="1623843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943" name="Shape 5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4" name="Google Shape;5944;p7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5" name="Google Shape;5945;p77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46" name="Google Shape;5946;p77"/>
          <p:cNvGrpSpPr/>
          <p:nvPr/>
        </p:nvGrpSpPr>
        <p:grpSpPr>
          <a:xfrm>
            <a:off x="839307" y="2318098"/>
            <a:ext cx="387992" cy="329326"/>
            <a:chOff x="839307" y="2318098"/>
            <a:chExt cx="387992" cy="329326"/>
          </a:xfrm>
        </p:grpSpPr>
        <p:sp>
          <p:nvSpPr>
            <p:cNvPr id="5947" name="Google Shape;5947;p77"/>
            <p:cNvSpPr/>
            <p:nvPr/>
          </p:nvSpPr>
          <p:spPr>
            <a:xfrm>
              <a:off x="963051" y="2318098"/>
              <a:ext cx="140532" cy="93872"/>
            </a:xfrm>
            <a:custGeom>
              <a:rect b="b" l="l" r="r" t="t"/>
              <a:pathLst>
                <a:path extrusionOk="0" h="3573" w="5349">
                  <a:moveTo>
                    <a:pt x="1415" y="1"/>
                  </a:moveTo>
                  <a:cubicBezTo>
                    <a:pt x="639" y="1"/>
                    <a:pt x="7" y="639"/>
                    <a:pt x="0" y="1416"/>
                  </a:cubicBezTo>
                  <a:lnTo>
                    <a:pt x="0" y="2976"/>
                  </a:lnTo>
                  <a:cubicBezTo>
                    <a:pt x="0" y="3309"/>
                    <a:pt x="271" y="3573"/>
                    <a:pt x="597" y="3573"/>
                  </a:cubicBezTo>
                  <a:cubicBezTo>
                    <a:pt x="930" y="3573"/>
                    <a:pt x="1193" y="3309"/>
                    <a:pt x="1193" y="2976"/>
                  </a:cubicBezTo>
                  <a:lnTo>
                    <a:pt x="1193" y="1416"/>
                  </a:lnTo>
                  <a:cubicBezTo>
                    <a:pt x="1193" y="1291"/>
                    <a:pt x="1298" y="1194"/>
                    <a:pt x="1422" y="1194"/>
                  </a:cubicBezTo>
                  <a:lnTo>
                    <a:pt x="3933" y="1194"/>
                  </a:lnTo>
                  <a:cubicBezTo>
                    <a:pt x="4058" y="1194"/>
                    <a:pt x="4162" y="1291"/>
                    <a:pt x="4162" y="1416"/>
                  </a:cubicBezTo>
                  <a:lnTo>
                    <a:pt x="4162" y="2976"/>
                  </a:lnTo>
                  <a:cubicBezTo>
                    <a:pt x="4162" y="3309"/>
                    <a:pt x="4433" y="3573"/>
                    <a:pt x="4759" y="3573"/>
                  </a:cubicBezTo>
                  <a:cubicBezTo>
                    <a:pt x="5085" y="3573"/>
                    <a:pt x="5348" y="3309"/>
                    <a:pt x="5348" y="2976"/>
                  </a:cubicBezTo>
                  <a:lnTo>
                    <a:pt x="5348" y="1423"/>
                  </a:lnTo>
                  <a:cubicBezTo>
                    <a:pt x="5348" y="632"/>
                    <a:pt x="4717" y="1"/>
                    <a:pt x="39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77"/>
            <p:cNvSpPr/>
            <p:nvPr/>
          </p:nvSpPr>
          <p:spPr>
            <a:xfrm>
              <a:off x="962867" y="2358741"/>
              <a:ext cx="31553" cy="53228"/>
            </a:xfrm>
            <a:custGeom>
              <a:rect b="b" l="l" r="r" t="t"/>
              <a:pathLst>
                <a:path extrusionOk="0" h="2026" w="1201">
                  <a:moveTo>
                    <a:pt x="7" y="0"/>
                  </a:moveTo>
                  <a:lnTo>
                    <a:pt x="7" y="1429"/>
                  </a:lnTo>
                  <a:cubicBezTo>
                    <a:pt x="1" y="1758"/>
                    <a:pt x="264" y="2026"/>
                    <a:pt x="591" y="2026"/>
                  </a:cubicBezTo>
                  <a:cubicBezTo>
                    <a:pt x="596" y="2026"/>
                    <a:pt x="600" y="2026"/>
                    <a:pt x="604" y="2026"/>
                  </a:cubicBezTo>
                  <a:cubicBezTo>
                    <a:pt x="930" y="2026"/>
                    <a:pt x="1200" y="1762"/>
                    <a:pt x="1200" y="1429"/>
                  </a:cubicBezTo>
                  <a:lnTo>
                    <a:pt x="12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77"/>
            <p:cNvSpPr/>
            <p:nvPr/>
          </p:nvSpPr>
          <p:spPr>
            <a:xfrm>
              <a:off x="1072397" y="2358741"/>
              <a:ext cx="31369" cy="53228"/>
            </a:xfrm>
            <a:custGeom>
              <a:rect b="b" l="l" r="r" t="t"/>
              <a:pathLst>
                <a:path extrusionOk="0" h="2026" w="1194">
                  <a:moveTo>
                    <a:pt x="0" y="0"/>
                  </a:moveTo>
                  <a:lnTo>
                    <a:pt x="0" y="1429"/>
                  </a:lnTo>
                  <a:cubicBezTo>
                    <a:pt x="0" y="1762"/>
                    <a:pt x="264" y="2026"/>
                    <a:pt x="597" y="2026"/>
                  </a:cubicBezTo>
                  <a:cubicBezTo>
                    <a:pt x="923" y="2026"/>
                    <a:pt x="1193" y="1762"/>
                    <a:pt x="1193" y="1429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77"/>
            <p:cNvSpPr/>
            <p:nvPr/>
          </p:nvSpPr>
          <p:spPr>
            <a:xfrm>
              <a:off x="839307" y="2378419"/>
              <a:ext cx="387992" cy="260623"/>
            </a:xfrm>
            <a:custGeom>
              <a:rect b="b" l="l" r="r" t="t"/>
              <a:pathLst>
                <a:path extrusionOk="0" h="9920" w="14768">
                  <a:moveTo>
                    <a:pt x="1298" y="1"/>
                  </a:moveTo>
                  <a:cubicBezTo>
                    <a:pt x="583" y="1"/>
                    <a:pt x="1" y="583"/>
                    <a:pt x="1" y="1298"/>
                  </a:cubicBezTo>
                  <a:lnTo>
                    <a:pt x="1" y="8615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13471" y="9919"/>
                  </a:lnTo>
                  <a:cubicBezTo>
                    <a:pt x="14185" y="9919"/>
                    <a:pt x="14768" y="9337"/>
                    <a:pt x="14768" y="8615"/>
                  </a:cubicBezTo>
                  <a:lnTo>
                    <a:pt x="14768" y="1298"/>
                  </a:lnTo>
                  <a:cubicBezTo>
                    <a:pt x="14768" y="576"/>
                    <a:pt x="14185" y="1"/>
                    <a:pt x="134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77"/>
            <p:cNvSpPr/>
            <p:nvPr/>
          </p:nvSpPr>
          <p:spPr>
            <a:xfrm>
              <a:off x="839307" y="2378235"/>
              <a:ext cx="65629" cy="260623"/>
            </a:xfrm>
            <a:custGeom>
              <a:rect b="b" l="l" r="r" t="t"/>
              <a:pathLst>
                <a:path extrusionOk="0" h="9920" w="2498">
                  <a:moveTo>
                    <a:pt x="1298" y="1"/>
                  </a:moveTo>
                  <a:cubicBezTo>
                    <a:pt x="583" y="1"/>
                    <a:pt x="1" y="583"/>
                    <a:pt x="1" y="1305"/>
                  </a:cubicBezTo>
                  <a:lnTo>
                    <a:pt x="1" y="8622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2491" y="9919"/>
                  </a:lnTo>
                  <a:cubicBezTo>
                    <a:pt x="1776" y="9919"/>
                    <a:pt x="1194" y="9337"/>
                    <a:pt x="1194" y="8622"/>
                  </a:cubicBezTo>
                  <a:lnTo>
                    <a:pt x="1194" y="1305"/>
                  </a:lnTo>
                  <a:cubicBezTo>
                    <a:pt x="1194" y="583"/>
                    <a:pt x="1776" y="1"/>
                    <a:pt x="24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77"/>
            <p:cNvSpPr/>
            <p:nvPr/>
          </p:nvSpPr>
          <p:spPr>
            <a:xfrm>
              <a:off x="893796" y="2369671"/>
              <a:ext cx="39199" cy="277753"/>
            </a:xfrm>
            <a:custGeom>
              <a:rect b="b" l="l" r="r" t="t"/>
              <a:pathLst>
                <a:path extrusionOk="0" h="10572" w="1492">
                  <a:moveTo>
                    <a:pt x="382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2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77"/>
            <p:cNvSpPr/>
            <p:nvPr/>
          </p:nvSpPr>
          <p:spPr>
            <a:xfrm>
              <a:off x="1133612" y="2369671"/>
              <a:ext cx="39199" cy="277753"/>
            </a:xfrm>
            <a:custGeom>
              <a:rect b="b" l="l" r="r" t="t"/>
              <a:pathLst>
                <a:path extrusionOk="0" h="10572" w="1492">
                  <a:moveTo>
                    <a:pt x="389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9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77"/>
            <p:cNvSpPr/>
            <p:nvPr/>
          </p:nvSpPr>
          <p:spPr>
            <a:xfrm>
              <a:off x="1021008" y="2540915"/>
              <a:ext cx="86752" cy="66864"/>
            </a:xfrm>
            <a:custGeom>
              <a:rect b="b" l="l" r="r" t="t"/>
              <a:pathLst>
                <a:path extrusionOk="0" h="2545" w="3302">
                  <a:moveTo>
                    <a:pt x="2477" y="0"/>
                  </a:moveTo>
                  <a:cubicBezTo>
                    <a:pt x="2428" y="0"/>
                    <a:pt x="2378" y="10"/>
                    <a:pt x="2331" y="30"/>
                  </a:cubicBezTo>
                  <a:lnTo>
                    <a:pt x="291" y="897"/>
                  </a:lnTo>
                  <a:cubicBezTo>
                    <a:pt x="90" y="974"/>
                    <a:pt x="0" y="1203"/>
                    <a:pt x="83" y="1404"/>
                  </a:cubicBezTo>
                  <a:lnTo>
                    <a:pt x="465" y="2312"/>
                  </a:lnTo>
                  <a:cubicBezTo>
                    <a:pt x="527" y="2458"/>
                    <a:pt x="671" y="2545"/>
                    <a:pt x="820" y="2545"/>
                  </a:cubicBezTo>
                  <a:cubicBezTo>
                    <a:pt x="871" y="2545"/>
                    <a:pt x="922" y="2535"/>
                    <a:pt x="971" y="2514"/>
                  </a:cubicBezTo>
                  <a:lnTo>
                    <a:pt x="3010" y="1653"/>
                  </a:lnTo>
                  <a:cubicBezTo>
                    <a:pt x="3212" y="1570"/>
                    <a:pt x="3302" y="1341"/>
                    <a:pt x="3219" y="1147"/>
                  </a:cubicBezTo>
                  <a:lnTo>
                    <a:pt x="2837" y="239"/>
                  </a:lnTo>
                  <a:cubicBezTo>
                    <a:pt x="2774" y="92"/>
                    <a:pt x="2628" y="0"/>
                    <a:pt x="247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77"/>
            <p:cNvSpPr/>
            <p:nvPr/>
          </p:nvSpPr>
          <p:spPr>
            <a:xfrm>
              <a:off x="1041947" y="2430544"/>
              <a:ext cx="64368" cy="46502"/>
            </a:xfrm>
            <a:custGeom>
              <a:rect b="b" l="l" r="r" t="t"/>
              <a:pathLst>
                <a:path extrusionOk="0" h="1770" w="2450">
                  <a:moveTo>
                    <a:pt x="1229" y="0"/>
                  </a:moveTo>
                  <a:cubicBezTo>
                    <a:pt x="549" y="0"/>
                    <a:pt x="1" y="396"/>
                    <a:pt x="1" y="881"/>
                  </a:cubicBezTo>
                  <a:cubicBezTo>
                    <a:pt x="1" y="1374"/>
                    <a:pt x="549" y="1769"/>
                    <a:pt x="1229" y="1769"/>
                  </a:cubicBezTo>
                  <a:cubicBezTo>
                    <a:pt x="1901" y="1769"/>
                    <a:pt x="2449" y="1374"/>
                    <a:pt x="2449" y="881"/>
                  </a:cubicBezTo>
                  <a:cubicBezTo>
                    <a:pt x="2449" y="396"/>
                    <a:pt x="1901" y="0"/>
                    <a:pt x="122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77"/>
            <p:cNvSpPr/>
            <p:nvPr/>
          </p:nvSpPr>
          <p:spPr>
            <a:xfrm>
              <a:off x="954486" y="2468718"/>
              <a:ext cx="72381" cy="78345"/>
            </a:xfrm>
            <a:custGeom>
              <a:rect b="b" l="l" r="r" t="t"/>
              <a:pathLst>
                <a:path extrusionOk="0" h="2982" w="2755">
                  <a:moveTo>
                    <a:pt x="1094" y="648"/>
                  </a:moveTo>
                  <a:cubicBezTo>
                    <a:pt x="1196" y="648"/>
                    <a:pt x="1299" y="704"/>
                    <a:pt x="1346" y="815"/>
                  </a:cubicBezTo>
                  <a:cubicBezTo>
                    <a:pt x="1408" y="954"/>
                    <a:pt x="1346" y="1121"/>
                    <a:pt x="1207" y="1183"/>
                  </a:cubicBezTo>
                  <a:cubicBezTo>
                    <a:pt x="1169" y="1199"/>
                    <a:pt x="1131" y="1207"/>
                    <a:pt x="1095" y="1207"/>
                  </a:cubicBezTo>
                  <a:cubicBezTo>
                    <a:pt x="909" y="1207"/>
                    <a:pt x="758" y="1020"/>
                    <a:pt x="833" y="829"/>
                  </a:cubicBezTo>
                  <a:cubicBezTo>
                    <a:pt x="879" y="709"/>
                    <a:pt x="987" y="648"/>
                    <a:pt x="1094" y="648"/>
                  </a:cubicBezTo>
                  <a:close/>
                  <a:moveTo>
                    <a:pt x="887" y="1"/>
                  </a:moveTo>
                  <a:cubicBezTo>
                    <a:pt x="736" y="1"/>
                    <a:pt x="599" y="74"/>
                    <a:pt x="507" y="191"/>
                  </a:cubicBezTo>
                  <a:lnTo>
                    <a:pt x="125" y="711"/>
                  </a:lnTo>
                  <a:cubicBezTo>
                    <a:pt x="21" y="850"/>
                    <a:pt x="0" y="1037"/>
                    <a:pt x="70" y="1190"/>
                  </a:cubicBezTo>
                  <a:lnTo>
                    <a:pt x="743" y="2695"/>
                  </a:lnTo>
                  <a:cubicBezTo>
                    <a:pt x="819" y="2874"/>
                    <a:pt x="993" y="2981"/>
                    <a:pt x="1177" y="2981"/>
                  </a:cubicBezTo>
                  <a:cubicBezTo>
                    <a:pt x="1243" y="2981"/>
                    <a:pt x="1310" y="2967"/>
                    <a:pt x="1374" y="2938"/>
                  </a:cubicBezTo>
                  <a:lnTo>
                    <a:pt x="2400" y="2487"/>
                  </a:lnTo>
                  <a:cubicBezTo>
                    <a:pt x="2643" y="2376"/>
                    <a:pt x="2754" y="2092"/>
                    <a:pt x="2643" y="1849"/>
                  </a:cubicBezTo>
                  <a:lnTo>
                    <a:pt x="1977" y="351"/>
                  </a:lnTo>
                  <a:cubicBezTo>
                    <a:pt x="1908" y="191"/>
                    <a:pt x="1755" y="80"/>
                    <a:pt x="1589" y="66"/>
                  </a:cubicBezTo>
                  <a:lnTo>
                    <a:pt x="944" y="4"/>
                  </a:lnTo>
                  <a:cubicBezTo>
                    <a:pt x="925" y="2"/>
                    <a:pt x="906" y="1"/>
                    <a:pt x="8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7" name="Google Shape;5957;p77"/>
          <p:cNvGrpSpPr/>
          <p:nvPr/>
        </p:nvGrpSpPr>
        <p:grpSpPr>
          <a:xfrm>
            <a:off x="1414990" y="2289671"/>
            <a:ext cx="387073" cy="385996"/>
            <a:chOff x="1414990" y="2289671"/>
            <a:chExt cx="387073" cy="385996"/>
          </a:xfrm>
        </p:grpSpPr>
        <p:sp>
          <p:nvSpPr>
            <p:cNvPr id="5958" name="Google Shape;5958;p77"/>
            <p:cNvSpPr/>
            <p:nvPr/>
          </p:nvSpPr>
          <p:spPr>
            <a:xfrm>
              <a:off x="1511384" y="2485585"/>
              <a:ext cx="110082" cy="59428"/>
            </a:xfrm>
            <a:custGeom>
              <a:rect b="b" l="l" r="r" t="t"/>
              <a:pathLst>
                <a:path extrusionOk="0" h="2262" w="419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77"/>
            <p:cNvSpPr/>
            <p:nvPr/>
          </p:nvSpPr>
          <p:spPr>
            <a:xfrm>
              <a:off x="1414990" y="2289671"/>
              <a:ext cx="302712" cy="214515"/>
            </a:xfrm>
            <a:custGeom>
              <a:rect b="b" l="l" r="r" t="t"/>
              <a:pathLst>
                <a:path extrusionOk="0" h="8165" w="11522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77"/>
            <p:cNvSpPr/>
            <p:nvPr/>
          </p:nvSpPr>
          <p:spPr>
            <a:xfrm>
              <a:off x="1490418" y="2536212"/>
              <a:ext cx="151829" cy="17366"/>
            </a:xfrm>
            <a:custGeom>
              <a:rect b="b" l="l" r="r" t="t"/>
              <a:pathLst>
                <a:path extrusionOk="0" h="661" w="5779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77"/>
            <p:cNvSpPr/>
            <p:nvPr/>
          </p:nvSpPr>
          <p:spPr>
            <a:xfrm>
              <a:off x="1430465" y="2307168"/>
              <a:ext cx="271736" cy="158738"/>
            </a:xfrm>
            <a:custGeom>
              <a:rect b="b" l="l" r="r" t="t"/>
              <a:pathLst>
                <a:path extrusionOk="0" h="6042" w="10343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77"/>
            <p:cNvSpPr/>
            <p:nvPr/>
          </p:nvSpPr>
          <p:spPr>
            <a:xfrm>
              <a:off x="1426471" y="2303149"/>
              <a:ext cx="279750" cy="166594"/>
            </a:xfrm>
            <a:custGeom>
              <a:rect b="b" l="l" r="r" t="t"/>
              <a:pathLst>
                <a:path extrusionOk="0" h="6341" w="10648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77"/>
            <p:cNvSpPr/>
            <p:nvPr/>
          </p:nvSpPr>
          <p:spPr>
            <a:xfrm>
              <a:off x="1533610" y="2431096"/>
              <a:ext cx="249326" cy="198830"/>
            </a:xfrm>
            <a:custGeom>
              <a:rect b="b" l="l" r="r" t="t"/>
              <a:pathLst>
                <a:path extrusionOk="0" h="7568" w="949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77"/>
            <p:cNvSpPr/>
            <p:nvPr/>
          </p:nvSpPr>
          <p:spPr>
            <a:xfrm>
              <a:off x="1551660" y="2452771"/>
              <a:ext cx="213228" cy="146364"/>
            </a:xfrm>
            <a:custGeom>
              <a:rect b="b" l="l" r="r" t="t"/>
              <a:pathLst>
                <a:path extrusionOk="0" h="5571" w="8116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77"/>
            <p:cNvSpPr/>
            <p:nvPr/>
          </p:nvSpPr>
          <p:spPr>
            <a:xfrm>
              <a:off x="1547824" y="2448935"/>
              <a:ext cx="220899" cy="154193"/>
            </a:xfrm>
            <a:custGeom>
              <a:rect b="b" l="l" r="r" t="t"/>
              <a:pathLst>
                <a:path extrusionOk="0" h="5869" w="8408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77"/>
            <p:cNvSpPr/>
            <p:nvPr/>
          </p:nvSpPr>
          <p:spPr>
            <a:xfrm>
              <a:off x="1533794" y="2610038"/>
              <a:ext cx="249142" cy="23724"/>
            </a:xfrm>
            <a:custGeom>
              <a:rect b="b" l="l" r="r" t="t"/>
              <a:pathLst>
                <a:path extrusionOk="0" h="903" w="9483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77"/>
            <p:cNvSpPr/>
            <p:nvPr/>
          </p:nvSpPr>
          <p:spPr>
            <a:xfrm>
              <a:off x="1514300" y="2616790"/>
              <a:ext cx="287763" cy="26246"/>
            </a:xfrm>
            <a:custGeom>
              <a:rect b="b" l="l" r="r" t="t"/>
              <a:pathLst>
                <a:path extrusionOk="0" h="999" w="10953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77"/>
            <p:cNvSpPr/>
            <p:nvPr/>
          </p:nvSpPr>
          <p:spPr>
            <a:xfrm>
              <a:off x="1490418" y="2536212"/>
              <a:ext cx="36125" cy="17366"/>
            </a:xfrm>
            <a:custGeom>
              <a:rect b="b" l="l" r="r" t="t"/>
              <a:pathLst>
                <a:path extrusionOk="0" h="661" w="1375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77"/>
            <p:cNvSpPr/>
            <p:nvPr/>
          </p:nvSpPr>
          <p:spPr>
            <a:xfrm>
              <a:off x="1414990" y="2289671"/>
              <a:ext cx="35547" cy="214515"/>
            </a:xfrm>
            <a:custGeom>
              <a:rect b="b" l="l" r="r" t="t"/>
              <a:pathLst>
                <a:path extrusionOk="0" h="8165" w="1353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77"/>
            <p:cNvSpPr/>
            <p:nvPr/>
          </p:nvSpPr>
          <p:spPr>
            <a:xfrm>
              <a:off x="1533794" y="2431096"/>
              <a:ext cx="35021" cy="198830"/>
            </a:xfrm>
            <a:custGeom>
              <a:rect b="b" l="l" r="r" t="t"/>
              <a:pathLst>
                <a:path extrusionOk="0" h="7568" w="1333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77"/>
            <p:cNvSpPr/>
            <p:nvPr/>
          </p:nvSpPr>
          <p:spPr>
            <a:xfrm>
              <a:off x="1514484" y="2616790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77"/>
            <p:cNvSpPr/>
            <p:nvPr/>
          </p:nvSpPr>
          <p:spPr>
            <a:xfrm>
              <a:off x="1663003" y="2569762"/>
              <a:ext cx="74194" cy="105721"/>
            </a:xfrm>
            <a:custGeom>
              <a:rect b="b" l="l" r="r" t="t"/>
              <a:pathLst>
                <a:path extrusionOk="0" h="4024" w="2824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77"/>
            <p:cNvSpPr/>
            <p:nvPr/>
          </p:nvSpPr>
          <p:spPr>
            <a:xfrm>
              <a:off x="1662635" y="2569946"/>
              <a:ext cx="16604" cy="105721"/>
            </a:xfrm>
            <a:custGeom>
              <a:rect b="b" l="l" r="r" t="t"/>
              <a:pathLst>
                <a:path extrusionOk="0" h="4024" w="632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77"/>
            <p:cNvSpPr/>
            <p:nvPr/>
          </p:nvSpPr>
          <p:spPr>
            <a:xfrm>
              <a:off x="1662819" y="2582163"/>
              <a:ext cx="74377" cy="80919"/>
            </a:xfrm>
            <a:custGeom>
              <a:rect b="b" l="l" r="r" t="t"/>
              <a:pathLst>
                <a:path extrusionOk="0" h="3080" w="2831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77"/>
            <p:cNvSpPr/>
            <p:nvPr/>
          </p:nvSpPr>
          <p:spPr>
            <a:xfrm>
              <a:off x="1662635" y="2583975"/>
              <a:ext cx="4939" cy="77478"/>
            </a:xfrm>
            <a:custGeom>
              <a:rect b="b" l="l" r="r" t="t"/>
              <a:pathLst>
                <a:path extrusionOk="0" h="2949" w="188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6" name="Google Shape;5976;p77"/>
          <p:cNvGrpSpPr/>
          <p:nvPr/>
        </p:nvGrpSpPr>
        <p:grpSpPr>
          <a:xfrm>
            <a:off x="1989911" y="2306065"/>
            <a:ext cx="387099" cy="353207"/>
            <a:chOff x="1989911" y="2306065"/>
            <a:chExt cx="387099" cy="353207"/>
          </a:xfrm>
        </p:grpSpPr>
        <p:sp>
          <p:nvSpPr>
            <p:cNvPr id="5977" name="Google Shape;5977;p77"/>
            <p:cNvSpPr/>
            <p:nvPr/>
          </p:nvSpPr>
          <p:spPr>
            <a:xfrm>
              <a:off x="2110003" y="2555181"/>
              <a:ext cx="146916" cy="88775"/>
            </a:xfrm>
            <a:custGeom>
              <a:rect b="b" l="l" r="r" t="t"/>
              <a:pathLst>
                <a:path extrusionOk="0" h="3379" w="5592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77"/>
            <p:cNvSpPr/>
            <p:nvPr/>
          </p:nvSpPr>
          <p:spPr>
            <a:xfrm>
              <a:off x="2110003" y="2555181"/>
              <a:ext cx="137615" cy="81681"/>
            </a:xfrm>
            <a:custGeom>
              <a:rect b="b" l="l" r="r" t="t"/>
              <a:pathLst>
                <a:path extrusionOk="0" h="3109" w="5238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77"/>
            <p:cNvSpPr/>
            <p:nvPr/>
          </p:nvSpPr>
          <p:spPr>
            <a:xfrm>
              <a:off x="1989911" y="2306065"/>
              <a:ext cx="387099" cy="275021"/>
            </a:xfrm>
            <a:custGeom>
              <a:rect b="b" l="l" r="r" t="t"/>
              <a:pathLst>
                <a:path extrusionOk="0" h="10468" w="14734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77"/>
            <p:cNvSpPr/>
            <p:nvPr/>
          </p:nvSpPr>
          <p:spPr>
            <a:xfrm>
              <a:off x="2021438" y="2337723"/>
              <a:ext cx="324045" cy="193628"/>
            </a:xfrm>
            <a:custGeom>
              <a:rect b="b" l="l" r="r" t="t"/>
              <a:pathLst>
                <a:path extrusionOk="0" h="7370" w="12334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77"/>
            <p:cNvSpPr/>
            <p:nvPr/>
          </p:nvSpPr>
          <p:spPr>
            <a:xfrm>
              <a:off x="2327224" y="2337776"/>
              <a:ext cx="18259" cy="193576"/>
            </a:xfrm>
            <a:custGeom>
              <a:rect b="b" l="l" r="r" t="t"/>
              <a:pathLst>
                <a:path extrusionOk="0" h="7368" w="695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77"/>
            <p:cNvSpPr/>
            <p:nvPr/>
          </p:nvSpPr>
          <p:spPr>
            <a:xfrm>
              <a:off x="2069543" y="2630819"/>
              <a:ext cx="227651" cy="28453"/>
            </a:xfrm>
            <a:custGeom>
              <a:rect b="b" l="l" r="r" t="t"/>
              <a:pathLst>
                <a:path extrusionOk="0" h="1083" w="8665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77"/>
            <p:cNvSpPr/>
            <p:nvPr/>
          </p:nvSpPr>
          <p:spPr>
            <a:xfrm>
              <a:off x="2175237" y="2549191"/>
              <a:ext cx="14975" cy="11849"/>
            </a:xfrm>
            <a:custGeom>
              <a:rect b="b" l="l" r="r" t="t"/>
              <a:pathLst>
                <a:path extrusionOk="0" h="451" w="57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4" name="Google Shape;5984;p77"/>
          <p:cNvGrpSpPr/>
          <p:nvPr/>
        </p:nvGrpSpPr>
        <p:grpSpPr>
          <a:xfrm>
            <a:off x="2593102" y="2288778"/>
            <a:ext cx="204663" cy="363007"/>
            <a:chOff x="2593102" y="2288778"/>
            <a:chExt cx="204663" cy="363007"/>
          </a:xfrm>
        </p:grpSpPr>
        <p:sp>
          <p:nvSpPr>
            <p:cNvPr id="5985" name="Google Shape;5985;p77"/>
            <p:cNvSpPr/>
            <p:nvPr/>
          </p:nvSpPr>
          <p:spPr>
            <a:xfrm>
              <a:off x="2753837" y="2310636"/>
              <a:ext cx="43928" cy="297431"/>
            </a:xfrm>
            <a:custGeom>
              <a:rect b="b" l="l" r="r" t="t"/>
              <a:pathLst>
                <a:path extrusionOk="0" h="11321" w="1672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77"/>
            <p:cNvSpPr/>
            <p:nvPr/>
          </p:nvSpPr>
          <p:spPr>
            <a:xfrm>
              <a:off x="2593102" y="2310636"/>
              <a:ext cx="182620" cy="297431"/>
            </a:xfrm>
            <a:custGeom>
              <a:rect b="b" l="l" r="r" t="t"/>
              <a:pathLst>
                <a:path extrusionOk="0" h="11321" w="6951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77"/>
            <p:cNvSpPr/>
            <p:nvPr/>
          </p:nvSpPr>
          <p:spPr>
            <a:xfrm>
              <a:off x="2753837" y="2585972"/>
              <a:ext cx="43928" cy="65813"/>
            </a:xfrm>
            <a:custGeom>
              <a:rect b="b" l="l" r="r" t="t"/>
              <a:pathLst>
                <a:path extrusionOk="0" h="2505" w="1672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77"/>
            <p:cNvSpPr/>
            <p:nvPr/>
          </p:nvSpPr>
          <p:spPr>
            <a:xfrm>
              <a:off x="2753837" y="2288778"/>
              <a:ext cx="43928" cy="43744"/>
            </a:xfrm>
            <a:custGeom>
              <a:rect b="b" l="l" r="r" t="t"/>
              <a:pathLst>
                <a:path extrusionOk="0" h="1665" w="1672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77"/>
            <p:cNvSpPr/>
            <p:nvPr/>
          </p:nvSpPr>
          <p:spPr>
            <a:xfrm>
              <a:off x="2593102" y="2585972"/>
              <a:ext cx="182620" cy="65813"/>
            </a:xfrm>
            <a:custGeom>
              <a:rect b="b" l="l" r="r" t="t"/>
              <a:pathLst>
                <a:path extrusionOk="0" h="2505" w="6951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77"/>
            <p:cNvSpPr/>
            <p:nvPr/>
          </p:nvSpPr>
          <p:spPr>
            <a:xfrm>
              <a:off x="2593102" y="2288778"/>
              <a:ext cx="182620" cy="43744"/>
            </a:xfrm>
            <a:custGeom>
              <a:rect b="b" l="l" r="r" t="t"/>
              <a:pathLst>
                <a:path extrusionOk="0" h="1665" w="6951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77"/>
            <p:cNvSpPr/>
            <p:nvPr/>
          </p:nvSpPr>
          <p:spPr>
            <a:xfrm>
              <a:off x="2688050" y="2305172"/>
              <a:ext cx="36650" cy="10956"/>
            </a:xfrm>
            <a:custGeom>
              <a:rect b="b" l="l" r="r" t="t"/>
              <a:pathLst>
                <a:path extrusionOk="0" h="417" w="1395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77"/>
            <p:cNvSpPr/>
            <p:nvPr/>
          </p:nvSpPr>
          <p:spPr>
            <a:xfrm>
              <a:off x="2684399" y="2607857"/>
              <a:ext cx="22069" cy="22069"/>
            </a:xfrm>
            <a:custGeom>
              <a:rect b="b" l="l" r="r" t="t"/>
              <a:pathLst>
                <a:path extrusionOk="0" h="840" w="84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77"/>
            <p:cNvSpPr/>
            <p:nvPr/>
          </p:nvSpPr>
          <p:spPr>
            <a:xfrm>
              <a:off x="2668004" y="2305172"/>
              <a:ext cx="10956" cy="10956"/>
            </a:xfrm>
            <a:custGeom>
              <a:rect b="b" l="l" r="r" t="t"/>
              <a:pathLst>
                <a:path extrusionOk="0" h="417" w="417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4" name="Google Shape;5994;p77"/>
          <p:cNvGrpSpPr/>
          <p:nvPr/>
        </p:nvGrpSpPr>
        <p:grpSpPr>
          <a:xfrm>
            <a:off x="2970874" y="2329763"/>
            <a:ext cx="403651" cy="305996"/>
            <a:chOff x="2970874" y="2329763"/>
            <a:chExt cx="403651" cy="305996"/>
          </a:xfrm>
        </p:grpSpPr>
        <p:sp>
          <p:nvSpPr>
            <p:cNvPr id="5995" name="Google Shape;5995;p77"/>
            <p:cNvSpPr/>
            <p:nvPr/>
          </p:nvSpPr>
          <p:spPr>
            <a:xfrm>
              <a:off x="3054158" y="2352909"/>
              <a:ext cx="98233" cy="259704"/>
            </a:xfrm>
            <a:custGeom>
              <a:rect b="b" l="l" r="r" t="t"/>
              <a:pathLst>
                <a:path extrusionOk="0" h="9885" w="3739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77"/>
            <p:cNvSpPr/>
            <p:nvPr/>
          </p:nvSpPr>
          <p:spPr>
            <a:xfrm>
              <a:off x="3054158" y="2512908"/>
              <a:ext cx="98233" cy="99704"/>
            </a:xfrm>
            <a:custGeom>
              <a:rect b="b" l="l" r="r" t="t"/>
              <a:pathLst>
                <a:path extrusionOk="0" h="3795" w="3739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77"/>
            <p:cNvSpPr/>
            <p:nvPr/>
          </p:nvSpPr>
          <p:spPr>
            <a:xfrm>
              <a:off x="2970874" y="2429441"/>
              <a:ext cx="83310" cy="106456"/>
            </a:xfrm>
            <a:custGeom>
              <a:rect b="b" l="l" r="r" t="t"/>
              <a:pathLst>
                <a:path extrusionOk="0" h="4052" w="3171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77"/>
            <p:cNvSpPr/>
            <p:nvPr/>
          </p:nvSpPr>
          <p:spPr>
            <a:xfrm>
              <a:off x="2970874" y="2476652"/>
              <a:ext cx="83310" cy="59244"/>
            </a:xfrm>
            <a:custGeom>
              <a:rect b="b" l="l" r="r" t="t"/>
              <a:pathLst>
                <a:path extrusionOk="0" h="2255" w="3171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77"/>
            <p:cNvSpPr/>
            <p:nvPr/>
          </p:nvSpPr>
          <p:spPr>
            <a:xfrm>
              <a:off x="3215760" y="2442156"/>
              <a:ext cx="33392" cy="81313"/>
            </a:xfrm>
            <a:custGeom>
              <a:rect b="b" l="l" r="r" t="t"/>
              <a:pathLst>
                <a:path extrusionOk="0" h="3095" w="1271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77"/>
            <p:cNvSpPr/>
            <p:nvPr/>
          </p:nvSpPr>
          <p:spPr>
            <a:xfrm>
              <a:off x="3256561" y="2401513"/>
              <a:ext cx="55829" cy="162627"/>
            </a:xfrm>
            <a:custGeom>
              <a:rect b="b" l="l" r="r" t="t"/>
              <a:pathLst>
                <a:path extrusionOk="0" h="6190" w="2125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77"/>
            <p:cNvSpPr/>
            <p:nvPr/>
          </p:nvSpPr>
          <p:spPr>
            <a:xfrm>
              <a:off x="3296653" y="2361421"/>
              <a:ext cx="77872" cy="242758"/>
            </a:xfrm>
            <a:custGeom>
              <a:rect b="b" l="l" r="r" t="t"/>
              <a:pathLst>
                <a:path extrusionOk="0" h="9240" w="2964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77"/>
            <p:cNvSpPr/>
            <p:nvPr/>
          </p:nvSpPr>
          <p:spPr>
            <a:xfrm>
              <a:off x="3151287" y="2329763"/>
              <a:ext cx="37727" cy="305996"/>
            </a:xfrm>
            <a:custGeom>
              <a:rect b="b" l="l" r="r" t="t"/>
              <a:pathLst>
                <a:path extrusionOk="0" h="11647" w="1436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77"/>
            <p:cNvSpPr/>
            <p:nvPr/>
          </p:nvSpPr>
          <p:spPr>
            <a:xfrm>
              <a:off x="3151287" y="2329763"/>
              <a:ext cx="30450" cy="305996"/>
            </a:xfrm>
            <a:custGeom>
              <a:rect b="b" l="l" r="r" t="t"/>
              <a:pathLst>
                <a:path extrusionOk="0" h="11647" w="1159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4" name="Google Shape;6004;p77"/>
          <p:cNvGrpSpPr/>
          <p:nvPr/>
        </p:nvGrpSpPr>
        <p:grpSpPr>
          <a:xfrm>
            <a:off x="3545795" y="2318755"/>
            <a:ext cx="387835" cy="327933"/>
            <a:chOff x="3545795" y="2318755"/>
            <a:chExt cx="387835" cy="327933"/>
          </a:xfrm>
        </p:grpSpPr>
        <p:sp>
          <p:nvSpPr>
            <p:cNvPr id="6005" name="Google Shape;6005;p77"/>
            <p:cNvSpPr/>
            <p:nvPr/>
          </p:nvSpPr>
          <p:spPr>
            <a:xfrm>
              <a:off x="3565315" y="2318755"/>
              <a:ext cx="11691" cy="57694"/>
            </a:xfrm>
            <a:custGeom>
              <a:rect b="b" l="l" r="r" t="t"/>
              <a:pathLst>
                <a:path extrusionOk="0" h="2196" w="445">
                  <a:moveTo>
                    <a:pt x="222" y="0"/>
                  </a:moveTo>
                  <a:cubicBezTo>
                    <a:pt x="111" y="0"/>
                    <a:pt x="0" y="73"/>
                    <a:pt x="0" y="218"/>
                  </a:cubicBezTo>
                  <a:lnTo>
                    <a:pt x="0" y="1973"/>
                  </a:lnTo>
                  <a:cubicBezTo>
                    <a:pt x="0" y="2091"/>
                    <a:pt x="97" y="2195"/>
                    <a:pt x="222" y="2195"/>
                  </a:cubicBezTo>
                  <a:cubicBezTo>
                    <a:pt x="347" y="2195"/>
                    <a:pt x="444" y="2091"/>
                    <a:pt x="444" y="1973"/>
                  </a:cubicBezTo>
                  <a:lnTo>
                    <a:pt x="444" y="218"/>
                  </a:lnTo>
                  <a:cubicBezTo>
                    <a:pt x="444" y="73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77"/>
            <p:cNvSpPr/>
            <p:nvPr/>
          </p:nvSpPr>
          <p:spPr>
            <a:xfrm>
              <a:off x="3545795" y="2318755"/>
              <a:ext cx="11691" cy="57694"/>
            </a:xfrm>
            <a:custGeom>
              <a:rect b="b" l="l" r="r" t="t"/>
              <a:pathLst>
                <a:path extrusionOk="0" h="2196" w="445">
                  <a:moveTo>
                    <a:pt x="223" y="0"/>
                  </a:moveTo>
                  <a:cubicBezTo>
                    <a:pt x="112" y="0"/>
                    <a:pt x="1" y="73"/>
                    <a:pt x="1" y="218"/>
                  </a:cubicBezTo>
                  <a:lnTo>
                    <a:pt x="1" y="1973"/>
                  </a:lnTo>
                  <a:cubicBezTo>
                    <a:pt x="1" y="2091"/>
                    <a:pt x="98" y="2195"/>
                    <a:pt x="223" y="2195"/>
                  </a:cubicBezTo>
                  <a:cubicBezTo>
                    <a:pt x="341" y="2195"/>
                    <a:pt x="445" y="2091"/>
                    <a:pt x="445" y="1973"/>
                  </a:cubicBezTo>
                  <a:lnTo>
                    <a:pt x="445" y="218"/>
                  </a:lnTo>
                  <a:cubicBezTo>
                    <a:pt x="445" y="73"/>
                    <a:pt x="334" y="0"/>
                    <a:pt x="223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77"/>
            <p:cNvSpPr/>
            <p:nvPr/>
          </p:nvSpPr>
          <p:spPr>
            <a:xfrm>
              <a:off x="3584888" y="2318755"/>
              <a:ext cx="11796" cy="57694"/>
            </a:xfrm>
            <a:custGeom>
              <a:rect b="b" l="l" r="r" t="t"/>
              <a:pathLst>
                <a:path extrusionOk="0" h="2196" w="449">
                  <a:moveTo>
                    <a:pt x="224" y="0"/>
                  </a:moveTo>
                  <a:cubicBezTo>
                    <a:pt x="112" y="0"/>
                    <a:pt x="1" y="73"/>
                    <a:pt x="4" y="218"/>
                  </a:cubicBezTo>
                  <a:lnTo>
                    <a:pt x="4" y="1973"/>
                  </a:lnTo>
                  <a:cubicBezTo>
                    <a:pt x="4" y="2091"/>
                    <a:pt x="101" y="2195"/>
                    <a:pt x="226" y="2195"/>
                  </a:cubicBezTo>
                  <a:cubicBezTo>
                    <a:pt x="344" y="2195"/>
                    <a:pt x="448" y="2091"/>
                    <a:pt x="448" y="1973"/>
                  </a:cubicBezTo>
                  <a:lnTo>
                    <a:pt x="448" y="218"/>
                  </a:lnTo>
                  <a:cubicBezTo>
                    <a:pt x="448" y="73"/>
                    <a:pt x="335" y="0"/>
                    <a:pt x="224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08" name="Google Shape;6008;p77"/>
            <p:cNvGrpSpPr/>
            <p:nvPr/>
          </p:nvGrpSpPr>
          <p:grpSpPr>
            <a:xfrm>
              <a:off x="3545795" y="2322301"/>
              <a:ext cx="387835" cy="324387"/>
              <a:chOff x="3545795" y="2322301"/>
              <a:chExt cx="387835" cy="324387"/>
            </a:xfrm>
          </p:grpSpPr>
          <p:sp>
            <p:nvSpPr>
              <p:cNvPr id="6009" name="Google Shape;6009;p77"/>
              <p:cNvSpPr/>
              <p:nvPr/>
            </p:nvSpPr>
            <p:spPr>
              <a:xfrm>
                <a:off x="3613604" y="2355089"/>
                <a:ext cx="258968" cy="258994"/>
              </a:xfrm>
              <a:custGeom>
                <a:rect b="b" l="l" r="r" t="t"/>
                <a:pathLst>
                  <a:path extrusionOk="0" h="9858" w="9857">
                    <a:moveTo>
                      <a:pt x="4932" y="1"/>
                    </a:moveTo>
                    <a:cubicBezTo>
                      <a:pt x="2213" y="1"/>
                      <a:pt x="0" y="2206"/>
                      <a:pt x="0" y="4925"/>
                    </a:cubicBezTo>
                    <a:cubicBezTo>
                      <a:pt x="0" y="7651"/>
                      <a:pt x="2213" y="9857"/>
                      <a:pt x="4932" y="9857"/>
                    </a:cubicBezTo>
                    <a:cubicBezTo>
                      <a:pt x="7651" y="9857"/>
                      <a:pt x="9857" y="7651"/>
                      <a:pt x="9857" y="4925"/>
                    </a:cubicBezTo>
                    <a:cubicBezTo>
                      <a:pt x="9857" y="2206"/>
                      <a:pt x="7651" y="1"/>
                      <a:pt x="4932" y="1"/>
                    </a:cubicBezTo>
                    <a:close/>
                  </a:path>
                </a:pathLst>
              </a:custGeom>
              <a:solidFill>
                <a:srgbClr val="C3CF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0" name="Google Shape;6010;p77"/>
              <p:cNvSpPr/>
              <p:nvPr/>
            </p:nvSpPr>
            <p:spPr>
              <a:xfrm>
                <a:off x="3639667" y="2380968"/>
                <a:ext cx="207027" cy="207054"/>
              </a:xfrm>
              <a:custGeom>
                <a:rect b="b" l="l" r="r" t="t"/>
                <a:pathLst>
                  <a:path extrusionOk="0" h="7881" w="7880">
                    <a:moveTo>
                      <a:pt x="3940" y="1"/>
                    </a:moveTo>
                    <a:cubicBezTo>
                      <a:pt x="1762" y="1"/>
                      <a:pt x="0" y="1769"/>
                      <a:pt x="0" y="3940"/>
                    </a:cubicBezTo>
                    <a:cubicBezTo>
                      <a:pt x="0" y="6118"/>
                      <a:pt x="1762" y="7880"/>
                      <a:pt x="3940" y="7880"/>
                    </a:cubicBezTo>
                    <a:cubicBezTo>
                      <a:pt x="6118" y="7880"/>
                      <a:pt x="7880" y="6118"/>
                      <a:pt x="7880" y="3940"/>
                    </a:cubicBezTo>
                    <a:cubicBezTo>
                      <a:pt x="7880" y="1769"/>
                      <a:pt x="6118" y="1"/>
                      <a:pt x="3940" y="1"/>
                    </a:cubicBezTo>
                    <a:close/>
                  </a:path>
                </a:pathLst>
              </a:custGeom>
              <a:solidFill>
                <a:srgbClr val="F2F4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1" name="Google Shape;6011;p77"/>
              <p:cNvSpPr/>
              <p:nvPr/>
            </p:nvSpPr>
            <p:spPr>
              <a:xfrm>
                <a:off x="3722583" y="2380968"/>
                <a:ext cx="129392" cy="207080"/>
              </a:xfrm>
              <a:custGeom>
                <a:rect b="b" l="l" r="r" t="t"/>
                <a:pathLst>
                  <a:path extrusionOk="0" h="7882" w="4925">
                    <a:moveTo>
                      <a:pt x="784" y="1"/>
                    </a:moveTo>
                    <a:cubicBezTo>
                      <a:pt x="520" y="1"/>
                      <a:pt x="257" y="28"/>
                      <a:pt x="0" y="84"/>
                    </a:cubicBezTo>
                    <a:cubicBezTo>
                      <a:pt x="1831" y="458"/>
                      <a:pt x="3149" y="2068"/>
                      <a:pt x="3149" y="3940"/>
                    </a:cubicBezTo>
                    <a:cubicBezTo>
                      <a:pt x="3149" y="5813"/>
                      <a:pt x="1831" y="7429"/>
                      <a:pt x="0" y="7804"/>
                    </a:cubicBezTo>
                    <a:cubicBezTo>
                      <a:pt x="263" y="7857"/>
                      <a:pt x="524" y="7882"/>
                      <a:pt x="781" y="7882"/>
                    </a:cubicBezTo>
                    <a:cubicBezTo>
                      <a:pt x="2758" y="7882"/>
                      <a:pt x="4486" y="6386"/>
                      <a:pt x="4689" y="4336"/>
                    </a:cubicBezTo>
                    <a:cubicBezTo>
                      <a:pt x="4925" y="2019"/>
                      <a:pt x="3107" y="8"/>
                      <a:pt x="784" y="1"/>
                    </a:cubicBezTo>
                    <a:close/>
                  </a:path>
                </a:pathLst>
              </a:custGeom>
              <a:solidFill>
                <a:srgbClr val="E4E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2" name="Google Shape;6012;p77"/>
              <p:cNvSpPr/>
              <p:nvPr/>
            </p:nvSpPr>
            <p:spPr>
              <a:xfrm>
                <a:off x="3895140" y="2322301"/>
                <a:ext cx="38489" cy="324387"/>
              </a:xfrm>
              <a:custGeom>
                <a:rect b="b" l="l" r="r" t="t"/>
                <a:pathLst>
                  <a:path extrusionOk="0" h="12347" w="1465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86"/>
                    </a:lnTo>
                    <a:cubicBezTo>
                      <a:pt x="1" y="6204"/>
                      <a:pt x="315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639" y="7450"/>
                    </a:lnTo>
                    <a:cubicBezTo>
                      <a:pt x="639" y="8747"/>
                      <a:pt x="285" y="11057"/>
                      <a:pt x="285" y="11542"/>
                    </a:cubicBezTo>
                    <a:cubicBezTo>
                      <a:pt x="285" y="12090"/>
                      <a:pt x="514" y="12347"/>
                      <a:pt x="868" y="12347"/>
                    </a:cubicBezTo>
                    <a:cubicBezTo>
                      <a:pt x="1214" y="12347"/>
                      <a:pt x="1464" y="12090"/>
                      <a:pt x="1464" y="11542"/>
                    </a:cubicBezTo>
                    <a:cubicBezTo>
                      <a:pt x="1464" y="11542"/>
                      <a:pt x="1464" y="4211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3" name="Google Shape;6013;p77"/>
              <p:cNvSpPr/>
              <p:nvPr/>
            </p:nvSpPr>
            <p:spPr>
              <a:xfrm>
                <a:off x="3895140" y="2322301"/>
                <a:ext cx="38489" cy="167960"/>
              </a:xfrm>
              <a:custGeom>
                <a:rect b="b" l="l" r="r" t="t"/>
                <a:pathLst>
                  <a:path extrusionOk="0" h="6393" w="1465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93"/>
                    </a:lnTo>
                    <a:cubicBezTo>
                      <a:pt x="1" y="6205"/>
                      <a:pt x="314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1464" y="6375"/>
                    </a:lnTo>
                    <a:cubicBezTo>
                      <a:pt x="1457" y="4356"/>
                      <a:pt x="1450" y="1686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4" name="Google Shape;6014;p77"/>
              <p:cNvSpPr/>
              <p:nvPr/>
            </p:nvSpPr>
            <p:spPr>
              <a:xfrm>
                <a:off x="3545795" y="2370590"/>
                <a:ext cx="50890" cy="275021"/>
              </a:xfrm>
              <a:custGeom>
                <a:rect b="b" l="l" r="r" t="t"/>
                <a:pathLst>
                  <a:path extrusionOk="0" h="10468" w="1937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549" y="3912"/>
                    </a:lnTo>
                    <a:cubicBezTo>
                      <a:pt x="549" y="5286"/>
                      <a:pt x="535" y="6652"/>
                      <a:pt x="389" y="8019"/>
                    </a:cubicBezTo>
                    <a:cubicBezTo>
                      <a:pt x="299" y="8830"/>
                      <a:pt x="251" y="9551"/>
                      <a:pt x="251" y="9718"/>
                    </a:cubicBezTo>
                    <a:cubicBezTo>
                      <a:pt x="230" y="10127"/>
                      <a:pt x="556" y="10467"/>
                      <a:pt x="965" y="10467"/>
                    </a:cubicBezTo>
                    <a:cubicBezTo>
                      <a:pt x="1381" y="10467"/>
                      <a:pt x="1707" y="10127"/>
                      <a:pt x="1686" y="9718"/>
                    </a:cubicBezTo>
                    <a:cubicBezTo>
                      <a:pt x="1686" y="9551"/>
                      <a:pt x="1638" y="8830"/>
                      <a:pt x="1548" y="8019"/>
                    </a:cubicBezTo>
                    <a:cubicBezTo>
                      <a:pt x="1402" y="6659"/>
                      <a:pt x="1388" y="5286"/>
                      <a:pt x="1388" y="3912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596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5" name="Google Shape;6015;p77"/>
              <p:cNvSpPr/>
              <p:nvPr/>
            </p:nvSpPr>
            <p:spPr>
              <a:xfrm>
                <a:off x="3545795" y="2370590"/>
                <a:ext cx="50890" cy="59244"/>
              </a:xfrm>
              <a:custGeom>
                <a:rect b="b" l="l" r="r" t="t"/>
                <a:pathLst>
                  <a:path extrusionOk="0" h="2255" w="1937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603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016" name="Google Shape;6016;p77"/>
          <p:cNvGrpSpPr/>
          <p:nvPr/>
        </p:nvGrpSpPr>
        <p:grpSpPr>
          <a:xfrm>
            <a:off x="4718468" y="2306984"/>
            <a:ext cx="364294" cy="351552"/>
            <a:chOff x="4718468" y="2306984"/>
            <a:chExt cx="364294" cy="351552"/>
          </a:xfrm>
        </p:grpSpPr>
        <p:sp>
          <p:nvSpPr>
            <p:cNvPr id="6017" name="Google Shape;6017;p77"/>
            <p:cNvSpPr/>
            <p:nvPr/>
          </p:nvSpPr>
          <p:spPr>
            <a:xfrm>
              <a:off x="4718468" y="2472869"/>
              <a:ext cx="55593" cy="57195"/>
            </a:xfrm>
            <a:custGeom>
              <a:rect b="b" l="l" r="r" t="t"/>
              <a:pathLst>
                <a:path extrusionOk="0" h="2177" w="2116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77"/>
            <p:cNvSpPr/>
            <p:nvPr/>
          </p:nvSpPr>
          <p:spPr>
            <a:xfrm>
              <a:off x="4764392" y="2405927"/>
              <a:ext cx="318370" cy="252610"/>
            </a:xfrm>
            <a:custGeom>
              <a:rect b="b" l="l" r="r" t="t"/>
              <a:pathLst>
                <a:path extrusionOk="0" h="9615" w="12118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77"/>
            <p:cNvSpPr/>
            <p:nvPr/>
          </p:nvSpPr>
          <p:spPr>
            <a:xfrm>
              <a:off x="4764760" y="2495595"/>
              <a:ext cx="318002" cy="162574"/>
            </a:xfrm>
            <a:custGeom>
              <a:rect b="b" l="l" r="r" t="t"/>
              <a:pathLst>
                <a:path extrusionOk="0" h="6188" w="12104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77"/>
            <p:cNvSpPr/>
            <p:nvPr/>
          </p:nvSpPr>
          <p:spPr>
            <a:xfrm>
              <a:off x="4952976" y="2394314"/>
              <a:ext cx="81129" cy="79816"/>
            </a:xfrm>
            <a:custGeom>
              <a:rect b="b" l="l" r="r" t="t"/>
              <a:pathLst>
                <a:path extrusionOk="0" h="3038" w="3088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77"/>
            <p:cNvSpPr/>
            <p:nvPr/>
          </p:nvSpPr>
          <p:spPr>
            <a:xfrm>
              <a:off x="4993804" y="2493230"/>
              <a:ext cx="35205" cy="22988"/>
            </a:xfrm>
            <a:custGeom>
              <a:rect b="b" l="l" r="r" t="t"/>
              <a:pathLst>
                <a:path extrusionOk="0" h="875" w="134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77"/>
            <p:cNvSpPr/>
            <p:nvPr/>
          </p:nvSpPr>
          <p:spPr>
            <a:xfrm>
              <a:off x="4829916" y="2432278"/>
              <a:ext cx="109793" cy="18470"/>
            </a:xfrm>
            <a:custGeom>
              <a:rect b="b" l="l" r="r" t="t"/>
              <a:pathLst>
                <a:path extrusionOk="0" h="703" w="4179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77"/>
            <p:cNvSpPr/>
            <p:nvPr/>
          </p:nvSpPr>
          <p:spPr>
            <a:xfrm>
              <a:off x="4816859" y="2306984"/>
              <a:ext cx="136170" cy="135986"/>
            </a:xfrm>
            <a:custGeom>
              <a:rect b="b" l="l" r="r" t="t"/>
              <a:pathLst>
                <a:path extrusionOk="0" h="5176" w="5183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rgbClr val="829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77"/>
            <p:cNvSpPr/>
            <p:nvPr/>
          </p:nvSpPr>
          <p:spPr>
            <a:xfrm>
              <a:off x="4966113" y="2402301"/>
              <a:ext cx="57616" cy="56775"/>
            </a:xfrm>
            <a:custGeom>
              <a:rect b="b" l="l" r="r" t="t"/>
              <a:pathLst>
                <a:path extrusionOk="0" h="2161" w="2193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77"/>
            <p:cNvSpPr/>
            <p:nvPr/>
          </p:nvSpPr>
          <p:spPr>
            <a:xfrm>
              <a:off x="4837640" y="2327766"/>
              <a:ext cx="122115" cy="115257"/>
            </a:xfrm>
            <a:custGeom>
              <a:rect b="b" l="l" r="r" t="t"/>
              <a:pathLst>
                <a:path extrusionOk="0" h="4387" w="4648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77"/>
            <p:cNvSpPr/>
            <p:nvPr/>
          </p:nvSpPr>
          <p:spPr>
            <a:xfrm>
              <a:off x="4864070" y="2336305"/>
              <a:ext cx="41931" cy="76611"/>
            </a:xfrm>
            <a:custGeom>
              <a:rect b="b" l="l" r="r" t="t"/>
              <a:pathLst>
                <a:path extrusionOk="0" h="2916" w="1596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rgbClr val="5A6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7" name="Google Shape;6027;p77"/>
          <p:cNvGrpSpPr/>
          <p:nvPr/>
        </p:nvGrpSpPr>
        <p:grpSpPr>
          <a:xfrm>
            <a:off x="4147908" y="2303017"/>
            <a:ext cx="361194" cy="359355"/>
            <a:chOff x="4147908" y="2303017"/>
            <a:chExt cx="361194" cy="359355"/>
          </a:xfrm>
        </p:grpSpPr>
        <p:sp>
          <p:nvSpPr>
            <p:cNvPr id="6028" name="Google Shape;6028;p77"/>
            <p:cNvSpPr/>
            <p:nvPr/>
          </p:nvSpPr>
          <p:spPr>
            <a:xfrm>
              <a:off x="4147908" y="2365861"/>
              <a:ext cx="296511" cy="296511"/>
            </a:xfrm>
            <a:custGeom>
              <a:rect b="b" l="l" r="r" t="t"/>
              <a:pathLst>
                <a:path extrusionOk="0" h="11286" w="11286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77"/>
            <p:cNvSpPr/>
            <p:nvPr/>
          </p:nvSpPr>
          <p:spPr>
            <a:xfrm>
              <a:off x="4296059" y="2508179"/>
              <a:ext cx="148361" cy="11875"/>
            </a:xfrm>
            <a:custGeom>
              <a:rect b="b" l="l" r="r" t="t"/>
              <a:pathLst>
                <a:path extrusionOk="0" h="452" w="5647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77"/>
            <p:cNvSpPr/>
            <p:nvPr/>
          </p:nvSpPr>
          <p:spPr>
            <a:xfrm>
              <a:off x="4420695" y="2303017"/>
              <a:ext cx="88407" cy="86542"/>
            </a:xfrm>
            <a:custGeom>
              <a:rect b="b" l="l" r="r" t="t"/>
              <a:pathLst>
                <a:path extrusionOk="0" h="3294" w="3365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77"/>
            <p:cNvSpPr/>
            <p:nvPr/>
          </p:nvSpPr>
          <p:spPr>
            <a:xfrm>
              <a:off x="4420695" y="2303017"/>
              <a:ext cx="59376" cy="86542"/>
            </a:xfrm>
            <a:custGeom>
              <a:rect b="b" l="l" r="r" t="t"/>
              <a:pathLst>
                <a:path extrusionOk="0" h="3294" w="226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77"/>
            <p:cNvSpPr/>
            <p:nvPr/>
          </p:nvSpPr>
          <p:spPr>
            <a:xfrm>
              <a:off x="4183429" y="2401382"/>
              <a:ext cx="225444" cy="225444"/>
            </a:xfrm>
            <a:custGeom>
              <a:rect b="b" l="l" r="r" t="t"/>
              <a:pathLst>
                <a:path extrusionOk="0" h="8581" w="8581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77"/>
            <p:cNvSpPr/>
            <p:nvPr/>
          </p:nvSpPr>
          <p:spPr>
            <a:xfrm>
              <a:off x="4296059" y="2508179"/>
              <a:ext cx="112814" cy="11875"/>
            </a:xfrm>
            <a:custGeom>
              <a:rect b="b" l="l" r="r" t="t"/>
              <a:pathLst>
                <a:path extrusionOk="0" h="452" w="4294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77"/>
            <p:cNvSpPr/>
            <p:nvPr/>
          </p:nvSpPr>
          <p:spPr>
            <a:xfrm>
              <a:off x="4213143" y="2431096"/>
              <a:ext cx="166042" cy="166042"/>
            </a:xfrm>
            <a:custGeom>
              <a:rect b="b" l="l" r="r" t="t"/>
              <a:pathLst>
                <a:path extrusionOk="0" h="6320" w="632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77"/>
            <p:cNvSpPr/>
            <p:nvPr/>
          </p:nvSpPr>
          <p:spPr>
            <a:xfrm>
              <a:off x="4296059" y="2508179"/>
              <a:ext cx="83126" cy="11875"/>
            </a:xfrm>
            <a:custGeom>
              <a:rect b="b" l="l" r="r" t="t"/>
              <a:pathLst>
                <a:path extrusionOk="0" h="452" w="3164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77"/>
            <p:cNvSpPr/>
            <p:nvPr/>
          </p:nvSpPr>
          <p:spPr>
            <a:xfrm>
              <a:off x="4248663" y="2466616"/>
              <a:ext cx="94975" cy="94975"/>
            </a:xfrm>
            <a:custGeom>
              <a:rect b="b" l="l" r="r" t="t"/>
              <a:pathLst>
                <a:path extrusionOk="0" h="3615" w="3615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77"/>
            <p:cNvSpPr/>
            <p:nvPr/>
          </p:nvSpPr>
          <p:spPr>
            <a:xfrm>
              <a:off x="4296059" y="2508179"/>
              <a:ext cx="47763" cy="11875"/>
            </a:xfrm>
            <a:custGeom>
              <a:rect b="b" l="l" r="r" t="t"/>
              <a:pathLst>
                <a:path extrusionOk="0" h="452" w="1818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77"/>
            <p:cNvSpPr/>
            <p:nvPr/>
          </p:nvSpPr>
          <p:spPr>
            <a:xfrm>
              <a:off x="4278377" y="2496330"/>
              <a:ext cx="35547" cy="35547"/>
            </a:xfrm>
            <a:custGeom>
              <a:rect b="b" l="l" r="r" t="t"/>
              <a:pathLst>
                <a:path extrusionOk="0" h="1353" w="1353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77"/>
            <p:cNvSpPr/>
            <p:nvPr/>
          </p:nvSpPr>
          <p:spPr>
            <a:xfrm>
              <a:off x="4296059" y="2508179"/>
              <a:ext cx="18233" cy="11875"/>
            </a:xfrm>
            <a:custGeom>
              <a:rect b="b" l="l" r="r" t="t"/>
              <a:pathLst>
                <a:path extrusionOk="0" h="452" w="694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77"/>
            <p:cNvSpPr/>
            <p:nvPr/>
          </p:nvSpPr>
          <p:spPr>
            <a:xfrm>
              <a:off x="4287678" y="2480094"/>
              <a:ext cx="42483" cy="40013"/>
            </a:xfrm>
            <a:custGeom>
              <a:rect b="b" l="l" r="r" t="t"/>
              <a:pathLst>
                <a:path extrusionOk="0" h="1523" w="1617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77"/>
            <p:cNvSpPr/>
            <p:nvPr/>
          </p:nvSpPr>
          <p:spPr>
            <a:xfrm>
              <a:off x="4314817" y="2315313"/>
              <a:ext cx="182568" cy="178128"/>
            </a:xfrm>
            <a:custGeom>
              <a:rect b="b" l="l" r="r" t="t"/>
              <a:pathLst>
                <a:path extrusionOk="0" h="6780" w="6949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2" name="Google Shape;6042;p77"/>
          <p:cNvGrpSpPr/>
          <p:nvPr/>
        </p:nvGrpSpPr>
        <p:grpSpPr>
          <a:xfrm>
            <a:off x="5292128" y="2299891"/>
            <a:ext cx="367027" cy="365214"/>
            <a:chOff x="5292128" y="2299891"/>
            <a:chExt cx="367027" cy="365214"/>
          </a:xfrm>
        </p:grpSpPr>
        <p:sp>
          <p:nvSpPr>
            <p:cNvPr id="6043" name="Google Shape;6043;p77"/>
            <p:cNvSpPr/>
            <p:nvPr/>
          </p:nvSpPr>
          <p:spPr>
            <a:xfrm>
              <a:off x="5470361" y="2467772"/>
              <a:ext cx="11323" cy="124243"/>
            </a:xfrm>
            <a:custGeom>
              <a:rect b="b" l="l" r="r" t="t"/>
              <a:pathLst>
                <a:path extrusionOk="0" h="4729" w="431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77"/>
            <p:cNvSpPr/>
            <p:nvPr/>
          </p:nvSpPr>
          <p:spPr>
            <a:xfrm>
              <a:off x="5464870" y="2299891"/>
              <a:ext cx="22279" cy="40827"/>
            </a:xfrm>
            <a:custGeom>
              <a:rect b="b" l="l" r="r" t="t"/>
              <a:pathLst>
                <a:path extrusionOk="0" h="1554" w="848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77"/>
            <p:cNvSpPr/>
            <p:nvPr/>
          </p:nvSpPr>
          <p:spPr>
            <a:xfrm>
              <a:off x="5292128" y="2316837"/>
              <a:ext cx="367027" cy="184433"/>
            </a:xfrm>
            <a:custGeom>
              <a:rect b="b" l="l" r="r" t="t"/>
              <a:pathLst>
                <a:path extrusionOk="0" h="7020" w="1397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77"/>
            <p:cNvSpPr/>
            <p:nvPr/>
          </p:nvSpPr>
          <p:spPr>
            <a:xfrm>
              <a:off x="5293757" y="2319017"/>
              <a:ext cx="182279" cy="182436"/>
            </a:xfrm>
            <a:custGeom>
              <a:rect b="b" l="l" r="r" t="t"/>
              <a:pathLst>
                <a:path extrusionOk="0" h="6944" w="6938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77"/>
            <p:cNvSpPr/>
            <p:nvPr/>
          </p:nvSpPr>
          <p:spPr>
            <a:xfrm>
              <a:off x="5476009" y="2319017"/>
              <a:ext cx="91139" cy="182252"/>
            </a:xfrm>
            <a:custGeom>
              <a:rect b="b" l="l" r="r" t="t"/>
              <a:pathLst>
                <a:path extrusionOk="0" h="6937" w="3469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rgbClr val="D7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77"/>
            <p:cNvSpPr/>
            <p:nvPr/>
          </p:nvSpPr>
          <p:spPr>
            <a:xfrm>
              <a:off x="5404574" y="2564035"/>
              <a:ext cx="82758" cy="101070"/>
            </a:xfrm>
            <a:custGeom>
              <a:rect b="b" l="l" r="r" t="t"/>
              <a:pathLst>
                <a:path extrusionOk="0" h="3847" w="315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9" name="Google Shape;6049;p77"/>
          <p:cNvGrpSpPr/>
          <p:nvPr/>
        </p:nvGrpSpPr>
        <p:grpSpPr>
          <a:xfrm>
            <a:off x="5873617" y="2309901"/>
            <a:ext cx="345720" cy="345720"/>
            <a:chOff x="5873617" y="2309901"/>
            <a:chExt cx="345720" cy="345720"/>
          </a:xfrm>
        </p:grpSpPr>
        <p:sp>
          <p:nvSpPr>
            <p:cNvPr id="6050" name="Google Shape;6050;p77"/>
            <p:cNvSpPr/>
            <p:nvPr/>
          </p:nvSpPr>
          <p:spPr>
            <a:xfrm>
              <a:off x="5873617" y="2309901"/>
              <a:ext cx="345720" cy="345720"/>
            </a:xfrm>
            <a:custGeom>
              <a:rect b="b" l="l" r="r" t="t"/>
              <a:pathLst>
                <a:path extrusionOk="0" h="13159" w="13159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rgbClr val="7988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77"/>
            <p:cNvSpPr/>
            <p:nvPr/>
          </p:nvSpPr>
          <p:spPr>
            <a:xfrm>
              <a:off x="5899496" y="2335779"/>
              <a:ext cx="293963" cy="293963"/>
            </a:xfrm>
            <a:custGeom>
              <a:rect b="b" l="l" r="r" t="t"/>
              <a:pathLst>
                <a:path extrusionOk="0" h="11189" w="11189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77"/>
            <p:cNvSpPr/>
            <p:nvPr/>
          </p:nvSpPr>
          <p:spPr>
            <a:xfrm>
              <a:off x="6041288" y="2356088"/>
              <a:ext cx="10404" cy="131888"/>
            </a:xfrm>
            <a:custGeom>
              <a:rect b="b" l="l" r="r" t="t"/>
              <a:pathLst>
                <a:path extrusionOk="0" h="5020" w="396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77"/>
            <p:cNvSpPr/>
            <p:nvPr/>
          </p:nvSpPr>
          <p:spPr>
            <a:xfrm>
              <a:off x="6039449" y="2477546"/>
              <a:ext cx="135435" cy="10430"/>
            </a:xfrm>
            <a:custGeom>
              <a:rect b="b" l="l" r="r" t="t"/>
              <a:pathLst>
                <a:path extrusionOk="0" h="397" w="5155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77"/>
            <p:cNvSpPr/>
            <p:nvPr/>
          </p:nvSpPr>
          <p:spPr>
            <a:xfrm>
              <a:off x="5935778" y="2372035"/>
              <a:ext cx="275178" cy="257970"/>
            </a:xfrm>
            <a:custGeom>
              <a:rect b="b" l="l" r="r" t="t"/>
              <a:pathLst>
                <a:path extrusionOk="0" h="9819" w="10474">
                  <a:moveTo>
                    <a:pt x="7893" y="1"/>
                  </a:moveTo>
                  <a:cubicBezTo>
                    <a:pt x="9815" y="2213"/>
                    <a:pt x="9697" y="5543"/>
                    <a:pt x="7623" y="7617"/>
                  </a:cubicBezTo>
                  <a:cubicBezTo>
                    <a:pt x="6532" y="8704"/>
                    <a:pt x="5100" y="9254"/>
                    <a:pt x="3664" y="9254"/>
                  </a:cubicBezTo>
                  <a:cubicBezTo>
                    <a:pt x="2361" y="9254"/>
                    <a:pt x="1056" y="8801"/>
                    <a:pt x="0" y="7887"/>
                  </a:cubicBezTo>
                  <a:lnTo>
                    <a:pt x="0" y="7887"/>
                  </a:lnTo>
                  <a:cubicBezTo>
                    <a:pt x="1112" y="9170"/>
                    <a:pt x="2669" y="9818"/>
                    <a:pt x="4229" y="9818"/>
                  </a:cubicBezTo>
                  <a:cubicBezTo>
                    <a:pt x="5657" y="9818"/>
                    <a:pt x="7088" y="9275"/>
                    <a:pt x="8185" y="8179"/>
                  </a:cubicBezTo>
                  <a:cubicBezTo>
                    <a:pt x="10474" y="5883"/>
                    <a:pt x="10342" y="2123"/>
                    <a:pt x="7893" y="1"/>
                  </a:cubicBezTo>
                  <a:close/>
                </a:path>
              </a:pathLst>
            </a:custGeom>
            <a:solidFill>
              <a:srgbClr val="BCCA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77"/>
            <p:cNvSpPr/>
            <p:nvPr/>
          </p:nvSpPr>
          <p:spPr>
            <a:xfrm>
              <a:off x="5918097" y="2477546"/>
              <a:ext cx="21333" cy="10430"/>
            </a:xfrm>
            <a:custGeom>
              <a:rect b="b" l="l" r="r" t="t"/>
              <a:pathLst>
                <a:path extrusionOk="0" h="397" w="812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77"/>
            <p:cNvSpPr/>
            <p:nvPr/>
          </p:nvSpPr>
          <p:spPr>
            <a:xfrm>
              <a:off x="6041288" y="2591542"/>
              <a:ext cx="10404" cy="17970"/>
            </a:xfrm>
            <a:custGeom>
              <a:rect b="b" l="l" r="r" t="t"/>
              <a:pathLst>
                <a:path extrusionOk="0" h="684" w="396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77"/>
            <p:cNvSpPr/>
            <p:nvPr/>
          </p:nvSpPr>
          <p:spPr>
            <a:xfrm>
              <a:off x="5953144" y="2391556"/>
              <a:ext cx="19836" cy="15869"/>
            </a:xfrm>
            <a:custGeom>
              <a:rect b="b" l="l" r="r" t="t"/>
              <a:pathLst>
                <a:path extrusionOk="0" h="604" w="755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77"/>
            <p:cNvSpPr/>
            <p:nvPr/>
          </p:nvSpPr>
          <p:spPr>
            <a:xfrm>
              <a:off x="6119686" y="2557939"/>
              <a:ext cx="19652" cy="15869"/>
            </a:xfrm>
            <a:custGeom>
              <a:rect b="b" l="l" r="r" t="t"/>
              <a:pathLst>
                <a:path extrusionOk="0" h="604" w="748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77"/>
            <p:cNvSpPr/>
            <p:nvPr/>
          </p:nvSpPr>
          <p:spPr>
            <a:xfrm>
              <a:off x="6120185" y="2391556"/>
              <a:ext cx="19652" cy="15869"/>
            </a:xfrm>
            <a:custGeom>
              <a:rect b="b" l="l" r="r" t="t"/>
              <a:pathLst>
                <a:path extrusionOk="0" h="604" w="748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77"/>
            <p:cNvSpPr/>
            <p:nvPr/>
          </p:nvSpPr>
          <p:spPr>
            <a:xfrm>
              <a:off x="5953617" y="2557939"/>
              <a:ext cx="19862" cy="15869"/>
            </a:xfrm>
            <a:custGeom>
              <a:rect b="b" l="l" r="r" t="t"/>
              <a:pathLst>
                <a:path extrusionOk="0" h="604" w="756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77"/>
            <p:cNvSpPr/>
            <p:nvPr/>
          </p:nvSpPr>
          <p:spPr>
            <a:xfrm>
              <a:off x="5927056" y="2429887"/>
              <a:ext cx="21859" cy="13425"/>
            </a:xfrm>
            <a:custGeom>
              <a:rect b="b" l="l" r="r" t="t"/>
              <a:pathLst>
                <a:path extrusionOk="0" h="511" w="832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77"/>
            <p:cNvSpPr/>
            <p:nvPr/>
          </p:nvSpPr>
          <p:spPr>
            <a:xfrm>
              <a:off x="6143751" y="2522077"/>
              <a:ext cx="21832" cy="13452"/>
            </a:xfrm>
            <a:custGeom>
              <a:rect b="b" l="l" r="r" t="t"/>
              <a:pathLst>
                <a:path extrusionOk="0" h="512" w="831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77"/>
            <p:cNvSpPr/>
            <p:nvPr/>
          </p:nvSpPr>
          <p:spPr>
            <a:xfrm>
              <a:off x="6084822" y="2365730"/>
              <a:ext cx="15816" cy="17261"/>
            </a:xfrm>
            <a:custGeom>
              <a:rect b="b" l="l" r="r" t="t"/>
              <a:pathLst>
                <a:path extrusionOk="0" h="657" w="602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77"/>
            <p:cNvSpPr/>
            <p:nvPr/>
          </p:nvSpPr>
          <p:spPr>
            <a:xfrm>
              <a:off x="5992632" y="2582399"/>
              <a:ext cx="15816" cy="17287"/>
            </a:xfrm>
            <a:custGeom>
              <a:rect b="b" l="l" r="r" t="t"/>
              <a:pathLst>
                <a:path extrusionOk="0" h="658" w="602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77"/>
            <p:cNvSpPr/>
            <p:nvPr/>
          </p:nvSpPr>
          <p:spPr>
            <a:xfrm>
              <a:off x="5994445" y="2364758"/>
              <a:ext cx="15527" cy="17524"/>
            </a:xfrm>
            <a:custGeom>
              <a:rect b="b" l="l" r="r" t="t"/>
              <a:pathLst>
                <a:path extrusionOk="0" h="667" w="591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77"/>
            <p:cNvSpPr/>
            <p:nvPr/>
          </p:nvSpPr>
          <p:spPr>
            <a:xfrm>
              <a:off x="6082641" y="2583161"/>
              <a:ext cx="15527" cy="17419"/>
            </a:xfrm>
            <a:custGeom>
              <a:rect b="b" l="l" r="r" t="t"/>
              <a:pathLst>
                <a:path extrusionOk="0" h="663" w="591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77"/>
            <p:cNvSpPr/>
            <p:nvPr/>
          </p:nvSpPr>
          <p:spPr>
            <a:xfrm>
              <a:off x="6144776" y="2431936"/>
              <a:ext cx="22069" cy="13399"/>
            </a:xfrm>
            <a:custGeom>
              <a:rect b="b" l="l" r="r" t="t"/>
              <a:pathLst>
                <a:path extrusionOk="0" h="510" w="84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77"/>
            <p:cNvSpPr/>
            <p:nvPr/>
          </p:nvSpPr>
          <p:spPr>
            <a:xfrm>
              <a:off x="5926530" y="2520081"/>
              <a:ext cx="21964" cy="13268"/>
            </a:xfrm>
            <a:custGeom>
              <a:rect b="b" l="l" r="r" t="t"/>
              <a:pathLst>
                <a:path extrusionOk="0" h="505" w="836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9" name="Google Shape;6069;p77"/>
          <p:cNvGrpSpPr/>
          <p:nvPr/>
        </p:nvGrpSpPr>
        <p:grpSpPr>
          <a:xfrm>
            <a:off x="6863329" y="2297710"/>
            <a:ext cx="391460" cy="370127"/>
            <a:chOff x="6863329" y="2297710"/>
            <a:chExt cx="391460" cy="370127"/>
          </a:xfrm>
        </p:grpSpPr>
        <p:sp>
          <p:nvSpPr>
            <p:cNvPr id="6070" name="Google Shape;6070;p77"/>
            <p:cNvSpPr/>
            <p:nvPr/>
          </p:nvSpPr>
          <p:spPr>
            <a:xfrm>
              <a:off x="6979033" y="2297710"/>
              <a:ext cx="272603" cy="342961"/>
            </a:xfrm>
            <a:custGeom>
              <a:rect b="b" l="l" r="r" t="t"/>
              <a:pathLst>
                <a:path extrusionOk="0" h="13054" w="10376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77"/>
            <p:cNvSpPr/>
            <p:nvPr/>
          </p:nvSpPr>
          <p:spPr>
            <a:xfrm>
              <a:off x="6979033" y="2606386"/>
              <a:ext cx="255342" cy="34286"/>
            </a:xfrm>
            <a:custGeom>
              <a:rect b="b" l="l" r="r" t="t"/>
              <a:pathLst>
                <a:path extrusionOk="0" h="1305" w="9719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77"/>
            <p:cNvSpPr/>
            <p:nvPr/>
          </p:nvSpPr>
          <p:spPr>
            <a:xfrm>
              <a:off x="7176392" y="2552081"/>
              <a:ext cx="64709" cy="34102"/>
            </a:xfrm>
            <a:custGeom>
              <a:rect b="b" l="l" r="r" t="t"/>
              <a:pathLst>
                <a:path extrusionOk="0" h="1298" w="2463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77"/>
            <p:cNvSpPr/>
            <p:nvPr/>
          </p:nvSpPr>
          <p:spPr>
            <a:xfrm>
              <a:off x="7176392" y="2497591"/>
              <a:ext cx="71461" cy="34102"/>
            </a:xfrm>
            <a:custGeom>
              <a:rect b="b" l="l" r="r" t="t"/>
              <a:pathLst>
                <a:path extrusionOk="0" h="1298" w="272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77"/>
            <p:cNvSpPr/>
            <p:nvPr/>
          </p:nvSpPr>
          <p:spPr>
            <a:xfrm>
              <a:off x="7176392" y="2443286"/>
              <a:ext cx="78397" cy="33944"/>
            </a:xfrm>
            <a:custGeom>
              <a:rect b="b" l="l" r="r" t="t"/>
              <a:pathLst>
                <a:path extrusionOk="0" h="1292" w="2984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77"/>
            <p:cNvSpPr/>
            <p:nvPr/>
          </p:nvSpPr>
          <p:spPr>
            <a:xfrm>
              <a:off x="6863329" y="2450038"/>
              <a:ext cx="122666" cy="217799"/>
            </a:xfrm>
            <a:custGeom>
              <a:rect b="b" l="l" r="r" t="t"/>
              <a:pathLst>
                <a:path extrusionOk="0" h="8290" w="4669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77"/>
            <p:cNvSpPr/>
            <p:nvPr/>
          </p:nvSpPr>
          <p:spPr>
            <a:xfrm>
              <a:off x="6863329" y="2449854"/>
              <a:ext cx="41011" cy="217983"/>
            </a:xfrm>
            <a:custGeom>
              <a:rect b="b" l="l" r="r" t="t"/>
              <a:pathLst>
                <a:path extrusionOk="0" h="8297" w="1561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77"/>
            <p:cNvSpPr/>
            <p:nvPr/>
          </p:nvSpPr>
          <p:spPr>
            <a:xfrm>
              <a:off x="6917818" y="2599660"/>
              <a:ext cx="40827" cy="40827"/>
            </a:xfrm>
            <a:custGeom>
              <a:rect b="b" l="l" r="r" t="t"/>
              <a:pathLst>
                <a:path extrusionOk="0" h="1554" w="1554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77"/>
            <p:cNvSpPr/>
            <p:nvPr/>
          </p:nvSpPr>
          <p:spPr>
            <a:xfrm>
              <a:off x="6924544" y="2606386"/>
              <a:ext cx="27376" cy="27376"/>
            </a:xfrm>
            <a:custGeom>
              <a:rect b="b" l="l" r="r" t="t"/>
              <a:pathLst>
                <a:path extrusionOk="0" h="1042" w="1042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9" name="Google Shape;6079;p77"/>
          <p:cNvGrpSpPr/>
          <p:nvPr/>
        </p:nvGrpSpPr>
        <p:grpSpPr>
          <a:xfrm>
            <a:off x="7421488" y="2318518"/>
            <a:ext cx="342620" cy="328459"/>
            <a:chOff x="7421488" y="2318518"/>
            <a:chExt cx="342620" cy="328459"/>
          </a:xfrm>
        </p:grpSpPr>
        <p:sp>
          <p:nvSpPr>
            <p:cNvPr id="6080" name="Google Shape;6080;p77"/>
            <p:cNvSpPr/>
            <p:nvPr/>
          </p:nvSpPr>
          <p:spPr>
            <a:xfrm>
              <a:off x="7531754" y="2515641"/>
              <a:ext cx="9117" cy="18969"/>
            </a:xfrm>
            <a:custGeom>
              <a:rect b="b" l="l" r="r" t="t"/>
              <a:pathLst>
                <a:path extrusionOk="0" h="722" w="347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77"/>
            <p:cNvSpPr/>
            <p:nvPr/>
          </p:nvSpPr>
          <p:spPr>
            <a:xfrm>
              <a:off x="7540844" y="2339983"/>
              <a:ext cx="223264" cy="234902"/>
            </a:xfrm>
            <a:custGeom>
              <a:rect b="b" l="l" r="r" t="t"/>
              <a:pathLst>
                <a:path extrusionOk="0" h="8941" w="8498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77"/>
            <p:cNvSpPr/>
            <p:nvPr/>
          </p:nvSpPr>
          <p:spPr>
            <a:xfrm>
              <a:off x="7520456" y="2318518"/>
              <a:ext cx="235270" cy="227756"/>
            </a:xfrm>
            <a:custGeom>
              <a:rect b="b" l="l" r="r" t="t"/>
              <a:pathLst>
                <a:path extrusionOk="0" h="8669" w="8955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77"/>
            <p:cNvSpPr/>
            <p:nvPr/>
          </p:nvSpPr>
          <p:spPr>
            <a:xfrm>
              <a:off x="7450283" y="2573598"/>
              <a:ext cx="152013" cy="73379"/>
            </a:xfrm>
            <a:custGeom>
              <a:rect b="b" l="l" r="r" t="t"/>
              <a:pathLst>
                <a:path extrusionOk="0" h="2793" w="5786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77"/>
            <p:cNvSpPr/>
            <p:nvPr/>
          </p:nvSpPr>
          <p:spPr>
            <a:xfrm>
              <a:off x="7565093" y="2530958"/>
              <a:ext cx="83310" cy="46713"/>
            </a:xfrm>
            <a:custGeom>
              <a:rect b="b" l="l" r="r" t="t"/>
              <a:pathLst>
                <a:path extrusionOk="0" h="1778" w="3171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77"/>
            <p:cNvSpPr/>
            <p:nvPr/>
          </p:nvSpPr>
          <p:spPr>
            <a:xfrm>
              <a:off x="7421488" y="2409447"/>
              <a:ext cx="236558" cy="227599"/>
            </a:xfrm>
            <a:custGeom>
              <a:rect b="b" l="l" r="r" t="t"/>
              <a:pathLst>
                <a:path extrusionOk="0" h="8663" w="9004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77"/>
            <p:cNvSpPr/>
            <p:nvPr/>
          </p:nvSpPr>
          <p:spPr>
            <a:xfrm>
              <a:off x="7556161" y="2553368"/>
              <a:ext cx="36650" cy="22253"/>
            </a:xfrm>
            <a:custGeom>
              <a:rect b="b" l="l" r="r" t="t"/>
              <a:pathLst>
                <a:path extrusionOk="0" h="847" w="1395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7" name="Google Shape;6087;p77"/>
          <p:cNvGrpSpPr/>
          <p:nvPr/>
        </p:nvGrpSpPr>
        <p:grpSpPr>
          <a:xfrm>
            <a:off x="2508373" y="2779889"/>
            <a:ext cx="337523" cy="337680"/>
            <a:chOff x="2508373" y="2779889"/>
            <a:chExt cx="337523" cy="337680"/>
          </a:xfrm>
        </p:grpSpPr>
        <p:sp>
          <p:nvSpPr>
            <p:cNvPr id="6088" name="Google Shape;6088;p77"/>
            <p:cNvSpPr/>
            <p:nvPr/>
          </p:nvSpPr>
          <p:spPr>
            <a:xfrm>
              <a:off x="2508373" y="2779889"/>
              <a:ext cx="256971" cy="256971"/>
            </a:xfrm>
            <a:custGeom>
              <a:rect b="b" l="l" r="r" t="t"/>
              <a:pathLst>
                <a:path extrusionOk="0" h="9781" w="9781">
                  <a:moveTo>
                    <a:pt x="4585" y="0"/>
                  </a:moveTo>
                  <a:cubicBezTo>
                    <a:pt x="4377" y="0"/>
                    <a:pt x="4190" y="153"/>
                    <a:pt x="4155" y="354"/>
                  </a:cubicBezTo>
                  <a:lnTo>
                    <a:pt x="3933" y="1464"/>
                  </a:lnTo>
                  <a:cubicBezTo>
                    <a:pt x="3656" y="1540"/>
                    <a:pt x="3392" y="1651"/>
                    <a:pt x="3149" y="1790"/>
                  </a:cubicBezTo>
                  <a:lnTo>
                    <a:pt x="2213" y="1165"/>
                  </a:lnTo>
                  <a:cubicBezTo>
                    <a:pt x="2138" y="1116"/>
                    <a:pt x="2053" y="1092"/>
                    <a:pt x="1969" y="1092"/>
                  </a:cubicBezTo>
                  <a:cubicBezTo>
                    <a:pt x="1852" y="1092"/>
                    <a:pt x="1736" y="1139"/>
                    <a:pt x="1651" y="1228"/>
                  </a:cubicBezTo>
                  <a:lnTo>
                    <a:pt x="1221" y="1658"/>
                  </a:lnTo>
                  <a:cubicBezTo>
                    <a:pt x="1068" y="1803"/>
                    <a:pt x="1048" y="2039"/>
                    <a:pt x="1166" y="2220"/>
                  </a:cubicBezTo>
                  <a:lnTo>
                    <a:pt x="1790" y="3156"/>
                  </a:lnTo>
                  <a:cubicBezTo>
                    <a:pt x="1651" y="3399"/>
                    <a:pt x="1547" y="3662"/>
                    <a:pt x="1471" y="3940"/>
                  </a:cubicBezTo>
                  <a:lnTo>
                    <a:pt x="361" y="4162"/>
                  </a:lnTo>
                  <a:cubicBezTo>
                    <a:pt x="153" y="4196"/>
                    <a:pt x="7" y="4384"/>
                    <a:pt x="0" y="4592"/>
                  </a:cubicBezTo>
                  <a:lnTo>
                    <a:pt x="0" y="5202"/>
                  </a:lnTo>
                  <a:cubicBezTo>
                    <a:pt x="7" y="5410"/>
                    <a:pt x="153" y="5591"/>
                    <a:pt x="361" y="5632"/>
                  </a:cubicBezTo>
                  <a:lnTo>
                    <a:pt x="1471" y="5854"/>
                  </a:lnTo>
                  <a:cubicBezTo>
                    <a:pt x="1547" y="6125"/>
                    <a:pt x="1651" y="6388"/>
                    <a:pt x="1790" y="6638"/>
                  </a:cubicBezTo>
                  <a:lnTo>
                    <a:pt x="1166" y="7574"/>
                  </a:lnTo>
                  <a:cubicBezTo>
                    <a:pt x="1048" y="7748"/>
                    <a:pt x="1068" y="7984"/>
                    <a:pt x="1221" y="8136"/>
                  </a:cubicBezTo>
                  <a:lnTo>
                    <a:pt x="1651" y="8566"/>
                  </a:lnTo>
                  <a:cubicBezTo>
                    <a:pt x="1735" y="8650"/>
                    <a:pt x="1848" y="8692"/>
                    <a:pt x="1964" y="8692"/>
                  </a:cubicBezTo>
                  <a:cubicBezTo>
                    <a:pt x="2049" y="8692"/>
                    <a:pt x="2136" y="8669"/>
                    <a:pt x="2213" y="8622"/>
                  </a:cubicBezTo>
                  <a:lnTo>
                    <a:pt x="3156" y="7990"/>
                  </a:lnTo>
                  <a:cubicBezTo>
                    <a:pt x="3399" y="8129"/>
                    <a:pt x="3663" y="8233"/>
                    <a:pt x="3933" y="8310"/>
                  </a:cubicBezTo>
                  <a:lnTo>
                    <a:pt x="4155" y="9419"/>
                  </a:lnTo>
                  <a:cubicBezTo>
                    <a:pt x="4197" y="9627"/>
                    <a:pt x="4377" y="9773"/>
                    <a:pt x="4592" y="9780"/>
                  </a:cubicBezTo>
                  <a:lnTo>
                    <a:pt x="5195" y="9780"/>
                  </a:lnTo>
                  <a:cubicBezTo>
                    <a:pt x="5404" y="9773"/>
                    <a:pt x="5591" y="9627"/>
                    <a:pt x="5632" y="9419"/>
                  </a:cubicBezTo>
                  <a:lnTo>
                    <a:pt x="5854" y="8310"/>
                  </a:lnTo>
                  <a:cubicBezTo>
                    <a:pt x="6125" y="8233"/>
                    <a:pt x="6389" y="8129"/>
                    <a:pt x="6631" y="7990"/>
                  </a:cubicBezTo>
                  <a:lnTo>
                    <a:pt x="7568" y="8615"/>
                  </a:lnTo>
                  <a:cubicBezTo>
                    <a:pt x="7644" y="8664"/>
                    <a:pt x="7730" y="8688"/>
                    <a:pt x="7814" y="8688"/>
                  </a:cubicBezTo>
                  <a:cubicBezTo>
                    <a:pt x="7931" y="8688"/>
                    <a:pt x="8045" y="8643"/>
                    <a:pt x="8129" y="8559"/>
                  </a:cubicBezTo>
                  <a:lnTo>
                    <a:pt x="8560" y="8129"/>
                  </a:lnTo>
                  <a:cubicBezTo>
                    <a:pt x="8712" y="7984"/>
                    <a:pt x="8733" y="7748"/>
                    <a:pt x="8615" y="7567"/>
                  </a:cubicBezTo>
                  <a:lnTo>
                    <a:pt x="7991" y="6631"/>
                  </a:lnTo>
                  <a:cubicBezTo>
                    <a:pt x="8129" y="6381"/>
                    <a:pt x="8234" y="6118"/>
                    <a:pt x="8310" y="5847"/>
                  </a:cubicBezTo>
                  <a:lnTo>
                    <a:pt x="9420" y="5625"/>
                  </a:lnTo>
                  <a:cubicBezTo>
                    <a:pt x="9628" y="5584"/>
                    <a:pt x="9773" y="5403"/>
                    <a:pt x="9780" y="5195"/>
                  </a:cubicBezTo>
                  <a:lnTo>
                    <a:pt x="9780" y="4585"/>
                  </a:lnTo>
                  <a:cubicBezTo>
                    <a:pt x="9780" y="4377"/>
                    <a:pt x="9628" y="4189"/>
                    <a:pt x="9420" y="4148"/>
                  </a:cubicBezTo>
                  <a:lnTo>
                    <a:pt x="8310" y="3926"/>
                  </a:lnTo>
                  <a:cubicBezTo>
                    <a:pt x="8234" y="3655"/>
                    <a:pt x="8129" y="3392"/>
                    <a:pt x="7991" y="3149"/>
                  </a:cubicBezTo>
                  <a:lnTo>
                    <a:pt x="8615" y="2206"/>
                  </a:lnTo>
                  <a:cubicBezTo>
                    <a:pt x="8733" y="2032"/>
                    <a:pt x="8712" y="1796"/>
                    <a:pt x="8560" y="1644"/>
                  </a:cubicBezTo>
                  <a:lnTo>
                    <a:pt x="8129" y="1221"/>
                  </a:lnTo>
                  <a:cubicBezTo>
                    <a:pt x="8046" y="1134"/>
                    <a:pt x="7934" y="1090"/>
                    <a:pt x="7821" y="1090"/>
                  </a:cubicBezTo>
                  <a:cubicBezTo>
                    <a:pt x="7735" y="1090"/>
                    <a:pt x="7649" y="1115"/>
                    <a:pt x="7575" y="1165"/>
                  </a:cubicBezTo>
                  <a:lnTo>
                    <a:pt x="6631" y="1790"/>
                  </a:lnTo>
                  <a:cubicBezTo>
                    <a:pt x="6389" y="1651"/>
                    <a:pt x="6125" y="1540"/>
                    <a:pt x="5854" y="1464"/>
                  </a:cubicBezTo>
                  <a:lnTo>
                    <a:pt x="5626" y="354"/>
                  </a:lnTo>
                  <a:cubicBezTo>
                    <a:pt x="5584" y="153"/>
                    <a:pt x="5404" y="0"/>
                    <a:pt x="519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77"/>
            <p:cNvSpPr/>
            <p:nvPr/>
          </p:nvSpPr>
          <p:spPr>
            <a:xfrm>
              <a:off x="2561391" y="2852034"/>
              <a:ext cx="131783" cy="112814"/>
            </a:xfrm>
            <a:custGeom>
              <a:rect b="b" l="l" r="r" t="t"/>
              <a:pathLst>
                <a:path extrusionOk="0" h="4294" w="5016">
                  <a:moveTo>
                    <a:pt x="2872" y="1"/>
                  </a:moveTo>
                  <a:cubicBezTo>
                    <a:pt x="958" y="1"/>
                    <a:pt x="1" y="2310"/>
                    <a:pt x="1353" y="3663"/>
                  </a:cubicBezTo>
                  <a:cubicBezTo>
                    <a:pt x="1791" y="4098"/>
                    <a:pt x="2328" y="4293"/>
                    <a:pt x="2855" y="4293"/>
                  </a:cubicBezTo>
                  <a:cubicBezTo>
                    <a:pt x="3958" y="4293"/>
                    <a:pt x="5016" y="3439"/>
                    <a:pt x="5016" y="2144"/>
                  </a:cubicBezTo>
                  <a:cubicBezTo>
                    <a:pt x="5016" y="958"/>
                    <a:pt x="4058" y="1"/>
                    <a:pt x="287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77"/>
            <p:cNvSpPr/>
            <p:nvPr/>
          </p:nvSpPr>
          <p:spPr>
            <a:xfrm>
              <a:off x="2599302" y="2880277"/>
              <a:ext cx="65629" cy="56223"/>
            </a:xfrm>
            <a:custGeom>
              <a:rect b="b" l="l" r="r" t="t"/>
              <a:pathLst>
                <a:path extrusionOk="0" h="2140" w="2498">
                  <a:moveTo>
                    <a:pt x="1429" y="1"/>
                  </a:moveTo>
                  <a:cubicBezTo>
                    <a:pt x="479" y="1"/>
                    <a:pt x="0" y="1152"/>
                    <a:pt x="673" y="1825"/>
                  </a:cubicBezTo>
                  <a:cubicBezTo>
                    <a:pt x="891" y="2042"/>
                    <a:pt x="1158" y="2140"/>
                    <a:pt x="1420" y="2140"/>
                  </a:cubicBezTo>
                  <a:cubicBezTo>
                    <a:pt x="1970" y="2140"/>
                    <a:pt x="2497" y="1712"/>
                    <a:pt x="2497" y="1069"/>
                  </a:cubicBezTo>
                  <a:cubicBezTo>
                    <a:pt x="2497" y="479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77"/>
            <p:cNvSpPr/>
            <p:nvPr/>
          </p:nvSpPr>
          <p:spPr>
            <a:xfrm>
              <a:off x="2677121" y="2948611"/>
              <a:ext cx="168775" cy="168958"/>
            </a:xfrm>
            <a:custGeom>
              <a:rect b="b" l="l" r="r" t="t"/>
              <a:pathLst>
                <a:path extrusionOk="0" h="6431" w="6424">
                  <a:moveTo>
                    <a:pt x="3017" y="1"/>
                  </a:moveTo>
                  <a:cubicBezTo>
                    <a:pt x="2879" y="1"/>
                    <a:pt x="2754" y="98"/>
                    <a:pt x="2733" y="237"/>
                  </a:cubicBezTo>
                  <a:lnTo>
                    <a:pt x="2587" y="965"/>
                  </a:lnTo>
                  <a:cubicBezTo>
                    <a:pt x="2407" y="1014"/>
                    <a:pt x="2234" y="1090"/>
                    <a:pt x="2067" y="1180"/>
                  </a:cubicBezTo>
                  <a:lnTo>
                    <a:pt x="1450" y="764"/>
                  </a:lnTo>
                  <a:cubicBezTo>
                    <a:pt x="1404" y="733"/>
                    <a:pt x="1350" y="718"/>
                    <a:pt x="1296" y="718"/>
                  </a:cubicBezTo>
                  <a:cubicBezTo>
                    <a:pt x="1218" y="718"/>
                    <a:pt x="1139" y="748"/>
                    <a:pt x="1082" y="805"/>
                  </a:cubicBezTo>
                  <a:lnTo>
                    <a:pt x="805" y="1083"/>
                  </a:lnTo>
                  <a:cubicBezTo>
                    <a:pt x="701" y="1180"/>
                    <a:pt x="687" y="1340"/>
                    <a:pt x="763" y="1451"/>
                  </a:cubicBezTo>
                  <a:lnTo>
                    <a:pt x="1179" y="2068"/>
                  </a:lnTo>
                  <a:cubicBezTo>
                    <a:pt x="1089" y="2234"/>
                    <a:pt x="1013" y="2408"/>
                    <a:pt x="964" y="2588"/>
                  </a:cubicBezTo>
                  <a:lnTo>
                    <a:pt x="236" y="2734"/>
                  </a:lnTo>
                  <a:cubicBezTo>
                    <a:pt x="97" y="2761"/>
                    <a:pt x="0" y="2879"/>
                    <a:pt x="0" y="3018"/>
                  </a:cubicBezTo>
                  <a:lnTo>
                    <a:pt x="0" y="3413"/>
                  </a:lnTo>
                  <a:cubicBezTo>
                    <a:pt x="0" y="3552"/>
                    <a:pt x="97" y="3670"/>
                    <a:pt x="236" y="3698"/>
                  </a:cubicBezTo>
                  <a:lnTo>
                    <a:pt x="964" y="3844"/>
                  </a:lnTo>
                  <a:cubicBezTo>
                    <a:pt x="1013" y="4024"/>
                    <a:pt x="1089" y="4197"/>
                    <a:pt x="1179" y="4364"/>
                  </a:cubicBezTo>
                  <a:lnTo>
                    <a:pt x="763" y="4981"/>
                  </a:lnTo>
                  <a:cubicBezTo>
                    <a:pt x="687" y="5092"/>
                    <a:pt x="701" y="5252"/>
                    <a:pt x="805" y="5349"/>
                  </a:cubicBezTo>
                  <a:lnTo>
                    <a:pt x="1082" y="5626"/>
                  </a:lnTo>
                  <a:cubicBezTo>
                    <a:pt x="1139" y="5683"/>
                    <a:pt x="1218" y="5714"/>
                    <a:pt x="1296" y="5714"/>
                  </a:cubicBezTo>
                  <a:cubicBezTo>
                    <a:pt x="1350" y="5714"/>
                    <a:pt x="1404" y="5699"/>
                    <a:pt x="1450" y="5668"/>
                  </a:cubicBezTo>
                  <a:lnTo>
                    <a:pt x="2067" y="5252"/>
                  </a:lnTo>
                  <a:cubicBezTo>
                    <a:pt x="2234" y="5342"/>
                    <a:pt x="2407" y="5418"/>
                    <a:pt x="2587" y="5467"/>
                  </a:cubicBezTo>
                  <a:lnTo>
                    <a:pt x="2733" y="6195"/>
                  </a:lnTo>
                  <a:cubicBezTo>
                    <a:pt x="2754" y="6334"/>
                    <a:pt x="2879" y="6431"/>
                    <a:pt x="3017" y="6431"/>
                  </a:cubicBezTo>
                  <a:lnTo>
                    <a:pt x="3413" y="6431"/>
                  </a:lnTo>
                  <a:cubicBezTo>
                    <a:pt x="3552" y="6431"/>
                    <a:pt x="3669" y="6334"/>
                    <a:pt x="3697" y="6195"/>
                  </a:cubicBezTo>
                  <a:lnTo>
                    <a:pt x="3843" y="5467"/>
                  </a:lnTo>
                  <a:cubicBezTo>
                    <a:pt x="4023" y="5418"/>
                    <a:pt x="4197" y="5342"/>
                    <a:pt x="4356" y="5252"/>
                  </a:cubicBezTo>
                  <a:lnTo>
                    <a:pt x="4980" y="5668"/>
                  </a:lnTo>
                  <a:cubicBezTo>
                    <a:pt x="5027" y="5697"/>
                    <a:pt x="5080" y="5711"/>
                    <a:pt x="5134" y="5711"/>
                  </a:cubicBezTo>
                  <a:cubicBezTo>
                    <a:pt x="5209" y="5711"/>
                    <a:pt x="5284" y="5683"/>
                    <a:pt x="5341" y="5626"/>
                  </a:cubicBezTo>
                  <a:lnTo>
                    <a:pt x="5625" y="5342"/>
                  </a:lnTo>
                  <a:cubicBezTo>
                    <a:pt x="5723" y="5245"/>
                    <a:pt x="5736" y="5092"/>
                    <a:pt x="5660" y="4974"/>
                  </a:cubicBezTo>
                  <a:lnTo>
                    <a:pt x="5251" y="4357"/>
                  </a:lnTo>
                  <a:cubicBezTo>
                    <a:pt x="5341" y="4190"/>
                    <a:pt x="5410" y="4024"/>
                    <a:pt x="5466" y="3844"/>
                  </a:cubicBezTo>
                  <a:lnTo>
                    <a:pt x="6194" y="3698"/>
                  </a:lnTo>
                  <a:cubicBezTo>
                    <a:pt x="6326" y="3670"/>
                    <a:pt x="6423" y="3552"/>
                    <a:pt x="6423" y="3413"/>
                  </a:cubicBezTo>
                  <a:lnTo>
                    <a:pt x="6423" y="3018"/>
                  </a:lnTo>
                  <a:cubicBezTo>
                    <a:pt x="6423" y="2879"/>
                    <a:pt x="6333" y="2761"/>
                    <a:pt x="6194" y="2734"/>
                  </a:cubicBezTo>
                  <a:lnTo>
                    <a:pt x="5466" y="2588"/>
                  </a:lnTo>
                  <a:cubicBezTo>
                    <a:pt x="5417" y="2408"/>
                    <a:pt x="5348" y="2234"/>
                    <a:pt x="5251" y="2068"/>
                  </a:cubicBezTo>
                  <a:lnTo>
                    <a:pt x="5667" y="1451"/>
                  </a:lnTo>
                  <a:cubicBezTo>
                    <a:pt x="5743" y="1340"/>
                    <a:pt x="5729" y="1180"/>
                    <a:pt x="5632" y="1083"/>
                  </a:cubicBezTo>
                  <a:lnTo>
                    <a:pt x="5348" y="805"/>
                  </a:lnTo>
                  <a:cubicBezTo>
                    <a:pt x="5291" y="748"/>
                    <a:pt x="5214" y="718"/>
                    <a:pt x="5137" y="718"/>
                  </a:cubicBezTo>
                  <a:cubicBezTo>
                    <a:pt x="5083" y="718"/>
                    <a:pt x="5029" y="733"/>
                    <a:pt x="4980" y="764"/>
                  </a:cubicBezTo>
                  <a:lnTo>
                    <a:pt x="4363" y="1180"/>
                  </a:lnTo>
                  <a:cubicBezTo>
                    <a:pt x="4197" y="1090"/>
                    <a:pt x="4030" y="1014"/>
                    <a:pt x="3850" y="965"/>
                  </a:cubicBezTo>
                  <a:lnTo>
                    <a:pt x="3704" y="237"/>
                  </a:lnTo>
                  <a:cubicBezTo>
                    <a:pt x="3676" y="98"/>
                    <a:pt x="3558" y="1"/>
                    <a:pt x="3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77"/>
            <p:cNvSpPr/>
            <p:nvPr/>
          </p:nvSpPr>
          <p:spPr>
            <a:xfrm>
              <a:off x="2705180" y="2990910"/>
              <a:ext cx="98601" cy="84466"/>
            </a:xfrm>
            <a:custGeom>
              <a:rect b="b" l="l" r="r" t="t"/>
              <a:pathLst>
                <a:path extrusionOk="0" h="3215" w="3753">
                  <a:moveTo>
                    <a:pt x="2144" y="0"/>
                  </a:moveTo>
                  <a:cubicBezTo>
                    <a:pt x="715" y="0"/>
                    <a:pt x="0" y="1727"/>
                    <a:pt x="1013" y="2740"/>
                  </a:cubicBezTo>
                  <a:cubicBezTo>
                    <a:pt x="1341" y="3068"/>
                    <a:pt x="1743" y="3215"/>
                    <a:pt x="2138" y="3215"/>
                  </a:cubicBezTo>
                  <a:cubicBezTo>
                    <a:pt x="2963" y="3215"/>
                    <a:pt x="3753" y="2573"/>
                    <a:pt x="3753" y="1602"/>
                  </a:cubicBezTo>
                  <a:cubicBezTo>
                    <a:pt x="3753" y="721"/>
                    <a:pt x="3031" y="0"/>
                    <a:pt x="2144" y="0"/>
                  </a:cubicBezTo>
                  <a:close/>
                </a:path>
              </a:pathLst>
            </a:custGeom>
            <a:solidFill>
              <a:srgbClr val="BAC2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77"/>
            <p:cNvSpPr/>
            <p:nvPr/>
          </p:nvSpPr>
          <p:spPr>
            <a:xfrm>
              <a:off x="2727774" y="3007856"/>
              <a:ext cx="59061" cy="50601"/>
            </a:xfrm>
            <a:custGeom>
              <a:rect b="b" l="l" r="r" t="t"/>
              <a:pathLst>
                <a:path extrusionOk="0" h="1926" w="2248">
                  <a:moveTo>
                    <a:pt x="1284" y="0"/>
                  </a:moveTo>
                  <a:cubicBezTo>
                    <a:pt x="430" y="0"/>
                    <a:pt x="0" y="1034"/>
                    <a:pt x="604" y="1644"/>
                  </a:cubicBezTo>
                  <a:cubicBezTo>
                    <a:pt x="801" y="1839"/>
                    <a:pt x="1041" y="1926"/>
                    <a:pt x="1277" y="1926"/>
                  </a:cubicBezTo>
                  <a:cubicBezTo>
                    <a:pt x="1773" y="1926"/>
                    <a:pt x="2248" y="1540"/>
                    <a:pt x="2248" y="957"/>
                  </a:cubicBezTo>
                  <a:cubicBezTo>
                    <a:pt x="2248" y="430"/>
                    <a:pt x="1818" y="0"/>
                    <a:pt x="128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4" name="Google Shape;6094;p77"/>
          <p:cNvGrpSpPr/>
          <p:nvPr/>
        </p:nvGrpSpPr>
        <p:grpSpPr>
          <a:xfrm>
            <a:off x="1884401" y="4141593"/>
            <a:ext cx="410613" cy="372229"/>
            <a:chOff x="1884401" y="4141593"/>
            <a:chExt cx="410613" cy="372229"/>
          </a:xfrm>
        </p:grpSpPr>
        <p:sp>
          <p:nvSpPr>
            <p:cNvPr id="6095" name="Google Shape;6095;p77"/>
            <p:cNvSpPr/>
            <p:nvPr/>
          </p:nvSpPr>
          <p:spPr>
            <a:xfrm>
              <a:off x="1934529" y="4484476"/>
              <a:ext cx="343697" cy="29346"/>
            </a:xfrm>
            <a:custGeom>
              <a:rect b="b" l="l" r="r" t="t"/>
              <a:pathLst>
                <a:path extrusionOk="0" h="1117" w="13082">
                  <a:moveTo>
                    <a:pt x="0" y="0"/>
                  </a:moveTo>
                  <a:lnTo>
                    <a:pt x="188" y="659"/>
                  </a:lnTo>
                  <a:cubicBezTo>
                    <a:pt x="271" y="923"/>
                    <a:pt x="514" y="1103"/>
                    <a:pt x="791" y="1117"/>
                  </a:cubicBezTo>
                  <a:lnTo>
                    <a:pt x="12284" y="1117"/>
                  </a:lnTo>
                  <a:cubicBezTo>
                    <a:pt x="12562" y="1103"/>
                    <a:pt x="12804" y="923"/>
                    <a:pt x="12895" y="659"/>
                  </a:cubicBezTo>
                  <a:lnTo>
                    <a:pt x="13082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77"/>
            <p:cNvSpPr/>
            <p:nvPr/>
          </p:nvSpPr>
          <p:spPr>
            <a:xfrm>
              <a:off x="1884401" y="4269619"/>
              <a:ext cx="345720" cy="189635"/>
            </a:xfrm>
            <a:custGeom>
              <a:rect b="b" l="l" r="r" t="t"/>
              <a:pathLst>
                <a:path extrusionOk="0" h="7218" w="13159">
                  <a:moveTo>
                    <a:pt x="3739" y="957"/>
                  </a:moveTo>
                  <a:lnTo>
                    <a:pt x="3739" y="2511"/>
                  </a:lnTo>
                  <a:cubicBezTo>
                    <a:pt x="3732" y="2802"/>
                    <a:pt x="3760" y="3094"/>
                    <a:pt x="3816" y="3378"/>
                  </a:cubicBezTo>
                  <a:lnTo>
                    <a:pt x="3517" y="3378"/>
                  </a:lnTo>
                  <a:cubicBezTo>
                    <a:pt x="2262" y="3378"/>
                    <a:pt x="1409" y="2116"/>
                    <a:pt x="1867" y="957"/>
                  </a:cubicBezTo>
                  <a:close/>
                  <a:moveTo>
                    <a:pt x="1312" y="0"/>
                  </a:moveTo>
                  <a:cubicBezTo>
                    <a:pt x="1" y="1804"/>
                    <a:pt x="1291" y="4328"/>
                    <a:pt x="3517" y="4335"/>
                  </a:cubicBezTo>
                  <a:lnTo>
                    <a:pt x="4107" y="4335"/>
                  </a:lnTo>
                  <a:cubicBezTo>
                    <a:pt x="4851" y="6108"/>
                    <a:pt x="6579" y="7217"/>
                    <a:pt x="8443" y="7217"/>
                  </a:cubicBezTo>
                  <a:cubicBezTo>
                    <a:pt x="8752" y="7217"/>
                    <a:pt x="9065" y="7187"/>
                    <a:pt x="9379" y="7124"/>
                  </a:cubicBezTo>
                  <a:cubicBezTo>
                    <a:pt x="11577" y="6687"/>
                    <a:pt x="13159" y="4752"/>
                    <a:pt x="13159" y="2511"/>
                  </a:cubicBezTo>
                  <a:lnTo>
                    <a:pt x="13159" y="0"/>
                  </a:lnTo>
                  <a:lnTo>
                    <a:pt x="12118" y="0"/>
                  </a:lnTo>
                  <a:lnTo>
                    <a:pt x="11876" y="319"/>
                  </a:lnTo>
                  <a:lnTo>
                    <a:pt x="11640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77"/>
            <p:cNvSpPr/>
            <p:nvPr/>
          </p:nvSpPr>
          <p:spPr>
            <a:xfrm>
              <a:off x="2097970" y="4322006"/>
              <a:ext cx="104827" cy="110003"/>
            </a:xfrm>
            <a:custGeom>
              <a:rect b="b" l="l" r="r" t="t"/>
              <a:pathLst>
                <a:path extrusionOk="0" h="4187" w="3990">
                  <a:moveTo>
                    <a:pt x="3750" y="0"/>
                  </a:moveTo>
                  <a:cubicBezTo>
                    <a:pt x="3630" y="0"/>
                    <a:pt x="3511" y="80"/>
                    <a:pt x="3511" y="240"/>
                  </a:cubicBezTo>
                  <a:lnTo>
                    <a:pt x="3511" y="517"/>
                  </a:lnTo>
                  <a:cubicBezTo>
                    <a:pt x="3504" y="2279"/>
                    <a:pt x="2082" y="3708"/>
                    <a:pt x="320" y="3708"/>
                  </a:cubicBezTo>
                  <a:cubicBezTo>
                    <a:pt x="1" y="3708"/>
                    <a:pt x="1" y="4186"/>
                    <a:pt x="320" y="4186"/>
                  </a:cubicBezTo>
                  <a:cubicBezTo>
                    <a:pt x="2345" y="4186"/>
                    <a:pt x="3982" y="2543"/>
                    <a:pt x="3989" y="517"/>
                  </a:cubicBezTo>
                  <a:lnTo>
                    <a:pt x="3989" y="240"/>
                  </a:lnTo>
                  <a:cubicBezTo>
                    <a:pt x="3989" y="80"/>
                    <a:pt x="3870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77"/>
            <p:cNvSpPr/>
            <p:nvPr/>
          </p:nvSpPr>
          <p:spPr>
            <a:xfrm>
              <a:off x="2190187" y="4269619"/>
              <a:ext cx="12611" cy="39829"/>
            </a:xfrm>
            <a:custGeom>
              <a:rect b="b" l="l" r="r" t="t"/>
              <a:pathLst>
                <a:path extrusionOk="0" h="1516" w="480">
                  <a:moveTo>
                    <a:pt x="1" y="0"/>
                  </a:moveTo>
                  <a:lnTo>
                    <a:pt x="1" y="1277"/>
                  </a:lnTo>
                  <a:cubicBezTo>
                    <a:pt x="1" y="1436"/>
                    <a:pt x="120" y="1516"/>
                    <a:pt x="240" y="1516"/>
                  </a:cubicBezTo>
                  <a:cubicBezTo>
                    <a:pt x="360" y="1516"/>
                    <a:pt x="479" y="1436"/>
                    <a:pt x="479" y="1277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77"/>
            <p:cNvSpPr/>
            <p:nvPr/>
          </p:nvSpPr>
          <p:spPr>
            <a:xfrm>
              <a:off x="2069018" y="4141593"/>
              <a:ext cx="24250" cy="109083"/>
            </a:xfrm>
            <a:custGeom>
              <a:rect b="b" l="l" r="r" t="t"/>
              <a:pathLst>
                <a:path extrusionOk="0" h="4152" w="923">
                  <a:moveTo>
                    <a:pt x="621" y="1"/>
                  </a:moveTo>
                  <a:cubicBezTo>
                    <a:pt x="501" y="1"/>
                    <a:pt x="382" y="80"/>
                    <a:pt x="382" y="240"/>
                  </a:cubicBezTo>
                  <a:cubicBezTo>
                    <a:pt x="382" y="420"/>
                    <a:pt x="340" y="594"/>
                    <a:pt x="250" y="739"/>
                  </a:cubicBezTo>
                  <a:cubicBezTo>
                    <a:pt x="0" y="1190"/>
                    <a:pt x="0" y="1738"/>
                    <a:pt x="250" y="2189"/>
                  </a:cubicBezTo>
                  <a:cubicBezTo>
                    <a:pt x="423" y="2501"/>
                    <a:pt x="423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8" y="4152"/>
                  </a:cubicBezTo>
                  <a:cubicBezTo>
                    <a:pt x="430" y="4152"/>
                    <a:pt x="541" y="4041"/>
                    <a:pt x="541" y="3909"/>
                  </a:cubicBezTo>
                  <a:cubicBezTo>
                    <a:pt x="534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493" y="1655"/>
                    <a:pt x="493" y="1273"/>
                    <a:pt x="673" y="961"/>
                  </a:cubicBezTo>
                  <a:cubicBezTo>
                    <a:pt x="798" y="746"/>
                    <a:pt x="867" y="497"/>
                    <a:pt x="860" y="240"/>
                  </a:cubicBezTo>
                  <a:cubicBezTo>
                    <a:pt x="860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77"/>
            <p:cNvSpPr/>
            <p:nvPr/>
          </p:nvSpPr>
          <p:spPr>
            <a:xfrm>
              <a:off x="2119303" y="4141593"/>
              <a:ext cx="24276" cy="109083"/>
            </a:xfrm>
            <a:custGeom>
              <a:rect b="b" l="l" r="r" t="t"/>
              <a:pathLst>
                <a:path extrusionOk="0" h="4152" w="924">
                  <a:moveTo>
                    <a:pt x="621" y="1"/>
                  </a:moveTo>
                  <a:cubicBezTo>
                    <a:pt x="502" y="1"/>
                    <a:pt x="382" y="80"/>
                    <a:pt x="382" y="240"/>
                  </a:cubicBezTo>
                  <a:cubicBezTo>
                    <a:pt x="389" y="420"/>
                    <a:pt x="340" y="594"/>
                    <a:pt x="250" y="739"/>
                  </a:cubicBezTo>
                  <a:cubicBezTo>
                    <a:pt x="1" y="1190"/>
                    <a:pt x="1" y="1738"/>
                    <a:pt x="250" y="2189"/>
                  </a:cubicBezTo>
                  <a:cubicBezTo>
                    <a:pt x="424" y="2501"/>
                    <a:pt x="424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9" y="4152"/>
                  </a:cubicBezTo>
                  <a:cubicBezTo>
                    <a:pt x="431" y="4152"/>
                    <a:pt x="542" y="4041"/>
                    <a:pt x="542" y="3909"/>
                  </a:cubicBezTo>
                  <a:cubicBezTo>
                    <a:pt x="535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500" y="1655"/>
                    <a:pt x="500" y="1273"/>
                    <a:pt x="673" y="961"/>
                  </a:cubicBezTo>
                  <a:cubicBezTo>
                    <a:pt x="798" y="746"/>
                    <a:pt x="868" y="497"/>
                    <a:pt x="861" y="240"/>
                  </a:cubicBezTo>
                  <a:cubicBezTo>
                    <a:pt x="861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77"/>
            <p:cNvSpPr/>
            <p:nvPr/>
          </p:nvSpPr>
          <p:spPr>
            <a:xfrm>
              <a:off x="1917583" y="4478091"/>
              <a:ext cx="377431" cy="12585"/>
            </a:xfrm>
            <a:custGeom>
              <a:rect b="b" l="l" r="r" t="t"/>
              <a:pathLst>
                <a:path extrusionOk="0" h="479" w="14366">
                  <a:moveTo>
                    <a:pt x="319" y="0"/>
                  </a:moveTo>
                  <a:cubicBezTo>
                    <a:pt x="0" y="0"/>
                    <a:pt x="0" y="479"/>
                    <a:pt x="319" y="479"/>
                  </a:cubicBezTo>
                  <a:lnTo>
                    <a:pt x="14046" y="479"/>
                  </a:lnTo>
                  <a:cubicBezTo>
                    <a:pt x="14365" y="479"/>
                    <a:pt x="14365" y="0"/>
                    <a:pt x="14046" y="0"/>
                  </a:cubicBez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2" name="Google Shape;6102;p77"/>
          <p:cNvGrpSpPr/>
          <p:nvPr/>
        </p:nvGrpSpPr>
        <p:grpSpPr>
          <a:xfrm>
            <a:off x="1430832" y="2773689"/>
            <a:ext cx="294515" cy="349897"/>
            <a:chOff x="1430832" y="2773689"/>
            <a:chExt cx="294515" cy="349897"/>
          </a:xfrm>
        </p:grpSpPr>
        <p:sp>
          <p:nvSpPr>
            <p:cNvPr id="6103" name="Google Shape;6103;p77"/>
            <p:cNvSpPr/>
            <p:nvPr/>
          </p:nvSpPr>
          <p:spPr>
            <a:xfrm>
              <a:off x="1430832" y="2794996"/>
              <a:ext cx="90062" cy="149648"/>
            </a:xfrm>
            <a:custGeom>
              <a:rect b="b" l="l" r="r" t="t"/>
              <a:pathLst>
                <a:path extrusionOk="0" h="5696" w="3428">
                  <a:moveTo>
                    <a:pt x="604" y="1"/>
                  </a:moveTo>
                  <a:cubicBezTo>
                    <a:pt x="271" y="1"/>
                    <a:pt x="1" y="271"/>
                    <a:pt x="8" y="597"/>
                  </a:cubicBezTo>
                  <a:lnTo>
                    <a:pt x="8" y="1423"/>
                  </a:lnTo>
                  <a:cubicBezTo>
                    <a:pt x="8" y="3406"/>
                    <a:pt x="1020" y="3816"/>
                    <a:pt x="1839" y="4149"/>
                  </a:cubicBezTo>
                  <a:cubicBezTo>
                    <a:pt x="2290" y="4336"/>
                    <a:pt x="2685" y="4495"/>
                    <a:pt x="2879" y="4891"/>
                  </a:cubicBezTo>
                  <a:cubicBezTo>
                    <a:pt x="2935" y="4981"/>
                    <a:pt x="2921" y="5106"/>
                    <a:pt x="2844" y="5182"/>
                  </a:cubicBezTo>
                  <a:cubicBezTo>
                    <a:pt x="2770" y="5257"/>
                    <a:pt x="2670" y="5299"/>
                    <a:pt x="2568" y="5299"/>
                  </a:cubicBezTo>
                  <a:cubicBezTo>
                    <a:pt x="2528" y="5299"/>
                    <a:pt x="2488" y="5293"/>
                    <a:pt x="2449" y="5279"/>
                  </a:cubicBezTo>
                  <a:cubicBezTo>
                    <a:pt x="2303" y="5217"/>
                    <a:pt x="2283" y="5043"/>
                    <a:pt x="2290" y="4905"/>
                  </a:cubicBezTo>
                  <a:cubicBezTo>
                    <a:pt x="2297" y="4768"/>
                    <a:pt x="2193" y="4696"/>
                    <a:pt x="2091" y="4696"/>
                  </a:cubicBezTo>
                  <a:cubicBezTo>
                    <a:pt x="1996" y="4696"/>
                    <a:pt x="1901" y="4757"/>
                    <a:pt x="1894" y="4884"/>
                  </a:cubicBezTo>
                  <a:cubicBezTo>
                    <a:pt x="1887" y="5057"/>
                    <a:pt x="1908" y="5480"/>
                    <a:pt x="2290" y="5640"/>
                  </a:cubicBezTo>
                  <a:cubicBezTo>
                    <a:pt x="2373" y="5681"/>
                    <a:pt x="2470" y="5695"/>
                    <a:pt x="2560" y="5695"/>
                  </a:cubicBezTo>
                  <a:cubicBezTo>
                    <a:pt x="2775" y="5695"/>
                    <a:pt x="2983" y="5605"/>
                    <a:pt x="3136" y="5453"/>
                  </a:cubicBezTo>
                  <a:cubicBezTo>
                    <a:pt x="3323" y="5258"/>
                    <a:pt x="3365" y="4960"/>
                    <a:pt x="3240" y="4717"/>
                  </a:cubicBezTo>
                  <a:cubicBezTo>
                    <a:pt x="2983" y="4183"/>
                    <a:pt x="2477" y="3982"/>
                    <a:pt x="1984" y="3781"/>
                  </a:cubicBezTo>
                  <a:cubicBezTo>
                    <a:pt x="1596" y="3628"/>
                    <a:pt x="1194" y="3462"/>
                    <a:pt x="902" y="3136"/>
                  </a:cubicBezTo>
                  <a:cubicBezTo>
                    <a:pt x="562" y="2761"/>
                    <a:pt x="403" y="2199"/>
                    <a:pt x="403" y="1423"/>
                  </a:cubicBezTo>
                  <a:lnTo>
                    <a:pt x="403" y="597"/>
                  </a:lnTo>
                  <a:cubicBezTo>
                    <a:pt x="403" y="486"/>
                    <a:pt x="493" y="396"/>
                    <a:pt x="604" y="396"/>
                  </a:cubicBezTo>
                  <a:cubicBezTo>
                    <a:pt x="916" y="403"/>
                    <a:pt x="1208" y="556"/>
                    <a:pt x="1381" y="812"/>
                  </a:cubicBezTo>
                  <a:lnTo>
                    <a:pt x="1534" y="1034"/>
                  </a:lnTo>
                  <a:cubicBezTo>
                    <a:pt x="1693" y="1270"/>
                    <a:pt x="1964" y="1409"/>
                    <a:pt x="2241" y="1409"/>
                  </a:cubicBezTo>
                  <a:lnTo>
                    <a:pt x="3170" y="1409"/>
                  </a:lnTo>
                  <a:cubicBezTo>
                    <a:pt x="3427" y="1409"/>
                    <a:pt x="3427" y="1013"/>
                    <a:pt x="3170" y="1013"/>
                  </a:cubicBezTo>
                  <a:lnTo>
                    <a:pt x="2241" y="1013"/>
                  </a:lnTo>
                  <a:cubicBezTo>
                    <a:pt x="2088" y="1013"/>
                    <a:pt x="1950" y="937"/>
                    <a:pt x="1860" y="812"/>
                  </a:cubicBezTo>
                  <a:lnTo>
                    <a:pt x="1707" y="590"/>
                  </a:lnTo>
                  <a:cubicBezTo>
                    <a:pt x="1457" y="223"/>
                    <a:pt x="1041" y="8"/>
                    <a:pt x="6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77"/>
            <p:cNvSpPr/>
            <p:nvPr/>
          </p:nvSpPr>
          <p:spPr>
            <a:xfrm>
              <a:off x="1635127" y="2795180"/>
              <a:ext cx="90220" cy="149464"/>
            </a:xfrm>
            <a:custGeom>
              <a:rect b="b" l="l" r="r" t="t"/>
              <a:pathLst>
                <a:path extrusionOk="0" h="5689" w="3434">
                  <a:moveTo>
                    <a:pt x="2837" y="1"/>
                  </a:moveTo>
                  <a:cubicBezTo>
                    <a:pt x="2393" y="1"/>
                    <a:pt x="1977" y="216"/>
                    <a:pt x="1727" y="583"/>
                  </a:cubicBezTo>
                  <a:lnTo>
                    <a:pt x="1575" y="805"/>
                  </a:lnTo>
                  <a:cubicBezTo>
                    <a:pt x="1484" y="930"/>
                    <a:pt x="1346" y="1006"/>
                    <a:pt x="1193" y="1006"/>
                  </a:cubicBezTo>
                  <a:lnTo>
                    <a:pt x="264" y="1006"/>
                  </a:lnTo>
                  <a:cubicBezTo>
                    <a:pt x="0" y="1006"/>
                    <a:pt x="0" y="1402"/>
                    <a:pt x="264" y="1402"/>
                  </a:cubicBezTo>
                  <a:lnTo>
                    <a:pt x="1193" y="1402"/>
                  </a:lnTo>
                  <a:cubicBezTo>
                    <a:pt x="1477" y="1402"/>
                    <a:pt x="1741" y="1263"/>
                    <a:pt x="1901" y="1027"/>
                  </a:cubicBezTo>
                  <a:lnTo>
                    <a:pt x="2060" y="805"/>
                  </a:lnTo>
                  <a:cubicBezTo>
                    <a:pt x="2234" y="549"/>
                    <a:pt x="2525" y="396"/>
                    <a:pt x="2837" y="396"/>
                  </a:cubicBezTo>
                  <a:cubicBezTo>
                    <a:pt x="2948" y="396"/>
                    <a:pt x="3038" y="486"/>
                    <a:pt x="3038" y="597"/>
                  </a:cubicBezTo>
                  <a:lnTo>
                    <a:pt x="3038" y="1423"/>
                  </a:lnTo>
                  <a:cubicBezTo>
                    <a:pt x="3038" y="2192"/>
                    <a:pt x="2872" y="2754"/>
                    <a:pt x="2539" y="3129"/>
                  </a:cubicBezTo>
                  <a:cubicBezTo>
                    <a:pt x="2240" y="3455"/>
                    <a:pt x="1838" y="3621"/>
                    <a:pt x="1450" y="3781"/>
                  </a:cubicBezTo>
                  <a:cubicBezTo>
                    <a:pt x="964" y="3975"/>
                    <a:pt x="465" y="4183"/>
                    <a:pt x="201" y="4710"/>
                  </a:cubicBezTo>
                  <a:cubicBezTo>
                    <a:pt x="69" y="4953"/>
                    <a:pt x="118" y="5251"/>
                    <a:pt x="305" y="5446"/>
                  </a:cubicBezTo>
                  <a:cubicBezTo>
                    <a:pt x="458" y="5605"/>
                    <a:pt x="659" y="5688"/>
                    <a:pt x="874" y="5688"/>
                  </a:cubicBezTo>
                  <a:cubicBezTo>
                    <a:pt x="971" y="5688"/>
                    <a:pt x="1061" y="5674"/>
                    <a:pt x="1145" y="5633"/>
                  </a:cubicBezTo>
                  <a:cubicBezTo>
                    <a:pt x="1526" y="5473"/>
                    <a:pt x="1554" y="5050"/>
                    <a:pt x="1540" y="4877"/>
                  </a:cubicBezTo>
                  <a:cubicBezTo>
                    <a:pt x="1537" y="4750"/>
                    <a:pt x="1444" y="4689"/>
                    <a:pt x="1349" y="4689"/>
                  </a:cubicBezTo>
                  <a:cubicBezTo>
                    <a:pt x="1246" y="4689"/>
                    <a:pt x="1141" y="4761"/>
                    <a:pt x="1145" y="4898"/>
                  </a:cubicBezTo>
                  <a:cubicBezTo>
                    <a:pt x="1151" y="5036"/>
                    <a:pt x="1131" y="5210"/>
                    <a:pt x="992" y="5272"/>
                  </a:cubicBezTo>
                  <a:cubicBezTo>
                    <a:pt x="953" y="5286"/>
                    <a:pt x="912" y="5292"/>
                    <a:pt x="872" y="5292"/>
                  </a:cubicBezTo>
                  <a:cubicBezTo>
                    <a:pt x="768" y="5292"/>
                    <a:pt x="666" y="5250"/>
                    <a:pt x="597" y="5175"/>
                  </a:cubicBezTo>
                  <a:cubicBezTo>
                    <a:pt x="513" y="5099"/>
                    <a:pt x="499" y="4974"/>
                    <a:pt x="562" y="4884"/>
                  </a:cubicBezTo>
                  <a:cubicBezTo>
                    <a:pt x="749" y="4495"/>
                    <a:pt x="1145" y="4329"/>
                    <a:pt x="1602" y="4148"/>
                  </a:cubicBezTo>
                  <a:cubicBezTo>
                    <a:pt x="2414" y="3816"/>
                    <a:pt x="3433" y="3399"/>
                    <a:pt x="3433" y="1423"/>
                  </a:cubicBezTo>
                  <a:lnTo>
                    <a:pt x="3433" y="597"/>
                  </a:lnTo>
                  <a:cubicBezTo>
                    <a:pt x="3433" y="264"/>
                    <a:pt x="3163" y="1"/>
                    <a:pt x="283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77"/>
            <p:cNvSpPr/>
            <p:nvPr/>
          </p:nvSpPr>
          <p:spPr>
            <a:xfrm>
              <a:off x="1566609" y="2972861"/>
              <a:ext cx="22988" cy="104249"/>
            </a:xfrm>
            <a:custGeom>
              <a:rect b="b" l="l" r="r" t="t"/>
              <a:pathLst>
                <a:path extrusionOk="0" h="3968" w="875">
                  <a:moveTo>
                    <a:pt x="0" y="0"/>
                  </a:moveTo>
                  <a:lnTo>
                    <a:pt x="0" y="3968"/>
                  </a:lnTo>
                  <a:lnTo>
                    <a:pt x="874" y="3968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77"/>
            <p:cNvSpPr/>
            <p:nvPr/>
          </p:nvSpPr>
          <p:spPr>
            <a:xfrm>
              <a:off x="1493703" y="2785354"/>
              <a:ext cx="168775" cy="206108"/>
            </a:xfrm>
            <a:custGeom>
              <a:rect b="b" l="l" r="r" t="t"/>
              <a:pathLst>
                <a:path extrusionOk="0" h="7845" w="6424">
                  <a:moveTo>
                    <a:pt x="1" y="0"/>
                  </a:moveTo>
                  <a:lnTo>
                    <a:pt x="1" y="2573"/>
                  </a:lnTo>
                  <a:cubicBezTo>
                    <a:pt x="8" y="4398"/>
                    <a:pt x="875" y="6118"/>
                    <a:pt x="2345" y="7200"/>
                  </a:cubicBezTo>
                  <a:lnTo>
                    <a:pt x="3219" y="7845"/>
                  </a:lnTo>
                  <a:lnTo>
                    <a:pt x="4086" y="7200"/>
                  </a:lnTo>
                  <a:cubicBezTo>
                    <a:pt x="5556" y="6111"/>
                    <a:pt x="6424" y="4398"/>
                    <a:pt x="6424" y="2573"/>
                  </a:cubicBezTo>
                  <a:lnTo>
                    <a:pt x="642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77"/>
            <p:cNvSpPr/>
            <p:nvPr/>
          </p:nvSpPr>
          <p:spPr>
            <a:xfrm>
              <a:off x="1562037" y="2785354"/>
              <a:ext cx="100440" cy="206108"/>
            </a:xfrm>
            <a:custGeom>
              <a:rect b="b" l="l" r="r" t="t"/>
              <a:pathLst>
                <a:path extrusionOk="0" h="7845" w="3823">
                  <a:moveTo>
                    <a:pt x="2609" y="0"/>
                  </a:moveTo>
                  <a:lnTo>
                    <a:pt x="2609" y="2573"/>
                  </a:lnTo>
                  <a:cubicBezTo>
                    <a:pt x="2609" y="4398"/>
                    <a:pt x="1735" y="6118"/>
                    <a:pt x="264" y="7200"/>
                  </a:cubicBezTo>
                  <a:lnTo>
                    <a:pt x="1" y="7394"/>
                  </a:lnTo>
                  <a:lnTo>
                    <a:pt x="611" y="7845"/>
                  </a:lnTo>
                  <a:lnTo>
                    <a:pt x="1485" y="7200"/>
                  </a:lnTo>
                  <a:cubicBezTo>
                    <a:pt x="2955" y="6111"/>
                    <a:pt x="3823" y="4398"/>
                    <a:pt x="3823" y="2573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77"/>
            <p:cNvSpPr/>
            <p:nvPr/>
          </p:nvSpPr>
          <p:spPr>
            <a:xfrm>
              <a:off x="1482773" y="2773689"/>
              <a:ext cx="190817" cy="23172"/>
            </a:xfrm>
            <a:custGeom>
              <a:rect b="b" l="l" r="r" t="t"/>
              <a:pathLst>
                <a:path extrusionOk="0" h="882" w="7263">
                  <a:moveTo>
                    <a:pt x="181" y="0"/>
                  </a:moveTo>
                  <a:cubicBezTo>
                    <a:pt x="84" y="0"/>
                    <a:pt x="0" y="83"/>
                    <a:pt x="0" y="181"/>
                  </a:cubicBezTo>
                  <a:lnTo>
                    <a:pt x="0" y="701"/>
                  </a:lnTo>
                  <a:cubicBezTo>
                    <a:pt x="0" y="805"/>
                    <a:pt x="84" y="881"/>
                    <a:pt x="181" y="881"/>
                  </a:cubicBezTo>
                  <a:lnTo>
                    <a:pt x="7075" y="881"/>
                  </a:lnTo>
                  <a:cubicBezTo>
                    <a:pt x="7079" y="881"/>
                    <a:pt x="7083" y="881"/>
                    <a:pt x="7087" y="881"/>
                  </a:cubicBezTo>
                  <a:cubicBezTo>
                    <a:pt x="7179" y="881"/>
                    <a:pt x="7256" y="801"/>
                    <a:pt x="7263" y="708"/>
                  </a:cubicBezTo>
                  <a:lnTo>
                    <a:pt x="7263" y="187"/>
                  </a:lnTo>
                  <a:cubicBezTo>
                    <a:pt x="7263" y="83"/>
                    <a:pt x="7179" y="0"/>
                    <a:pt x="707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77"/>
            <p:cNvSpPr/>
            <p:nvPr/>
          </p:nvSpPr>
          <p:spPr>
            <a:xfrm>
              <a:off x="1641669" y="2773689"/>
              <a:ext cx="31921" cy="23172"/>
            </a:xfrm>
            <a:custGeom>
              <a:rect b="b" l="l" r="r" t="t"/>
              <a:pathLst>
                <a:path extrusionOk="0" h="882" w="1215">
                  <a:moveTo>
                    <a:pt x="1" y="0"/>
                  </a:moveTo>
                  <a:lnTo>
                    <a:pt x="1" y="881"/>
                  </a:lnTo>
                  <a:lnTo>
                    <a:pt x="1020" y="881"/>
                  </a:lnTo>
                  <a:cubicBezTo>
                    <a:pt x="1024" y="881"/>
                    <a:pt x="1029" y="881"/>
                    <a:pt x="1033" y="881"/>
                  </a:cubicBezTo>
                  <a:cubicBezTo>
                    <a:pt x="1131" y="881"/>
                    <a:pt x="1208" y="801"/>
                    <a:pt x="1215" y="708"/>
                  </a:cubicBezTo>
                  <a:lnTo>
                    <a:pt x="1215" y="187"/>
                  </a:lnTo>
                  <a:cubicBezTo>
                    <a:pt x="1215" y="83"/>
                    <a:pt x="1124" y="0"/>
                    <a:pt x="102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77"/>
            <p:cNvSpPr/>
            <p:nvPr/>
          </p:nvSpPr>
          <p:spPr>
            <a:xfrm>
              <a:off x="1536343" y="2836060"/>
              <a:ext cx="83494" cy="78975"/>
            </a:xfrm>
            <a:custGeom>
              <a:rect b="b" l="l" r="r" t="t"/>
              <a:pathLst>
                <a:path extrusionOk="0" h="3006" w="3178">
                  <a:moveTo>
                    <a:pt x="1589" y="0"/>
                  </a:moveTo>
                  <a:cubicBezTo>
                    <a:pt x="1575" y="0"/>
                    <a:pt x="1561" y="9"/>
                    <a:pt x="1554" y="26"/>
                  </a:cubicBezTo>
                  <a:lnTo>
                    <a:pt x="1097" y="949"/>
                  </a:lnTo>
                  <a:cubicBezTo>
                    <a:pt x="1090" y="956"/>
                    <a:pt x="1083" y="969"/>
                    <a:pt x="1069" y="969"/>
                  </a:cubicBezTo>
                  <a:lnTo>
                    <a:pt x="49" y="1115"/>
                  </a:lnTo>
                  <a:cubicBezTo>
                    <a:pt x="15" y="1122"/>
                    <a:pt x="1" y="1164"/>
                    <a:pt x="28" y="1184"/>
                  </a:cubicBezTo>
                  <a:lnTo>
                    <a:pt x="764" y="1906"/>
                  </a:lnTo>
                  <a:cubicBezTo>
                    <a:pt x="771" y="1913"/>
                    <a:pt x="778" y="1927"/>
                    <a:pt x="778" y="1940"/>
                  </a:cubicBezTo>
                  <a:lnTo>
                    <a:pt x="604" y="2953"/>
                  </a:lnTo>
                  <a:cubicBezTo>
                    <a:pt x="598" y="2982"/>
                    <a:pt x="621" y="3005"/>
                    <a:pt x="644" y="3005"/>
                  </a:cubicBezTo>
                  <a:cubicBezTo>
                    <a:pt x="649" y="3005"/>
                    <a:pt x="655" y="3004"/>
                    <a:pt x="660" y="3002"/>
                  </a:cubicBezTo>
                  <a:lnTo>
                    <a:pt x="1568" y="2516"/>
                  </a:lnTo>
                  <a:cubicBezTo>
                    <a:pt x="1575" y="2513"/>
                    <a:pt x="1582" y="2511"/>
                    <a:pt x="1589" y="2511"/>
                  </a:cubicBezTo>
                  <a:cubicBezTo>
                    <a:pt x="1596" y="2511"/>
                    <a:pt x="1603" y="2513"/>
                    <a:pt x="1610" y="2516"/>
                  </a:cubicBezTo>
                  <a:lnTo>
                    <a:pt x="2519" y="3002"/>
                  </a:lnTo>
                  <a:cubicBezTo>
                    <a:pt x="2525" y="3004"/>
                    <a:pt x="2531" y="3005"/>
                    <a:pt x="2537" y="3005"/>
                  </a:cubicBezTo>
                  <a:cubicBezTo>
                    <a:pt x="2564" y="3005"/>
                    <a:pt x="2587" y="2982"/>
                    <a:pt x="2581" y="2953"/>
                  </a:cubicBezTo>
                  <a:lnTo>
                    <a:pt x="2408" y="1940"/>
                  </a:lnTo>
                  <a:cubicBezTo>
                    <a:pt x="2401" y="1927"/>
                    <a:pt x="2408" y="1913"/>
                    <a:pt x="2414" y="1906"/>
                  </a:cubicBezTo>
                  <a:lnTo>
                    <a:pt x="3157" y="1184"/>
                  </a:lnTo>
                  <a:cubicBezTo>
                    <a:pt x="3177" y="1164"/>
                    <a:pt x="3164" y="1122"/>
                    <a:pt x="3129" y="1115"/>
                  </a:cubicBezTo>
                  <a:lnTo>
                    <a:pt x="2109" y="969"/>
                  </a:lnTo>
                  <a:cubicBezTo>
                    <a:pt x="2095" y="969"/>
                    <a:pt x="2088" y="956"/>
                    <a:pt x="2082" y="949"/>
                  </a:cubicBezTo>
                  <a:lnTo>
                    <a:pt x="1624" y="26"/>
                  </a:lnTo>
                  <a:cubicBezTo>
                    <a:pt x="1617" y="9"/>
                    <a:pt x="1603" y="0"/>
                    <a:pt x="158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77"/>
            <p:cNvSpPr/>
            <p:nvPr/>
          </p:nvSpPr>
          <p:spPr>
            <a:xfrm>
              <a:off x="1556205" y="2977958"/>
              <a:ext cx="43770" cy="21543"/>
            </a:xfrm>
            <a:custGeom>
              <a:rect b="b" l="l" r="r" t="t"/>
              <a:pathLst>
                <a:path extrusionOk="0" h="820" w="1666">
                  <a:moveTo>
                    <a:pt x="341" y="1"/>
                  </a:moveTo>
                  <a:cubicBezTo>
                    <a:pt x="153" y="1"/>
                    <a:pt x="1" y="153"/>
                    <a:pt x="1" y="340"/>
                  </a:cubicBezTo>
                  <a:lnTo>
                    <a:pt x="1" y="486"/>
                  </a:lnTo>
                  <a:cubicBezTo>
                    <a:pt x="1" y="666"/>
                    <a:pt x="153" y="819"/>
                    <a:pt x="341" y="819"/>
                  </a:cubicBezTo>
                  <a:lnTo>
                    <a:pt x="1326" y="819"/>
                  </a:lnTo>
                  <a:cubicBezTo>
                    <a:pt x="1513" y="819"/>
                    <a:pt x="1665" y="666"/>
                    <a:pt x="1665" y="486"/>
                  </a:cubicBezTo>
                  <a:lnTo>
                    <a:pt x="1665" y="340"/>
                  </a:lnTo>
                  <a:cubicBezTo>
                    <a:pt x="1665" y="153"/>
                    <a:pt x="1513" y="1"/>
                    <a:pt x="132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77"/>
            <p:cNvSpPr/>
            <p:nvPr/>
          </p:nvSpPr>
          <p:spPr>
            <a:xfrm>
              <a:off x="1533427" y="3061609"/>
              <a:ext cx="89326" cy="30818"/>
            </a:xfrm>
            <a:custGeom>
              <a:rect b="b" l="l" r="r" t="t"/>
              <a:pathLst>
                <a:path extrusionOk="0" h="1173" w="3400">
                  <a:moveTo>
                    <a:pt x="452" y="0"/>
                  </a:moveTo>
                  <a:cubicBezTo>
                    <a:pt x="202" y="0"/>
                    <a:pt x="1" y="201"/>
                    <a:pt x="1" y="451"/>
                  </a:cubicBezTo>
                  <a:lnTo>
                    <a:pt x="1" y="1173"/>
                  </a:lnTo>
                  <a:lnTo>
                    <a:pt x="3399" y="1173"/>
                  </a:lnTo>
                  <a:lnTo>
                    <a:pt x="3399" y="451"/>
                  </a:lnTo>
                  <a:cubicBezTo>
                    <a:pt x="3399" y="201"/>
                    <a:pt x="3198" y="0"/>
                    <a:pt x="294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77"/>
            <p:cNvSpPr/>
            <p:nvPr/>
          </p:nvSpPr>
          <p:spPr>
            <a:xfrm>
              <a:off x="1591200" y="3061609"/>
              <a:ext cx="31737" cy="30818"/>
            </a:xfrm>
            <a:custGeom>
              <a:rect b="b" l="l" r="r" t="t"/>
              <a:pathLst>
                <a:path extrusionOk="0" h="1173" w="1208">
                  <a:moveTo>
                    <a:pt x="0" y="0"/>
                  </a:moveTo>
                  <a:lnTo>
                    <a:pt x="0" y="1173"/>
                  </a:lnTo>
                  <a:lnTo>
                    <a:pt x="1207" y="1173"/>
                  </a:lnTo>
                  <a:lnTo>
                    <a:pt x="1207" y="451"/>
                  </a:lnTo>
                  <a:cubicBezTo>
                    <a:pt x="1200" y="201"/>
                    <a:pt x="999" y="0"/>
                    <a:pt x="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77"/>
            <p:cNvSpPr/>
            <p:nvPr/>
          </p:nvSpPr>
          <p:spPr>
            <a:xfrm>
              <a:off x="1501006" y="3084756"/>
              <a:ext cx="154193" cy="38831"/>
            </a:xfrm>
            <a:custGeom>
              <a:rect b="b" l="l" r="r" t="t"/>
              <a:pathLst>
                <a:path extrusionOk="0" h="1478" w="5869">
                  <a:moveTo>
                    <a:pt x="472" y="0"/>
                  </a:moveTo>
                  <a:cubicBezTo>
                    <a:pt x="354" y="0"/>
                    <a:pt x="250" y="90"/>
                    <a:pt x="222" y="208"/>
                  </a:cubicBezTo>
                  <a:lnTo>
                    <a:pt x="35" y="1179"/>
                  </a:lnTo>
                  <a:cubicBezTo>
                    <a:pt x="0" y="1332"/>
                    <a:pt x="125" y="1478"/>
                    <a:pt x="284" y="1478"/>
                  </a:cubicBezTo>
                  <a:lnTo>
                    <a:pt x="5591" y="1478"/>
                  </a:lnTo>
                  <a:cubicBezTo>
                    <a:pt x="5750" y="1478"/>
                    <a:pt x="5868" y="1332"/>
                    <a:pt x="5833" y="1179"/>
                  </a:cubicBezTo>
                  <a:lnTo>
                    <a:pt x="5646" y="208"/>
                  </a:lnTo>
                  <a:cubicBezTo>
                    <a:pt x="5618" y="90"/>
                    <a:pt x="5514" y="0"/>
                    <a:pt x="539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77"/>
            <p:cNvSpPr/>
            <p:nvPr/>
          </p:nvSpPr>
          <p:spPr>
            <a:xfrm>
              <a:off x="1616159" y="3084756"/>
              <a:ext cx="38857" cy="38647"/>
            </a:xfrm>
            <a:custGeom>
              <a:rect b="b" l="l" r="r" t="t"/>
              <a:pathLst>
                <a:path extrusionOk="0" h="1471" w="1479">
                  <a:moveTo>
                    <a:pt x="1" y="0"/>
                  </a:moveTo>
                  <a:lnTo>
                    <a:pt x="292" y="1471"/>
                  </a:lnTo>
                  <a:lnTo>
                    <a:pt x="1208" y="1471"/>
                  </a:lnTo>
                  <a:cubicBezTo>
                    <a:pt x="1360" y="1471"/>
                    <a:pt x="1478" y="1332"/>
                    <a:pt x="1450" y="1179"/>
                  </a:cubicBezTo>
                  <a:lnTo>
                    <a:pt x="1263" y="201"/>
                  </a:lnTo>
                  <a:cubicBezTo>
                    <a:pt x="1242" y="83"/>
                    <a:pt x="1138" y="0"/>
                    <a:pt x="10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6" name="Google Shape;6116;p77"/>
          <p:cNvGrpSpPr/>
          <p:nvPr/>
        </p:nvGrpSpPr>
        <p:grpSpPr>
          <a:xfrm>
            <a:off x="3082217" y="2788586"/>
            <a:ext cx="288866" cy="320236"/>
            <a:chOff x="3082217" y="2788586"/>
            <a:chExt cx="288866" cy="320236"/>
          </a:xfrm>
        </p:grpSpPr>
        <p:sp>
          <p:nvSpPr>
            <p:cNvPr id="6117" name="Google Shape;6117;p77"/>
            <p:cNvSpPr/>
            <p:nvPr/>
          </p:nvSpPr>
          <p:spPr>
            <a:xfrm>
              <a:off x="3082401" y="2867508"/>
              <a:ext cx="275178" cy="241313"/>
            </a:xfrm>
            <a:custGeom>
              <a:rect b="b" l="l" r="r" t="t"/>
              <a:pathLst>
                <a:path extrusionOk="0" h="9185" w="10474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77"/>
            <p:cNvSpPr/>
            <p:nvPr/>
          </p:nvSpPr>
          <p:spPr>
            <a:xfrm>
              <a:off x="3082217" y="2867508"/>
              <a:ext cx="219980" cy="241313"/>
            </a:xfrm>
            <a:custGeom>
              <a:rect b="b" l="l" r="r" t="t"/>
              <a:pathLst>
                <a:path extrusionOk="0" h="9185" w="8373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77"/>
            <p:cNvSpPr/>
            <p:nvPr/>
          </p:nvSpPr>
          <p:spPr>
            <a:xfrm>
              <a:off x="3233100" y="2788586"/>
              <a:ext cx="137983" cy="76269"/>
            </a:xfrm>
            <a:custGeom>
              <a:rect b="b" l="l" r="r" t="t"/>
              <a:pathLst>
                <a:path extrusionOk="0" h="2903" w="5252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77"/>
            <p:cNvSpPr/>
            <p:nvPr/>
          </p:nvSpPr>
          <p:spPr>
            <a:xfrm>
              <a:off x="3232916" y="2788586"/>
              <a:ext cx="138167" cy="51258"/>
            </a:xfrm>
            <a:custGeom>
              <a:rect b="b" l="l" r="r" t="t"/>
              <a:pathLst>
                <a:path extrusionOk="0" h="1951" w="5259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77"/>
            <p:cNvSpPr/>
            <p:nvPr/>
          </p:nvSpPr>
          <p:spPr>
            <a:xfrm>
              <a:off x="3293605" y="2915403"/>
              <a:ext cx="38831" cy="55540"/>
            </a:xfrm>
            <a:custGeom>
              <a:rect b="b" l="l" r="r" t="t"/>
              <a:pathLst>
                <a:path extrusionOk="0" h="2114" w="1478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rgbClr val="E4E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77"/>
            <p:cNvSpPr/>
            <p:nvPr/>
          </p:nvSpPr>
          <p:spPr>
            <a:xfrm>
              <a:off x="3191379" y="2892677"/>
              <a:ext cx="57405" cy="13136"/>
            </a:xfrm>
            <a:custGeom>
              <a:rect b="b" l="l" r="r" t="t"/>
              <a:pathLst>
                <a:path extrusionOk="0" h="500" w="2185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77"/>
            <p:cNvSpPr/>
            <p:nvPr/>
          </p:nvSpPr>
          <p:spPr>
            <a:xfrm>
              <a:off x="3195320" y="2830070"/>
              <a:ext cx="49708" cy="75560"/>
            </a:xfrm>
            <a:custGeom>
              <a:rect b="b" l="l" r="r" t="t"/>
              <a:pathLst>
                <a:path extrusionOk="0" h="2876" w="1892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4" name="Google Shape;6124;p77"/>
          <p:cNvGrpSpPr/>
          <p:nvPr/>
        </p:nvGrpSpPr>
        <p:grpSpPr>
          <a:xfrm>
            <a:off x="3610557" y="2780704"/>
            <a:ext cx="325017" cy="336052"/>
            <a:chOff x="3610557" y="2780704"/>
            <a:chExt cx="325017" cy="336052"/>
          </a:xfrm>
        </p:grpSpPr>
        <p:sp>
          <p:nvSpPr>
            <p:cNvPr id="6125" name="Google Shape;6125;p77"/>
            <p:cNvSpPr/>
            <p:nvPr/>
          </p:nvSpPr>
          <p:spPr>
            <a:xfrm>
              <a:off x="3610557" y="2780704"/>
              <a:ext cx="324702" cy="335973"/>
            </a:xfrm>
            <a:custGeom>
              <a:rect b="b" l="l" r="r" t="t"/>
              <a:pathLst>
                <a:path extrusionOk="0" h="12788" w="12359">
                  <a:moveTo>
                    <a:pt x="11722" y="1"/>
                  </a:moveTo>
                  <a:cubicBezTo>
                    <a:pt x="11685" y="1"/>
                    <a:pt x="11648" y="4"/>
                    <a:pt x="11610" y="11"/>
                  </a:cubicBezTo>
                  <a:lnTo>
                    <a:pt x="3959" y="1363"/>
                  </a:lnTo>
                  <a:cubicBezTo>
                    <a:pt x="3661" y="1412"/>
                    <a:pt x="3439" y="1675"/>
                    <a:pt x="3439" y="1980"/>
                  </a:cubicBezTo>
                  <a:lnTo>
                    <a:pt x="3439" y="8611"/>
                  </a:lnTo>
                  <a:cubicBezTo>
                    <a:pt x="3121" y="8453"/>
                    <a:pt x="2788" y="8379"/>
                    <a:pt x="2462" y="8379"/>
                  </a:cubicBezTo>
                  <a:cubicBezTo>
                    <a:pt x="1475" y="8379"/>
                    <a:pt x="550" y="9053"/>
                    <a:pt x="310" y="10096"/>
                  </a:cubicBezTo>
                  <a:cubicBezTo>
                    <a:pt x="1" y="11479"/>
                    <a:pt x="1050" y="12787"/>
                    <a:pt x="2462" y="12787"/>
                  </a:cubicBezTo>
                  <a:cubicBezTo>
                    <a:pt x="2473" y="12787"/>
                    <a:pt x="2484" y="12787"/>
                    <a:pt x="2495" y="12787"/>
                  </a:cubicBezTo>
                  <a:cubicBezTo>
                    <a:pt x="3709" y="12759"/>
                    <a:pt x="4673" y="11767"/>
                    <a:pt x="4666" y="10554"/>
                  </a:cubicBezTo>
                  <a:lnTo>
                    <a:pt x="4666" y="3187"/>
                  </a:lnTo>
                  <a:lnTo>
                    <a:pt x="11124" y="2043"/>
                  </a:lnTo>
                  <a:lnTo>
                    <a:pt x="11124" y="7030"/>
                  </a:lnTo>
                  <a:cubicBezTo>
                    <a:pt x="10808" y="6874"/>
                    <a:pt x="10475" y="6801"/>
                    <a:pt x="10149" y="6801"/>
                  </a:cubicBezTo>
                  <a:cubicBezTo>
                    <a:pt x="9160" y="6801"/>
                    <a:pt x="8231" y="7473"/>
                    <a:pt x="7996" y="8521"/>
                  </a:cubicBezTo>
                  <a:cubicBezTo>
                    <a:pt x="7686" y="9905"/>
                    <a:pt x="8735" y="11213"/>
                    <a:pt x="10147" y="11213"/>
                  </a:cubicBezTo>
                  <a:cubicBezTo>
                    <a:pt x="10158" y="11213"/>
                    <a:pt x="10170" y="11213"/>
                    <a:pt x="10181" y="11213"/>
                  </a:cubicBezTo>
                  <a:cubicBezTo>
                    <a:pt x="11394" y="11185"/>
                    <a:pt x="12359" y="10193"/>
                    <a:pt x="12352" y="8979"/>
                  </a:cubicBezTo>
                  <a:lnTo>
                    <a:pt x="12352" y="628"/>
                  </a:lnTo>
                  <a:cubicBezTo>
                    <a:pt x="12352" y="278"/>
                    <a:pt x="12064" y="1"/>
                    <a:pt x="11722" y="1"/>
                  </a:cubicBezTo>
                  <a:close/>
                </a:path>
              </a:pathLst>
            </a:custGeom>
            <a:solidFill>
              <a:srgbClr val="A7B1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77"/>
            <p:cNvSpPr/>
            <p:nvPr/>
          </p:nvSpPr>
          <p:spPr>
            <a:xfrm>
              <a:off x="3665703" y="2864434"/>
              <a:ext cx="67967" cy="252321"/>
            </a:xfrm>
            <a:custGeom>
              <a:rect b="b" l="l" r="r" t="t"/>
              <a:pathLst>
                <a:path extrusionOk="0" h="9604" w="2587">
                  <a:moveTo>
                    <a:pt x="2567" y="0"/>
                  </a:moveTo>
                  <a:lnTo>
                    <a:pt x="2297" y="84"/>
                  </a:lnTo>
                  <a:cubicBezTo>
                    <a:pt x="2026" y="160"/>
                    <a:pt x="1846" y="410"/>
                    <a:pt x="1846" y="687"/>
                  </a:cubicBezTo>
                  <a:lnTo>
                    <a:pt x="1846" y="7367"/>
                  </a:lnTo>
                  <a:cubicBezTo>
                    <a:pt x="1846" y="8456"/>
                    <a:pt x="1069" y="9385"/>
                    <a:pt x="1" y="9572"/>
                  </a:cubicBezTo>
                  <a:cubicBezTo>
                    <a:pt x="126" y="9593"/>
                    <a:pt x="250" y="9603"/>
                    <a:pt x="372" y="9603"/>
                  </a:cubicBezTo>
                  <a:cubicBezTo>
                    <a:pt x="1576" y="9603"/>
                    <a:pt x="2586" y="8614"/>
                    <a:pt x="2567" y="7367"/>
                  </a:cubicBezTo>
                  <a:lnTo>
                    <a:pt x="2567" y="0"/>
                  </a:ln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77"/>
            <p:cNvSpPr/>
            <p:nvPr/>
          </p:nvSpPr>
          <p:spPr>
            <a:xfrm>
              <a:off x="3867633" y="2780704"/>
              <a:ext cx="67941" cy="294830"/>
            </a:xfrm>
            <a:custGeom>
              <a:rect b="b" l="l" r="r" t="t"/>
              <a:pathLst>
                <a:path extrusionOk="0" h="11222" w="2586">
                  <a:moveTo>
                    <a:pt x="1942" y="1"/>
                  </a:moveTo>
                  <a:cubicBezTo>
                    <a:pt x="1906" y="1"/>
                    <a:pt x="1869" y="4"/>
                    <a:pt x="1831" y="11"/>
                  </a:cubicBezTo>
                  <a:lnTo>
                    <a:pt x="1499" y="66"/>
                  </a:lnTo>
                  <a:cubicBezTo>
                    <a:pt x="1714" y="170"/>
                    <a:pt x="1845" y="392"/>
                    <a:pt x="1845" y="628"/>
                  </a:cubicBezTo>
                  <a:lnTo>
                    <a:pt x="1845" y="8979"/>
                  </a:lnTo>
                  <a:cubicBezTo>
                    <a:pt x="1852" y="10068"/>
                    <a:pt x="1075" y="10998"/>
                    <a:pt x="0" y="11192"/>
                  </a:cubicBezTo>
                  <a:cubicBezTo>
                    <a:pt x="123" y="11212"/>
                    <a:pt x="244" y="11221"/>
                    <a:pt x="363" y="11221"/>
                  </a:cubicBezTo>
                  <a:cubicBezTo>
                    <a:pt x="1571" y="11221"/>
                    <a:pt x="2586" y="10236"/>
                    <a:pt x="2567" y="8986"/>
                  </a:cubicBezTo>
                  <a:lnTo>
                    <a:pt x="2567" y="628"/>
                  </a:lnTo>
                  <a:cubicBezTo>
                    <a:pt x="2567" y="278"/>
                    <a:pt x="2279" y="1"/>
                    <a:pt x="1942" y="1"/>
                  </a:cubicBez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8" name="Google Shape;6128;p77"/>
          <p:cNvGrpSpPr/>
          <p:nvPr/>
        </p:nvGrpSpPr>
        <p:grpSpPr>
          <a:xfrm>
            <a:off x="4179067" y="2811495"/>
            <a:ext cx="286475" cy="274390"/>
            <a:chOff x="4179067" y="2811495"/>
            <a:chExt cx="286475" cy="274390"/>
          </a:xfrm>
        </p:grpSpPr>
        <p:sp>
          <p:nvSpPr>
            <p:cNvPr id="6129" name="Google Shape;6129;p77"/>
            <p:cNvSpPr/>
            <p:nvPr/>
          </p:nvSpPr>
          <p:spPr>
            <a:xfrm>
              <a:off x="4333786" y="2956651"/>
              <a:ext cx="69990" cy="69990"/>
            </a:xfrm>
            <a:custGeom>
              <a:rect b="b" l="l" r="r" t="t"/>
              <a:pathLst>
                <a:path extrusionOk="0" h="2664" w="2664">
                  <a:moveTo>
                    <a:pt x="493" y="0"/>
                  </a:moveTo>
                  <a:lnTo>
                    <a:pt x="0" y="493"/>
                  </a:lnTo>
                  <a:lnTo>
                    <a:pt x="2171" y="2664"/>
                  </a:lnTo>
                  <a:lnTo>
                    <a:pt x="2664" y="2171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77"/>
            <p:cNvSpPr/>
            <p:nvPr/>
          </p:nvSpPr>
          <p:spPr>
            <a:xfrm>
              <a:off x="4363290" y="2987022"/>
              <a:ext cx="102253" cy="98785"/>
            </a:xfrm>
            <a:custGeom>
              <a:rect b="b" l="l" r="r" t="t"/>
              <a:pathLst>
                <a:path extrusionOk="0" h="3760" w="3892">
                  <a:moveTo>
                    <a:pt x="820" y="1"/>
                  </a:moveTo>
                  <a:cubicBezTo>
                    <a:pt x="748" y="1"/>
                    <a:pt x="675" y="28"/>
                    <a:pt x="618" y="86"/>
                  </a:cubicBezTo>
                  <a:lnTo>
                    <a:pt x="112" y="592"/>
                  </a:lnTo>
                  <a:cubicBezTo>
                    <a:pt x="8" y="696"/>
                    <a:pt x="1" y="869"/>
                    <a:pt x="105" y="980"/>
                  </a:cubicBezTo>
                  <a:lnTo>
                    <a:pt x="2283" y="3471"/>
                  </a:lnTo>
                  <a:cubicBezTo>
                    <a:pt x="2456" y="3662"/>
                    <a:pt x="2696" y="3760"/>
                    <a:pt x="2936" y="3760"/>
                  </a:cubicBezTo>
                  <a:cubicBezTo>
                    <a:pt x="3156" y="3760"/>
                    <a:pt x="3376" y="3678"/>
                    <a:pt x="3545" y="3512"/>
                  </a:cubicBezTo>
                  <a:cubicBezTo>
                    <a:pt x="3892" y="3158"/>
                    <a:pt x="3878" y="2583"/>
                    <a:pt x="3503" y="2250"/>
                  </a:cubicBezTo>
                  <a:lnTo>
                    <a:pt x="1013" y="72"/>
                  </a:lnTo>
                  <a:cubicBezTo>
                    <a:pt x="956" y="25"/>
                    <a:pt x="888" y="1"/>
                    <a:pt x="820" y="1"/>
                  </a:cubicBezTo>
                  <a:close/>
                </a:path>
              </a:pathLst>
            </a:custGeom>
            <a:solidFill>
              <a:srgbClr val="B0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77"/>
            <p:cNvSpPr/>
            <p:nvPr/>
          </p:nvSpPr>
          <p:spPr>
            <a:xfrm>
              <a:off x="4363474" y="2993826"/>
              <a:ext cx="98259" cy="92059"/>
            </a:xfrm>
            <a:custGeom>
              <a:rect b="b" l="l" r="r" t="t"/>
              <a:pathLst>
                <a:path extrusionOk="0" h="3504" w="3740">
                  <a:moveTo>
                    <a:pt x="438" y="0"/>
                  </a:moveTo>
                  <a:lnTo>
                    <a:pt x="112" y="333"/>
                  </a:lnTo>
                  <a:cubicBezTo>
                    <a:pt x="1" y="437"/>
                    <a:pt x="1" y="610"/>
                    <a:pt x="98" y="721"/>
                  </a:cubicBezTo>
                  <a:lnTo>
                    <a:pt x="2276" y="3212"/>
                  </a:lnTo>
                  <a:cubicBezTo>
                    <a:pt x="2449" y="3406"/>
                    <a:pt x="2687" y="3503"/>
                    <a:pt x="2926" y="3503"/>
                  </a:cubicBezTo>
                  <a:cubicBezTo>
                    <a:pt x="3147" y="3503"/>
                    <a:pt x="3368" y="3420"/>
                    <a:pt x="3538" y="3253"/>
                  </a:cubicBezTo>
                  <a:cubicBezTo>
                    <a:pt x="3628" y="3163"/>
                    <a:pt x="3698" y="3052"/>
                    <a:pt x="3739" y="2934"/>
                  </a:cubicBezTo>
                  <a:lnTo>
                    <a:pt x="3739" y="2934"/>
                  </a:lnTo>
                  <a:cubicBezTo>
                    <a:pt x="3645" y="2967"/>
                    <a:pt x="3547" y="2984"/>
                    <a:pt x="3450" y="2984"/>
                  </a:cubicBezTo>
                  <a:cubicBezTo>
                    <a:pt x="3205" y="2984"/>
                    <a:pt x="2965" y="2880"/>
                    <a:pt x="2796" y="2691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77"/>
            <p:cNvSpPr/>
            <p:nvPr/>
          </p:nvSpPr>
          <p:spPr>
            <a:xfrm>
              <a:off x="4179067" y="2811495"/>
              <a:ext cx="215408" cy="196282"/>
            </a:xfrm>
            <a:custGeom>
              <a:rect b="b" l="l" r="r" t="t"/>
              <a:pathLst>
                <a:path extrusionOk="0" h="7471" w="8199">
                  <a:moveTo>
                    <a:pt x="4097" y="0"/>
                  </a:moveTo>
                  <a:cubicBezTo>
                    <a:pt x="3141" y="0"/>
                    <a:pt x="2185" y="365"/>
                    <a:pt x="1457" y="1093"/>
                  </a:cubicBezTo>
                  <a:cubicBezTo>
                    <a:pt x="0" y="2549"/>
                    <a:pt x="0" y="4922"/>
                    <a:pt x="1457" y="6378"/>
                  </a:cubicBezTo>
                  <a:cubicBezTo>
                    <a:pt x="2185" y="7107"/>
                    <a:pt x="3141" y="7471"/>
                    <a:pt x="4097" y="7471"/>
                  </a:cubicBezTo>
                  <a:cubicBezTo>
                    <a:pt x="5053" y="7471"/>
                    <a:pt x="6010" y="7107"/>
                    <a:pt x="6742" y="6378"/>
                  </a:cubicBezTo>
                  <a:cubicBezTo>
                    <a:pt x="8199" y="4922"/>
                    <a:pt x="8199" y="2549"/>
                    <a:pt x="6742" y="1093"/>
                  </a:cubicBezTo>
                  <a:cubicBezTo>
                    <a:pt x="6010" y="365"/>
                    <a:pt x="5053" y="0"/>
                    <a:pt x="4097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77"/>
            <p:cNvSpPr/>
            <p:nvPr/>
          </p:nvSpPr>
          <p:spPr>
            <a:xfrm>
              <a:off x="4204210" y="2834405"/>
              <a:ext cx="165123" cy="150463"/>
            </a:xfrm>
            <a:custGeom>
              <a:rect b="b" l="l" r="r" t="t"/>
              <a:pathLst>
                <a:path extrusionOk="0" h="5727" w="6285">
                  <a:moveTo>
                    <a:pt x="3143" y="1"/>
                  </a:moveTo>
                  <a:cubicBezTo>
                    <a:pt x="2409" y="1"/>
                    <a:pt x="1676" y="280"/>
                    <a:pt x="1117" y="838"/>
                  </a:cubicBezTo>
                  <a:cubicBezTo>
                    <a:pt x="0" y="1955"/>
                    <a:pt x="0" y="3772"/>
                    <a:pt x="1117" y="4889"/>
                  </a:cubicBezTo>
                  <a:cubicBezTo>
                    <a:pt x="1676" y="5447"/>
                    <a:pt x="2409" y="5726"/>
                    <a:pt x="3143" y="5726"/>
                  </a:cubicBezTo>
                  <a:cubicBezTo>
                    <a:pt x="3876" y="5726"/>
                    <a:pt x="4610" y="5447"/>
                    <a:pt x="5168" y="4889"/>
                  </a:cubicBezTo>
                  <a:cubicBezTo>
                    <a:pt x="6285" y="3772"/>
                    <a:pt x="6285" y="1955"/>
                    <a:pt x="5168" y="838"/>
                  </a:cubicBezTo>
                  <a:cubicBezTo>
                    <a:pt x="4610" y="280"/>
                    <a:pt x="3876" y="1"/>
                    <a:pt x="3143" y="1"/>
                  </a:cubicBezTo>
                  <a:close/>
                </a:path>
              </a:pathLst>
            </a:custGeom>
            <a:solidFill>
              <a:srgbClr val="CB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77"/>
            <p:cNvSpPr/>
            <p:nvPr/>
          </p:nvSpPr>
          <p:spPr>
            <a:xfrm>
              <a:off x="4204210" y="2850037"/>
              <a:ext cx="142160" cy="133175"/>
            </a:xfrm>
            <a:custGeom>
              <a:rect b="b" l="l" r="r" t="t"/>
              <a:pathLst>
                <a:path extrusionOk="0" h="5069" w="5411">
                  <a:moveTo>
                    <a:pt x="1388" y="0"/>
                  </a:moveTo>
                  <a:lnTo>
                    <a:pt x="1388" y="0"/>
                  </a:lnTo>
                  <a:cubicBezTo>
                    <a:pt x="1291" y="77"/>
                    <a:pt x="1200" y="153"/>
                    <a:pt x="1117" y="243"/>
                  </a:cubicBezTo>
                  <a:cubicBezTo>
                    <a:pt x="0" y="1422"/>
                    <a:pt x="84" y="3288"/>
                    <a:pt x="1304" y="4356"/>
                  </a:cubicBezTo>
                  <a:cubicBezTo>
                    <a:pt x="1848" y="4835"/>
                    <a:pt x="2522" y="5068"/>
                    <a:pt x="3193" y="5068"/>
                  </a:cubicBezTo>
                  <a:cubicBezTo>
                    <a:pt x="4021" y="5068"/>
                    <a:pt x="4844" y="4713"/>
                    <a:pt x="5411" y="4023"/>
                  </a:cubicBezTo>
                  <a:lnTo>
                    <a:pt x="5411" y="4023"/>
                  </a:lnTo>
                  <a:cubicBezTo>
                    <a:pt x="4886" y="4437"/>
                    <a:pt x="4259" y="4640"/>
                    <a:pt x="3634" y="4640"/>
                  </a:cubicBezTo>
                  <a:cubicBezTo>
                    <a:pt x="2898" y="4640"/>
                    <a:pt x="2165" y="4357"/>
                    <a:pt x="1610" y="3801"/>
                  </a:cubicBezTo>
                  <a:cubicBezTo>
                    <a:pt x="576" y="2775"/>
                    <a:pt x="486" y="1138"/>
                    <a:pt x="1388" y="0"/>
                  </a:cubicBezTo>
                  <a:close/>
                </a:path>
              </a:pathLst>
            </a:custGeom>
            <a:solidFill>
              <a:srgbClr val="B3C3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77"/>
            <p:cNvSpPr/>
            <p:nvPr/>
          </p:nvSpPr>
          <p:spPr>
            <a:xfrm>
              <a:off x="4246666" y="2855186"/>
              <a:ext cx="81103" cy="22883"/>
            </a:xfrm>
            <a:custGeom>
              <a:rect b="b" l="l" r="r" t="t"/>
              <a:pathLst>
                <a:path extrusionOk="0" h="871" w="3087">
                  <a:moveTo>
                    <a:pt x="1524" y="0"/>
                  </a:moveTo>
                  <a:cubicBezTo>
                    <a:pt x="994" y="0"/>
                    <a:pt x="465" y="203"/>
                    <a:pt x="63" y="609"/>
                  </a:cubicBezTo>
                  <a:cubicBezTo>
                    <a:pt x="1" y="671"/>
                    <a:pt x="1" y="762"/>
                    <a:pt x="63" y="824"/>
                  </a:cubicBezTo>
                  <a:cubicBezTo>
                    <a:pt x="91" y="855"/>
                    <a:pt x="129" y="871"/>
                    <a:pt x="168" y="871"/>
                  </a:cubicBezTo>
                  <a:cubicBezTo>
                    <a:pt x="207" y="871"/>
                    <a:pt x="247" y="855"/>
                    <a:pt x="278" y="824"/>
                  </a:cubicBezTo>
                  <a:cubicBezTo>
                    <a:pt x="621" y="481"/>
                    <a:pt x="1072" y="309"/>
                    <a:pt x="1523" y="309"/>
                  </a:cubicBezTo>
                  <a:cubicBezTo>
                    <a:pt x="1974" y="309"/>
                    <a:pt x="2425" y="481"/>
                    <a:pt x="2768" y="824"/>
                  </a:cubicBezTo>
                  <a:cubicBezTo>
                    <a:pt x="2801" y="854"/>
                    <a:pt x="2838" y="867"/>
                    <a:pt x="2872" y="867"/>
                  </a:cubicBezTo>
                  <a:cubicBezTo>
                    <a:pt x="2989" y="867"/>
                    <a:pt x="3086" y="721"/>
                    <a:pt x="2990" y="609"/>
                  </a:cubicBezTo>
                  <a:cubicBezTo>
                    <a:pt x="2584" y="203"/>
                    <a:pt x="2054" y="0"/>
                    <a:pt x="1524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77"/>
            <p:cNvSpPr/>
            <p:nvPr/>
          </p:nvSpPr>
          <p:spPr>
            <a:xfrm>
              <a:off x="4363290" y="2987022"/>
              <a:ext cx="41589" cy="40722"/>
            </a:xfrm>
            <a:custGeom>
              <a:rect b="b" l="l" r="r" t="t"/>
              <a:pathLst>
                <a:path extrusionOk="0" h="1550" w="1583">
                  <a:moveTo>
                    <a:pt x="821" y="1"/>
                  </a:moveTo>
                  <a:cubicBezTo>
                    <a:pt x="749" y="1"/>
                    <a:pt x="679" y="28"/>
                    <a:pt x="625" y="86"/>
                  </a:cubicBezTo>
                  <a:lnTo>
                    <a:pt x="119" y="592"/>
                  </a:lnTo>
                  <a:cubicBezTo>
                    <a:pt x="8" y="696"/>
                    <a:pt x="1" y="863"/>
                    <a:pt x="105" y="980"/>
                  </a:cubicBezTo>
                  <a:lnTo>
                    <a:pt x="597" y="1549"/>
                  </a:lnTo>
                  <a:lnTo>
                    <a:pt x="1582" y="564"/>
                  </a:lnTo>
                  <a:lnTo>
                    <a:pt x="1013" y="72"/>
                  </a:lnTo>
                  <a:cubicBezTo>
                    <a:pt x="956" y="25"/>
                    <a:pt x="888" y="1"/>
                    <a:pt x="821" y="1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77"/>
            <p:cNvSpPr/>
            <p:nvPr/>
          </p:nvSpPr>
          <p:spPr>
            <a:xfrm>
              <a:off x="4363474" y="2993826"/>
              <a:ext cx="29189" cy="33918"/>
            </a:xfrm>
            <a:custGeom>
              <a:rect b="b" l="l" r="r" t="t"/>
              <a:pathLst>
                <a:path extrusionOk="0" h="1291" w="1111">
                  <a:moveTo>
                    <a:pt x="438" y="0"/>
                  </a:moveTo>
                  <a:lnTo>
                    <a:pt x="112" y="326"/>
                  </a:lnTo>
                  <a:cubicBezTo>
                    <a:pt x="1" y="437"/>
                    <a:pt x="1" y="604"/>
                    <a:pt x="98" y="721"/>
                  </a:cubicBezTo>
                  <a:lnTo>
                    <a:pt x="590" y="1290"/>
                  </a:lnTo>
                  <a:lnTo>
                    <a:pt x="1110" y="77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C9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8" name="Google Shape;6138;p77"/>
          <p:cNvGrpSpPr/>
          <p:nvPr/>
        </p:nvGrpSpPr>
        <p:grpSpPr>
          <a:xfrm>
            <a:off x="4686757" y="2762156"/>
            <a:ext cx="371047" cy="374199"/>
            <a:chOff x="4686757" y="2762156"/>
            <a:chExt cx="371047" cy="374199"/>
          </a:xfrm>
        </p:grpSpPr>
        <p:sp>
          <p:nvSpPr>
            <p:cNvPr id="6139" name="Google Shape;6139;p77"/>
            <p:cNvSpPr/>
            <p:nvPr/>
          </p:nvSpPr>
          <p:spPr>
            <a:xfrm>
              <a:off x="4696767" y="2762156"/>
              <a:ext cx="353207" cy="374199"/>
            </a:xfrm>
            <a:custGeom>
              <a:rect b="b" l="l" r="r" t="t"/>
              <a:pathLst>
                <a:path extrusionOk="0" h="14243" w="13444">
                  <a:moveTo>
                    <a:pt x="4822" y="3727"/>
                  </a:moveTo>
                  <a:lnTo>
                    <a:pt x="6361" y="4608"/>
                  </a:lnTo>
                  <a:lnTo>
                    <a:pt x="4822" y="5482"/>
                  </a:lnTo>
                  <a:lnTo>
                    <a:pt x="4822" y="3727"/>
                  </a:lnTo>
                  <a:close/>
                  <a:moveTo>
                    <a:pt x="8741" y="3727"/>
                  </a:moveTo>
                  <a:lnTo>
                    <a:pt x="8741" y="5482"/>
                  </a:lnTo>
                  <a:lnTo>
                    <a:pt x="7201" y="4608"/>
                  </a:lnTo>
                  <a:lnTo>
                    <a:pt x="8741" y="3727"/>
                  </a:lnTo>
                  <a:close/>
                  <a:moveTo>
                    <a:pt x="2685" y="2797"/>
                  </a:moveTo>
                  <a:cubicBezTo>
                    <a:pt x="3448" y="2797"/>
                    <a:pt x="3844" y="3207"/>
                    <a:pt x="4405" y="3484"/>
                  </a:cubicBezTo>
                  <a:lnTo>
                    <a:pt x="4405" y="5725"/>
                  </a:lnTo>
                  <a:lnTo>
                    <a:pt x="2422" y="6862"/>
                  </a:lnTo>
                  <a:lnTo>
                    <a:pt x="1707" y="6453"/>
                  </a:lnTo>
                  <a:cubicBezTo>
                    <a:pt x="937" y="6016"/>
                    <a:pt x="563" y="5107"/>
                    <a:pt x="792" y="4247"/>
                  </a:cubicBezTo>
                  <a:cubicBezTo>
                    <a:pt x="1021" y="3394"/>
                    <a:pt x="1797" y="2797"/>
                    <a:pt x="2685" y="2797"/>
                  </a:cubicBezTo>
                  <a:close/>
                  <a:moveTo>
                    <a:pt x="10870" y="2797"/>
                  </a:moveTo>
                  <a:cubicBezTo>
                    <a:pt x="11758" y="2797"/>
                    <a:pt x="12535" y="3394"/>
                    <a:pt x="12764" y="4247"/>
                  </a:cubicBezTo>
                  <a:cubicBezTo>
                    <a:pt x="12992" y="5107"/>
                    <a:pt x="12618" y="6009"/>
                    <a:pt x="11848" y="6453"/>
                  </a:cubicBezTo>
                  <a:lnTo>
                    <a:pt x="11140" y="6862"/>
                  </a:lnTo>
                  <a:lnTo>
                    <a:pt x="9150" y="5725"/>
                  </a:lnTo>
                  <a:lnTo>
                    <a:pt x="9150" y="3484"/>
                  </a:lnTo>
                  <a:cubicBezTo>
                    <a:pt x="9725" y="3200"/>
                    <a:pt x="10114" y="2797"/>
                    <a:pt x="10870" y="2797"/>
                  </a:cubicBezTo>
                  <a:close/>
                  <a:moveTo>
                    <a:pt x="4398" y="6203"/>
                  </a:moveTo>
                  <a:lnTo>
                    <a:pt x="4398" y="7993"/>
                  </a:lnTo>
                  <a:lnTo>
                    <a:pt x="2838" y="7098"/>
                  </a:lnTo>
                  <a:lnTo>
                    <a:pt x="4398" y="6203"/>
                  </a:lnTo>
                  <a:close/>
                  <a:moveTo>
                    <a:pt x="9150" y="6203"/>
                  </a:moveTo>
                  <a:lnTo>
                    <a:pt x="10710" y="7098"/>
                  </a:lnTo>
                  <a:lnTo>
                    <a:pt x="9150" y="7993"/>
                  </a:lnTo>
                  <a:lnTo>
                    <a:pt x="9150" y="6203"/>
                  </a:lnTo>
                  <a:close/>
                  <a:moveTo>
                    <a:pt x="6778" y="4844"/>
                  </a:moveTo>
                  <a:lnTo>
                    <a:pt x="8741" y="5967"/>
                  </a:lnTo>
                  <a:lnTo>
                    <a:pt x="8741" y="8235"/>
                  </a:lnTo>
                  <a:lnTo>
                    <a:pt x="6778" y="9352"/>
                  </a:lnTo>
                  <a:lnTo>
                    <a:pt x="4822" y="8235"/>
                  </a:lnTo>
                  <a:lnTo>
                    <a:pt x="4822" y="5967"/>
                  </a:lnTo>
                  <a:lnTo>
                    <a:pt x="6778" y="4844"/>
                  </a:lnTo>
                  <a:close/>
                  <a:moveTo>
                    <a:pt x="4822" y="8721"/>
                  </a:moveTo>
                  <a:lnTo>
                    <a:pt x="6354" y="9595"/>
                  </a:lnTo>
                  <a:lnTo>
                    <a:pt x="4822" y="10476"/>
                  </a:lnTo>
                  <a:lnTo>
                    <a:pt x="4822" y="8721"/>
                  </a:lnTo>
                  <a:close/>
                  <a:moveTo>
                    <a:pt x="8734" y="8714"/>
                  </a:moveTo>
                  <a:lnTo>
                    <a:pt x="8734" y="10476"/>
                  </a:lnTo>
                  <a:lnTo>
                    <a:pt x="7201" y="9595"/>
                  </a:lnTo>
                  <a:lnTo>
                    <a:pt x="8734" y="8714"/>
                  </a:lnTo>
                  <a:close/>
                  <a:moveTo>
                    <a:pt x="11140" y="7341"/>
                  </a:moveTo>
                  <a:lnTo>
                    <a:pt x="11855" y="7743"/>
                  </a:lnTo>
                  <a:cubicBezTo>
                    <a:pt x="12306" y="8007"/>
                    <a:pt x="12632" y="8430"/>
                    <a:pt x="12764" y="8929"/>
                  </a:cubicBezTo>
                  <a:cubicBezTo>
                    <a:pt x="13125" y="10254"/>
                    <a:pt x="12073" y="11406"/>
                    <a:pt x="10873" y="11406"/>
                  </a:cubicBezTo>
                  <a:cubicBezTo>
                    <a:pt x="10553" y="11406"/>
                    <a:pt x="10223" y="11324"/>
                    <a:pt x="9906" y="11142"/>
                  </a:cubicBezTo>
                  <a:lnTo>
                    <a:pt x="9157" y="10712"/>
                  </a:lnTo>
                  <a:lnTo>
                    <a:pt x="9157" y="8478"/>
                  </a:lnTo>
                  <a:lnTo>
                    <a:pt x="11140" y="7341"/>
                  </a:lnTo>
                  <a:close/>
                  <a:moveTo>
                    <a:pt x="6778" y="9838"/>
                  </a:moveTo>
                  <a:lnTo>
                    <a:pt x="8741" y="10954"/>
                  </a:lnTo>
                  <a:lnTo>
                    <a:pt x="8741" y="11821"/>
                  </a:lnTo>
                  <a:cubicBezTo>
                    <a:pt x="8734" y="12903"/>
                    <a:pt x="7860" y="13777"/>
                    <a:pt x="6778" y="13777"/>
                  </a:cubicBezTo>
                  <a:cubicBezTo>
                    <a:pt x="5702" y="13777"/>
                    <a:pt x="4822" y="12903"/>
                    <a:pt x="4822" y="11821"/>
                  </a:cubicBezTo>
                  <a:lnTo>
                    <a:pt x="4822" y="10954"/>
                  </a:lnTo>
                  <a:lnTo>
                    <a:pt x="6778" y="9838"/>
                  </a:lnTo>
                  <a:close/>
                  <a:moveTo>
                    <a:pt x="6767" y="0"/>
                  </a:moveTo>
                  <a:cubicBezTo>
                    <a:pt x="6533" y="0"/>
                    <a:pt x="6296" y="35"/>
                    <a:pt x="6063" y="106"/>
                  </a:cubicBezTo>
                  <a:cubicBezTo>
                    <a:pt x="5071" y="418"/>
                    <a:pt x="4398" y="1334"/>
                    <a:pt x="4398" y="2374"/>
                  </a:cubicBezTo>
                  <a:lnTo>
                    <a:pt x="4398" y="3006"/>
                  </a:lnTo>
                  <a:lnTo>
                    <a:pt x="3851" y="2693"/>
                  </a:lnTo>
                  <a:cubicBezTo>
                    <a:pt x="3488" y="2491"/>
                    <a:pt x="3094" y="2395"/>
                    <a:pt x="2706" y="2395"/>
                  </a:cubicBezTo>
                  <a:cubicBezTo>
                    <a:pt x="1881" y="2395"/>
                    <a:pt x="1080" y="2827"/>
                    <a:pt x="646" y="3595"/>
                  </a:cubicBezTo>
                  <a:cubicBezTo>
                    <a:pt x="1" y="4719"/>
                    <a:pt x="375" y="6155"/>
                    <a:pt x="1492" y="6814"/>
                  </a:cubicBezTo>
                  <a:lnTo>
                    <a:pt x="1992" y="7098"/>
                  </a:lnTo>
                  <a:lnTo>
                    <a:pt x="1499" y="7389"/>
                  </a:lnTo>
                  <a:cubicBezTo>
                    <a:pt x="597" y="7902"/>
                    <a:pt x="140" y="8943"/>
                    <a:pt x="369" y="9956"/>
                  </a:cubicBezTo>
                  <a:cubicBezTo>
                    <a:pt x="591" y="10968"/>
                    <a:pt x="1444" y="11717"/>
                    <a:pt x="2477" y="11808"/>
                  </a:cubicBezTo>
                  <a:lnTo>
                    <a:pt x="2491" y="11808"/>
                  </a:lnTo>
                  <a:cubicBezTo>
                    <a:pt x="2495" y="11808"/>
                    <a:pt x="2500" y="11808"/>
                    <a:pt x="2504" y="11808"/>
                  </a:cubicBezTo>
                  <a:cubicBezTo>
                    <a:pt x="2769" y="11808"/>
                    <a:pt x="2785" y="11398"/>
                    <a:pt x="2512" y="11391"/>
                  </a:cubicBezTo>
                  <a:cubicBezTo>
                    <a:pt x="1659" y="11315"/>
                    <a:pt x="958" y="10698"/>
                    <a:pt x="778" y="9865"/>
                  </a:cubicBezTo>
                  <a:cubicBezTo>
                    <a:pt x="591" y="9033"/>
                    <a:pt x="965" y="8173"/>
                    <a:pt x="1707" y="7750"/>
                  </a:cubicBezTo>
                  <a:lnTo>
                    <a:pt x="2415" y="7341"/>
                  </a:lnTo>
                  <a:lnTo>
                    <a:pt x="4405" y="8478"/>
                  </a:lnTo>
                  <a:lnTo>
                    <a:pt x="4405" y="10712"/>
                  </a:lnTo>
                  <a:cubicBezTo>
                    <a:pt x="3740" y="11079"/>
                    <a:pt x="3587" y="11211"/>
                    <a:pt x="3261" y="11315"/>
                  </a:cubicBezTo>
                  <a:cubicBezTo>
                    <a:pt x="3014" y="11391"/>
                    <a:pt x="3097" y="11727"/>
                    <a:pt x="3319" y="11727"/>
                  </a:cubicBezTo>
                  <a:cubicBezTo>
                    <a:pt x="3340" y="11727"/>
                    <a:pt x="3362" y="11724"/>
                    <a:pt x="3386" y="11717"/>
                  </a:cubicBezTo>
                  <a:cubicBezTo>
                    <a:pt x="3760" y="11599"/>
                    <a:pt x="3948" y="11447"/>
                    <a:pt x="4405" y="11197"/>
                  </a:cubicBezTo>
                  <a:lnTo>
                    <a:pt x="4405" y="11821"/>
                  </a:lnTo>
                  <a:cubicBezTo>
                    <a:pt x="4378" y="13153"/>
                    <a:pt x="5446" y="14242"/>
                    <a:pt x="6778" y="14242"/>
                  </a:cubicBezTo>
                  <a:cubicBezTo>
                    <a:pt x="8109" y="14242"/>
                    <a:pt x="9178" y="13153"/>
                    <a:pt x="9157" y="11821"/>
                  </a:cubicBezTo>
                  <a:lnTo>
                    <a:pt x="9157" y="11197"/>
                  </a:lnTo>
                  <a:cubicBezTo>
                    <a:pt x="9517" y="11371"/>
                    <a:pt x="10003" y="11821"/>
                    <a:pt x="10877" y="11821"/>
                  </a:cubicBezTo>
                  <a:cubicBezTo>
                    <a:pt x="11952" y="11821"/>
                    <a:pt x="12888" y="11093"/>
                    <a:pt x="13166" y="10053"/>
                  </a:cubicBezTo>
                  <a:cubicBezTo>
                    <a:pt x="13443" y="9019"/>
                    <a:pt x="12985" y="7923"/>
                    <a:pt x="12056" y="7389"/>
                  </a:cubicBezTo>
                  <a:lnTo>
                    <a:pt x="11564" y="7105"/>
                  </a:lnTo>
                  <a:lnTo>
                    <a:pt x="12056" y="6820"/>
                  </a:lnTo>
                  <a:cubicBezTo>
                    <a:pt x="12791" y="6390"/>
                    <a:pt x="13249" y="5600"/>
                    <a:pt x="13249" y="4747"/>
                  </a:cubicBezTo>
                  <a:cubicBezTo>
                    <a:pt x="13249" y="3375"/>
                    <a:pt x="12106" y="2377"/>
                    <a:pt x="10863" y="2377"/>
                  </a:cubicBezTo>
                  <a:cubicBezTo>
                    <a:pt x="10471" y="2377"/>
                    <a:pt x="10070" y="2476"/>
                    <a:pt x="9691" y="2693"/>
                  </a:cubicBezTo>
                  <a:lnTo>
                    <a:pt x="9150" y="3006"/>
                  </a:lnTo>
                  <a:cubicBezTo>
                    <a:pt x="9136" y="2485"/>
                    <a:pt x="9178" y="2250"/>
                    <a:pt x="9087" y="1861"/>
                  </a:cubicBezTo>
                  <a:cubicBezTo>
                    <a:pt x="9064" y="1748"/>
                    <a:pt x="8979" y="1698"/>
                    <a:pt x="8892" y="1698"/>
                  </a:cubicBezTo>
                  <a:cubicBezTo>
                    <a:pt x="8771" y="1698"/>
                    <a:pt x="8646" y="1794"/>
                    <a:pt x="8678" y="1951"/>
                  </a:cubicBezTo>
                  <a:cubicBezTo>
                    <a:pt x="8754" y="2284"/>
                    <a:pt x="8720" y="2471"/>
                    <a:pt x="8727" y="3241"/>
                  </a:cubicBezTo>
                  <a:lnTo>
                    <a:pt x="6771" y="4365"/>
                  </a:lnTo>
                  <a:lnTo>
                    <a:pt x="4815" y="3241"/>
                  </a:lnTo>
                  <a:lnTo>
                    <a:pt x="4815" y="2374"/>
                  </a:lnTo>
                  <a:cubicBezTo>
                    <a:pt x="4815" y="1521"/>
                    <a:pt x="5370" y="765"/>
                    <a:pt x="6188" y="509"/>
                  </a:cubicBezTo>
                  <a:cubicBezTo>
                    <a:pt x="6381" y="448"/>
                    <a:pt x="6578" y="419"/>
                    <a:pt x="6773" y="419"/>
                  </a:cubicBezTo>
                  <a:cubicBezTo>
                    <a:pt x="7401" y="419"/>
                    <a:pt x="8004" y="724"/>
                    <a:pt x="8380" y="1265"/>
                  </a:cubicBezTo>
                  <a:cubicBezTo>
                    <a:pt x="8426" y="1330"/>
                    <a:pt x="8487" y="1358"/>
                    <a:pt x="8547" y="1358"/>
                  </a:cubicBezTo>
                  <a:cubicBezTo>
                    <a:pt x="8697" y="1358"/>
                    <a:pt x="8840" y="1190"/>
                    <a:pt x="8727" y="1022"/>
                  </a:cubicBezTo>
                  <a:cubicBezTo>
                    <a:pt x="8270" y="369"/>
                    <a:pt x="7533" y="0"/>
                    <a:pt x="67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77"/>
            <p:cNvSpPr/>
            <p:nvPr/>
          </p:nvSpPr>
          <p:spPr>
            <a:xfrm>
              <a:off x="4843656" y="2919134"/>
              <a:ext cx="62161" cy="59244"/>
            </a:xfrm>
            <a:custGeom>
              <a:rect b="b" l="l" r="r" t="t"/>
              <a:pathLst>
                <a:path extrusionOk="0" h="2255" w="2366">
                  <a:moveTo>
                    <a:pt x="1191" y="0"/>
                  </a:moveTo>
                  <a:cubicBezTo>
                    <a:pt x="667" y="0"/>
                    <a:pt x="146" y="346"/>
                    <a:pt x="70" y="991"/>
                  </a:cubicBezTo>
                  <a:cubicBezTo>
                    <a:pt x="0" y="1504"/>
                    <a:pt x="306" y="2004"/>
                    <a:pt x="791" y="2184"/>
                  </a:cubicBezTo>
                  <a:cubicBezTo>
                    <a:pt x="920" y="2232"/>
                    <a:pt x="1053" y="2255"/>
                    <a:pt x="1185" y="2255"/>
                  </a:cubicBezTo>
                  <a:cubicBezTo>
                    <a:pt x="1552" y="2255"/>
                    <a:pt x="1909" y="2077"/>
                    <a:pt x="2123" y="1761"/>
                  </a:cubicBezTo>
                  <a:cubicBezTo>
                    <a:pt x="2324" y="1456"/>
                    <a:pt x="2366" y="1081"/>
                    <a:pt x="2248" y="741"/>
                  </a:cubicBezTo>
                  <a:cubicBezTo>
                    <a:pt x="2062" y="238"/>
                    <a:pt x="1626" y="0"/>
                    <a:pt x="11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77"/>
            <p:cNvSpPr/>
            <p:nvPr/>
          </p:nvSpPr>
          <p:spPr>
            <a:xfrm>
              <a:off x="4686757" y="2827311"/>
              <a:ext cx="62660" cy="48473"/>
            </a:xfrm>
            <a:custGeom>
              <a:rect b="b" l="l" r="r" t="t"/>
              <a:pathLst>
                <a:path extrusionOk="0" h="1845" w="2385">
                  <a:moveTo>
                    <a:pt x="1207" y="1"/>
                  </a:moveTo>
                  <a:cubicBezTo>
                    <a:pt x="1147" y="1"/>
                    <a:pt x="1084" y="7"/>
                    <a:pt x="1020" y="19"/>
                  </a:cubicBezTo>
                  <a:cubicBezTo>
                    <a:pt x="215" y="172"/>
                    <a:pt x="0" y="1226"/>
                    <a:pt x="680" y="1691"/>
                  </a:cubicBezTo>
                  <a:cubicBezTo>
                    <a:pt x="770" y="1746"/>
                    <a:pt x="867" y="1795"/>
                    <a:pt x="978" y="1816"/>
                  </a:cubicBezTo>
                  <a:cubicBezTo>
                    <a:pt x="1054" y="1835"/>
                    <a:pt x="1130" y="1845"/>
                    <a:pt x="1205" y="1845"/>
                  </a:cubicBezTo>
                  <a:cubicBezTo>
                    <a:pt x="1503" y="1845"/>
                    <a:pt x="1786" y="1696"/>
                    <a:pt x="1963" y="1441"/>
                  </a:cubicBezTo>
                  <a:cubicBezTo>
                    <a:pt x="2385" y="809"/>
                    <a:pt x="1913" y="1"/>
                    <a:pt x="120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77"/>
            <p:cNvSpPr/>
            <p:nvPr/>
          </p:nvSpPr>
          <p:spPr>
            <a:xfrm>
              <a:off x="5005600" y="3019416"/>
              <a:ext cx="52020" cy="48604"/>
            </a:xfrm>
            <a:custGeom>
              <a:rect b="b" l="l" r="r" t="t"/>
              <a:pathLst>
                <a:path extrusionOk="0" h="1850" w="1980">
                  <a:moveTo>
                    <a:pt x="1025" y="1"/>
                  </a:moveTo>
                  <a:cubicBezTo>
                    <a:pt x="613" y="1"/>
                    <a:pt x="203" y="258"/>
                    <a:pt x="114" y="760"/>
                  </a:cubicBezTo>
                  <a:cubicBezTo>
                    <a:pt x="0" y="1404"/>
                    <a:pt x="513" y="1850"/>
                    <a:pt x="1039" y="1850"/>
                  </a:cubicBezTo>
                  <a:cubicBezTo>
                    <a:pt x="1317" y="1850"/>
                    <a:pt x="1598" y="1725"/>
                    <a:pt x="1792" y="1440"/>
                  </a:cubicBezTo>
                  <a:cubicBezTo>
                    <a:pt x="1938" y="1225"/>
                    <a:pt x="1980" y="954"/>
                    <a:pt x="1924" y="705"/>
                  </a:cubicBezTo>
                  <a:cubicBezTo>
                    <a:pt x="1806" y="232"/>
                    <a:pt x="1415" y="1"/>
                    <a:pt x="102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77"/>
            <p:cNvSpPr/>
            <p:nvPr/>
          </p:nvSpPr>
          <p:spPr>
            <a:xfrm>
              <a:off x="4857476" y="2936946"/>
              <a:ext cx="48341" cy="41484"/>
            </a:xfrm>
            <a:custGeom>
              <a:rect b="b" l="l" r="r" t="t"/>
              <a:pathLst>
                <a:path extrusionOk="0" h="1579" w="1840">
                  <a:moveTo>
                    <a:pt x="1332" y="1"/>
                  </a:moveTo>
                  <a:cubicBezTo>
                    <a:pt x="592" y="1"/>
                    <a:pt x="1" y="749"/>
                    <a:pt x="279" y="1513"/>
                  </a:cubicBezTo>
                  <a:cubicBezTo>
                    <a:pt x="403" y="1557"/>
                    <a:pt x="531" y="1579"/>
                    <a:pt x="657" y="1579"/>
                  </a:cubicBezTo>
                  <a:cubicBezTo>
                    <a:pt x="1025" y="1579"/>
                    <a:pt x="1380" y="1398"/>
                    <a:pt x="1597" y="1083"/>
                  </a:cubicBezTo>
                  <a:cubicBezTo>
                    <a:pt x="1791" y="785"/>
                    <a:pt x="1840" y="410"/>
                    <a:pt x="1722" y="70"/>
                  </a:cubicBezTo>
                  <a:cubicBezTo>
                    <a:pt x="1590" y="23"/>
                    <a:pt x="1459" y="1"/>
                    <a:pt x="13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77"/>
            <p:cNvSpPr/>
            <p:nvPr/>
          </p:nvSpPr>
          <p:spPr>
            <a:xfrm>
              <a:off x="4708563" y="2844940"/>
              <a:ext cx="34890" cy="30844"/>
            </a:xfrm>
            <a:custGeom>
              <a:rect b="b" l="l" r="r" t="t"/>
              <a:pathLst>
                <a:path extrusionOk="0" h="1174" w="1328">
                  <a:moveTo>
                    <a:pt x="1040" y="0"/>
                  </a:moveTo>
                  <a:cubicBezTo>
                    <a:pt x="464" y="0"/>
                    <a:pt x="1" y="548"/>
                    <a:pt x="148" y="1145"/>
                  </a:cubicBezTo>
                  <a:cubicBezTo>
                    <a:pt x="224" y="1164"/>
                    <a:pt x="300" y="1174"/>
                    <a:pt x="375" y="1174"/>
                  </a:cubicBezTo>
                  <a:cubicBezTo>
                    <a:pt x="673" y="1174"/>
                    <a:pt x="956" y="1025"/>
                    <a:pt x="1133" y="770"/>
                  </a:cubicBezTo>
                  <a:cubicBezTo>
                    <a:pt x="1279" y="548"/>
                    <a:pt x="1328" y="285"/>
                    <a:pt x="1265" y="28"/>
                  </a:cubicBezTo>
                  <a:cubicBezTo>
                    <a:pt x="1189" y="9"/>
                    <a:pt x="1114" y="0"/>
                    <a:pt x="10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77"/>
            <p:cNvSpPr/>
            <p:nvPr/>
          </p:nvSpPr>
          <p:spPr>
            <a:xfrm>
              <a:off x="5022914" y="3037176"/>
              <a:ext cx="34890" cy="30765"/>
            </a:xfrm>
            <a:custGeom>
              <a:rect b="b" l="l" r="r" t="t"/>
              <a:pathLst>
                <a:path extrusionOk="0" h="1171" w="1328">
                  <a:moveTo>
                    <a:pt x="1040" y="1"/>
                  </a:moveTo>
                  <a:cubicBezTo>
                    <a:pt x="464" y="1"/>
                    <a:pt x="1" y="549"/>
                    <a:pt x="148" y="1145"/>
                  </a:cubicBezTo>
                  <a:cubicBezTo>
                    <a:pt x="220" y="1163"/>
                    <a:pt x="293" y="1171"/>
                    <a:pt x="364" y="1171"/>
                  </a:cubicBezTo>
                  <a:cubicBezTo>
                    <a:pt x="668" y="1171"/>
                    <a:pt x="959" y="1022"/>
                    <a:pt x="1133" y="764"/>
                  </a:cubicBezTo>
                  <a:cubicBezTo>
                    <a:pt x="1279" y="549"/>
                    <a:pt x="1328" y="278"/>
                    <a:pt x="1265" y="29"/>
                  </a:cubicBezTo>
                  <a:cubicBezTo>
                    <a:pt x="1189" y="10"/>
                    <a:pt x="1114" y="1"/>
                    <a:pt x="10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6" name="Google Shape;6146;p77"/>
          <p:cNvGrpSpPr/>
          <p:nvPr/>
        </p:nvGrpSpPr>
        <p:grpSpPr>
          <a:xfrm>
            <a:off x="5221613" y="2784802"/>
            <a:ext cx="406567" cy="327855"/>
            <a:chOff x="5221613" y="2784802"/>
            <a:chExt cx="406567" cy="327855"/>
          </a:xfrm>
        </p:grpSpPr>
        <p:sp>
          <p:nvSpPr>
            <p:cNvPr id="6147" name="Google Shape;6147;p77"/>
            <p:cNvSpPr/>
            <p:nvPr/>
          </p:nvSpPr>
          <p:spPr>
            <a:xfrm>
              <a:off x="5221613" y="2811049"/>
              <a:ext cx="406567" cy="301608"/>
            </a:xfrm>
            <a:custGeom>
              <a:rect b="b" l="l" r="r" t="t"/>
              <a:pathLst>
                <a:path extrusionOk="0" h="11480" w="15475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0730"/>
                  </a:lnTo>
                  <a:cubicBezTo>
                    <a:pt x="0" y="11140"/>
                    <a:pt x="340" y="11479"/>
                    <a:pt x="749" y="11479"/>
                  </a:cubicBezTo>
                  <a:lnTo>
                    <a:pt x="14726" y="11479"/>
                  </a:lnTo>
                  <a:cubicBezTo>
                    <a:pt x="15135" y="11479"/>
                    <a:pt x="15475" y="11140"/>
                    <a:pt x="15475" y="10730"/>
                  </a:cubicBez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77"/>
            <p:cNvSpPr/>
            <p:nvPr/>
          </p:nvSpPr>
          <p:spPr>
            <a:xfrm>
              <a:off x="5221613" y="2811049"/>
              <a:ext cx="406567" cy="39382"/>
            </a:xfrm>
            <a:custGeom>
              <a:rect b="b" l="l" r="r" t="t"/>
              <a:pathLst>
                <a:path extrusionOk="0" h="1499" w="15475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498"/>
                  </a:lnTo>
                  <a:lnTo>
                    <a:pt x="15475" y="1498"/>
                  </a:ln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77"/>
            <p:cNvSpPr/>
            <p:nvPr/>
          </p:nvSpPr>
          <p:spPr>
            <a:xfrm>
              <a:off x="5247833" y="2811049"/>
              <a:ext cx="52519" cy="26246"/>
            </a:xfrm>
            <a:custGeom>
              <a:rect b="b" l="l" r="r" t="t"/>
              <a:pathLst>
                <a:path extrusionOk="0" h="999" w="1999">
                  <a:moveTo>
                    <a:pt x="1" y="0"/>
                  </a:moveTo>
                  <a:lnTo>
                    <a:pt x="1" y="250"/>
                  </a:lnTo>
                  <a:cubicBezTo>
                    <a:pt x="1" y="659"/>
                    <a:pt x="341" y="999"/>
                    <a:pt x="750" y="999"/>
                  </a:cubicBezTo>
                  <a:lnTo>
                    <a:pt x="1249" y="999"/>
                  </a:lnTo>
                  <a:cubicBezTo>
                    <a:pt x="1666" y="999"/>
                    <a:pt x="1999" y="659"/>
                    <a:pt x="1999" y="250"/>
                  </a:cubicBezTo>
                  <a:lnTo>
                    <a:pt x="1999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77"/>
            <p:cNvSpPr/>
            <p:nvPr/>
          </p:nvSpPr>
          <p:spPr>
            <a:xfrm>
              <a:off x="5549441" y="2811049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0" y="0"/>
                  </a:moveTo>
                  <a:lnTo>
                    <a:pt x="0" y="250"/>
                  </a:lnTo>
                  <a:cubicBezTo>
                    <a:pt x="0" y="659"/>
                    <a:pt x="333" y="999"/>
                    <a:pt x="749" y="999"/>
                  </a:cubicBezTo>
                  <a:lnTo>
                    <a:pt x="1249" y="999"/>
                  </a:lnTo>
                  <a:cubicBezTo>
                    <a:pt x="1658" y="999"/>
                    <a:pt x="1998" y="659"/>
                    <a:pt x="1998" y="250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77"/>
            <p:cNvSpPr/>
            <p:nvPr/>
          </p:nvSpPr>
          <p:spPr>
            <a:xfrm>
              <a:off x="5260969" y="2784802"/>
              <a:ext cx="26272" cy="39382"/>
            </a:xfrm>
            <a:custGeom>
              <a:rect b="b" l="l" r="r" t="t"/>
              <a:pathLst>
                <a:path extrusionOk="0" h="1499" w="100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1249"/>
                  </a:lnTo>
                  <a:cubicBezTo>
                    <a:pt x="0" y="1381"/>
                    <a:pt x="111" y="1498"/>
                    <a:pt x="250" y="1498"/>
                  </a:cubicBezTo>
                  <a:lnTo>
                    <a:pt x="749" y="1498"/>
                  </a:lnTo>
                  <a:cubicBezTo>
                    <a:pt x="888" y="1498"/>
                    <a:pt x="999" y="1388"/>
                    <a:pt x="999" y="1249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77"/>
            <p:cNvSpPr/>
            <p:nvPr/>
          </p:nvSpPr>
          <p:spPr>
            <a:xfrm>
              <a:off x="5260969" y="2784802"/>
              <a:ext cx="26272" cy="19704"/>
            </a:xfrm>
            <a:custGeom>
              <a:rect b="b" l="l" r="r" t="t"/>
              <a:pathLst>
                <a:path extrusionOk="0" h="750" w="100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500"/>
                  </a:lnTo>
                  <a:cubicBezTo>
                    <a:pt x="0" y="638"/>
                    <a:pt x="111" y="749"/>
                    <a:pt x="250" y="749"/>
                  </a:cubicBezTo>
                  <a:lnTo>
                    <a:pt x="749" y="749"/>
                  </a:lnTo>
                  <a:cubicBezTo>
                    <a:pt x="888" y="749"/>
                    <a:pt x="999" y="638"/>
                    <a:pt x="999" y="500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77"/>
            <p:cNvSpPr/>
            <p:nvPr/>
          </p:nvSpPr>
          <p:spPr>
            <a:xfrm>
              <a:off x="5562551" y="2784802"/>
              <a:ext cx="26456" cy="39382"/>
            </a:xfrm>
            <a:custGeom>
              <a:rect b="b" l="l" r="r" t="t"/>
              <a:pathLst>
                <a:path extrusionOk="0" h="1499" w="1007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1249"/>
                  </a:lnTo>
                  <a:cubicBezTo>
                    <a:pt x="1" y="1381"/>
                    <a:pt x="119" y="1498"/>
                    <a:pt x="250" y="1498"/>
                  </a:cubicBezTo>
                  <a:lnTo>
                    <a:pt x="757" y="1498"/>
                  </a:lnTo>
                  <a:cubicBezTo>
                    <a:pt x="889" y="1498"/>
                    <a:pt x="1000" y="1388"/>
                    <a:pt x="1006" y="1249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77"/>
            <p:cNvSpPr/>
            <p:nvPr/>
          </p:nvSpPr>
          <p:spPr>
            <a:xfrm>
              <a:off x="5562551" y="2784802"/>
              <a:ext cx="26456" cy="19704"/>
            </a:xfrm>
            <a:custGeom>
              <a:rect b="b" l="l" r="r" t="t"/>
              <a:pathLst>
                <a:path extrusionOk="0" h="750" w="1007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500"/>
                  </a:lnTo>
                  <a:cubicBezTo>
                    <a:pt x="1" y="638"/>
                    <a:pt x="119" y="749"/>
                    <a:pt x="250" y="749"/>
                  </a:cubicBezTo>
                  <a:lnTo>
                    <a:pt x="757" y="749"/>
                  </a:lnTo>
                  <a:cubicBezTo>
                    <a:pt x="889" y="749"/>
                    <a:pt x="1006" y="638"/>
                    <a:pt x="1006" y="500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77"/>
            <p:cNvSpPr/>
            <p:nvPr/>
          </p:nvSpPr>
          <p:spPr>
            <a:xfrm>
              <a:off x="5221613" y="2850405"/>
              <a:ext cx="406567" cy="13136"/>
            </a:xfrm>
            <a:custGeom>
              <a:rect b="b" l="l" r="r" t="t"/>
              <a:pathLst>
                <a:path extrusionOk="0" h="500" w="15475">
                  <a:moveTo>
                    <a:pt x="0" y="0"/>
                  </a:moveTo>
                  <a:lnTo>
                    <a:pt x="0" y="500"/>
                  </a:lnTo>
                  <a:lnTo>
                    <a:pt x="15475" y="500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77"/>
            <p:cNvSpPr/>
            <p:nvPr/>
          </p:nvSpPr>
          <p:spPr>
            <a:xfrm>
              <a:off x="5260969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77"/>
            <p:cNvSpPr/>
            <p:nvPr/>
          </p:nvSpPr>
          <p:spPr>
            <a:xfrm>
              <a:off x="5260969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77"/>
            <p:cNvSpPr/>
            <p:nvPr/>
          </p:nvSpPr>
          <p:spPr>
            <a:xfrm>
              <a:off x="5260969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77"/>
            <p:cNvSpPr/>
            <p:nvPr/>
          </p:nvSpPr>
          <p:spPr>
            <a:xfrm>
              <a:off x="5352818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0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77"/>
            <p:cNvSpPr/>
            <p:nvPr/>
          </p:nvSpPr>
          <p:spPr>
            <a:xfrm>
              <a:off x="5444482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77"/>
            <p:cNvSpPr/>
            <p:nvPr/>
          </p:nvSpPr>
          <p:spPr>
            <a:xfrm>
              <a:off x="5352818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77"/>
            <p:cNvSpPr/>
            <p:nvPr/>
          </p:nvSpPr>
          <p:spPr>
            <a:xfrm>
              <a:off x="5260969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77"/>
            <p:cNvSpPr/>
            <p:nvPr/>
          </p:nvSpPr>
          <p:spPr>
            <a:xfrm>
              <a:off x="5352818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77"/>
            <p:cNvSpPr/>
            <p:nvPr/>
          </p:nvSpPr>
          <p:spPr>
            <a:xfrm>
              <a:off x="5352818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77"/>
            <p:cNvSpPr/>
            <p:nvPr/>
          </p:nvSpPr>
          <p:spPr>
            <a:xfrm>
              <a:off x="5536489" y="2994536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1"/>
                  </a:moveTo>
                  <a:cubicBezTo>
                    <a:pt x="112" y="1"/>
                    <a:pt x="1" y="112"/>
                    <a:pt x="1" y="251"/>
                  </a:cubicBezTo>
                  <a:lnTo>
                    <a:pt x="1" y="750"/>
                  </a:lnTo>
                  <a:cubicBezTo>
                    <a:pt x="1" y="889"/>
                    <a:pt x="112" y="1000"/>
                    <a:pt x="251" y="1000"/>
                  </a:cubicBezTo>
                  <a:lnTo>
                    <a:pt x="1749" y="1000"/>
                  </a:lnTo>
                  <a:cubicBezTo>
                    <a:pt x="1881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77"/>
            <p:cNvSpPr/>
            <p:nvPr/>
          </p:nvSpPr>
          <p:spPr>
            <a:xfrm>
              <a:off x="5536489" y="2889577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1"/>
                  </a:moveTo>
                  <a:cubicBezTo>
                    <a:pt x="112" y="1"/>
                    <a:pt x="1" y="112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77"/>
            <p:cNvSpPr/>
            <p:nvPr/>
          </p:nvSpPr>
          <p:spPr>
            <a:xfrm>
              <a:off x="5536489" y="3047028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77"/>
            <p:cNvSpPr/>
            <p:nvPr/>
          </p:nvSpPr>
          <p:spPr>
            <a:xfrm>
              <a:off x="5444482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77"/>
            <p:cNvSpPr/>
            <p:nvPr/>
          </p:nvSpPr>
          <p:spPr>
            <a:xfrm>
              <a:off x="5444482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77"/>
            <p:cNvSpPr/>
            <p:nvPr/>
          </p:nvSpPr>
          <p:spPr>
            <a:xfrm>
              <a:off x="5536489" y="2942070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49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77"/>
            <p:cNvSpPr/>
            <p:nvPr/>
          </p:nvSpPr>
          <p:spPr>
            <a:xfrm>
              <a:off x="5444482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77"/>
            <p:cNvSpPr/>
            <p:nvPr/>
          </p:nvSpPr>
          <p:spPr>
            <a:xfrm>
              <a:off x="5533178" y="2935239"/>
              <a:ext cx="58824" cy="39645"/>
            </a:xfrm>
            <a:custGeom>
              <a:rect b="b" l="l" r="r" t="t"/>
              <a:pathLst>
                <a:path extrusionOk="0" h="1509" w="2239">
                  <a:moveTo>
                    <a:pt x="1875" y="0"/>
                  </a:moveTo>
                  <a:cubicBezTo>
                    <a:pt x="1814" y="0"/>
                    <a:pt x="1751" y="26"/>
                    <a:pt x="1694" y="87"/>
                  </a:cubicBezTo>
                  <a:lnTo>
                    <a:pt x="869" y="905"/>
                  </a:lnTo>
                  <a:lnTo>
                    <a:pt x="550" y="586"/>
                  </a:lnTo>
                  <a:cubicBezTo>
                    <a:pt x="494" y="525"/>
                    <a:pt x="430" y="500"/>
                    <a:pt x="369" y="500"/>
                  </a:cubicBezTo>
                  <a:cubicBezTo>
                    <a:pt x="172" y="500"/>
                    <a:pt x="1" y="760"/>
                    <a:pt x="196" y="940"/>
                  </a:cubicBezTo>
                  <a:lnTo>
                    <a:pt x="696" y="1439"/>
                  </a:lnTo>
                  <a:cubicBezTo>
                    <a:pt x="744" y="1481"/>
                    <a:pt x="807" y="1509"/>
                    <a:pt x="869" y="1509"/>
                  </a:cubicBezTo>
                  <a:cubicBezTo>
                    <a:pt x="938" y="1509"/>
                    <a:pt x="1001" y="1488"/>
                    <a:pt x="1049" y="1439"/>
                  </a:cubicBezTo>
                  <a:lnTo>
                    <a:pt x="2048" y="441"/>
                  </a:lnTo>
                  <a:cubicBezTo>
                    <a:pt x="2239" y="261"/>
                    <a:pt x="2070" y="0"/>
                    <a:pt x="187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77"/>
            <p:cNvSpPr/>
            <p:nvPr/>
          </p:nvSpPr>
          <p:spPr>
            <a:xfrm>
              <a:off x="5349665" y="2935607"/>
              <a:ext cx="58141" cy="39277"/>
            </a:xfrm>
            <a:custGeom>
              <a:rect b="b" l="l" r="r" t="t"/>
              <a:pathLst>
                <a:path extrusionOk="0" h="1495" w="2213">
                  <a:moveTo>
                    <a:pt x="1861" y="1"/>
                  </a:moveTo>
                  <a:cubicBezTo>
                    <a:pt x="1805" y="1"/>
                    <a:pt x="1747" y="22"/>
                    <a:pt x="1695" y="73"/>
                  </a:cubicBezTo>
                  <a:lnTo>
                    <a:pt x="869" y="891"/>
                  </a:lnTo>
                  <a:lnTo>
                    <a:pt x="550" y="572"/>
                  </a:lnTo>
                  <a:cubicBezTo>
                    <a:pt x="494" y="511"/>
                    <a:pt x="430" y="486"/>
                    <a:pt x="369" y="486"/>
                  </a:cubicBezTo>
                  <a:cubicBezTo>
                    <a:pt x="172" y="486"/>
                    <a:pt x="1" y="746"/>
                    <a:pt x="196" y="926"/>
                  </a:cubicBezTo>
                  <a:lnTo>
                    <a:pt x="696" y="1425"/>
                  </a:lnTo>
                  <a:cubicBezTo>
                    <a:pt x="738" y="1467"/>
                    <a:pt x="800" y="1495"/>
                    <a:pt x="869" y="1495"/>
                  </a:cubicBezTo>
                  <a:cubicBezTo>
                    <a:pt x="932" y="1495"/>
                    <a:pt x="1001" y="1474"/>
                    <a:pt x="1043" y="1425"/>
                  </a:cubicBezTo>
                  <a:lnTo>
                    <a:pt x="2042" y="427"/>
                  </a:lnTo>
                  <a:cubicBezTo>
                    <a:pt x="2213" y="245"/>
                    <a:pt x="2050" y="1"/>
                    <a:pt x="1861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77"/>
            <p:cNvSpPr/>
            <p:nvPr/>
          </p:nvSpPr>
          <p:spPr>
            <a:xfrm>
              <a:off x="5441487" y="2987731"/>
              <a:ext cx="58798" cy="39645"/>
            </a:xfrm>
            <a:custGeom>
              <a:rect b="b" l="l" r="r" t="t"/>
              <a:pathLst>
                <a:path extrusionOk="0" h="1509" w="2238">
                  <a:moveTo>
                    <a:pt x="1870" y="0"/>
                  </a:moveTo>
                  <a:cubicBezTo>
                    <a:pt x="1809" y="0"/>
                    <a:pt x="1745" y="25"/>
                    <a:pt x="1689" y="86"/>
                  </a:cubicBezTo>
                  <a:lnTo>
                    <a:pt x="870" y="905"/>
                  </a:lnTo>
                  <a:lnTo>
                    <a:pt x="544" y="586"/>
                  </a:lnTo>
                  <a:cubicBezTo>
                    <a:pt x="488" y="525"/>
                    <a:pt x="425" y="499"/>
                    <a:pt x="364" y="499"/>
                  </a:cubicBezTo>
                  <a:cubicBezTo>
                    <a:pt x="168" y="499"/>
                    <a:pt x="0" y="760"/>
                    <a:pt x="190" y="940"/>
                  </a:cubicBezTo>
                  <a:lnTo>
                    <a:pt x="690" y="1439"/>
                  </a:lnTo>
                  <a:cubicBezTo>
                    <a:pt x="738" y="1481"/>
                    <a:pt x="801" y="1508"/>
                    <a:pt x="863" y="1508"/>
                  </a:cubicBezTo>
                  <a:cubicBezTo>
                    <a:pt x="933" y="1508"/>
                    <a:pt x="995" y="1481"/>
                    <a:pt x="1044" y="1432"/>
                  </a:cubicBezTo>
                  <a:lnTo>
                    <a:pt x="2042" y="440"/>
                  </a:lnTo>
                  <a:cubicBezTo>
                    <a:pt x="2238" y="260"/>
                    <a:pt x="2067" y="0"/>
                    <a:pt x="1870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77"/>
            <p:cNvSpPr/>
            <p:nvPr/>
          </p:nvSpPr>
          <p:spPr>
            <a:xfrm>
              <a:off x="5258631" y="3040565"/>
              <a:ext cx="57353" cy="39277"/>
            </a:xfrm>
            <a:custGeom>
              <a:rect b="b" l="l" r="r" t="t"/>
              <a:pathLst>
                <a:path extrusionOk="0" h="1495" w="2183">
                  <a:moveTo>
                    <a:pt x="1835" y="0"/>
                  </a:moveTo>
                  <a:cubicBezTo>
                    <a:pt x="1778" y="0"/>
                    <a:pt x="1718" y="22"/>
                    <a:pt x="1664" y="73"/>
                  </a:cubicBezTo>
                  <a:lnTo>
                    <a:pt x="838" y="892"/>
                  </a:lnTo>
                  <a:lnTo>
                    <a:pt x="519" y="572"/>
                  </a:lnTo>
                  <a:cubicBezTo>
                    <a:pt x="465" y="521"/>
                    <a:pt x="405" y="499"/>
                    <a:pt x="348" y="499"/>
                  </a:cubicBezTo>
                  <a:cubicBezTo>
                    <a:pt x="159" y="499"/>
                    <a:pt x="0" y="738"/>
                    <a:pt x="166" y="919"/>
                  </a:cubicBezTo>
                  <a:lnTo>
                    <a:pt x="665" y="1419"/>
                  </a:lnTo>
                  <a:cubicBezTo>
                    <a:pt x="714" y="1467"/>
                    <a:pt x="776" y="1495"/>
                    <a:pt x="838" y="1495"/>
                  </a:cubicBezTo>
                  <a:cubicBezTo>
                    <a:pt x="908" y="1495"/>
                    <a:pt x="970" y="1467"/>
                    <a:pt x="1019" y="1419"/>
                  </a:cubicBezTo>
                  <a:lnTo>
                    <a:pt x="2018" y="420"/>
                  </a:lnTo>
                  <a:cubicBezTo>
                    <a:pt x="2183" y="239"/>
                    <a:pt x="2024" y="0"/>
                    <a:pt x="183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77"/>
            <p:cNvSpPr/>
            <p:nvPr/>
          </p:nvSpPr>
          <p:spPr>
            <a:xfrm>
              <a:off x="5442118" y="2882746"/>
              <a:ext cx="58167" cy="39671"/>
            </a:xfrm>
            <a:custGeom>
              <a:rect b="b" l="l" r="r" t="t"/>
              <a:pathLst>
                <a:path extrusionOk="0" h="1510" w="2214">
                  <a:moveTo>
                    <a:pt x="1846" y="1"/>
                  </a:moveTo>
                  <a:cubicBezTo>
                    <a:pt x="1785" y="1"/>
                    <a:pt x="1721" y="26"/>
                    <a:pt x="1665" y="87"/>
                  </a:cubicBezTo>
                  <a:lnTo>
                    <a:pt x="846" y="913"/>
                  </a:lnTo>
                  <a:lnTo>
                    <a:pt x="520" y="587"/>
                  </a:lnTo>
                  <a:cubicBezTo>
                    <a:pt x="467" y="538"/>
                    <a:pt x="408" y="517"/>
                    <a:pt x="353" y="517"/>
                  </a:cubicBezTo>
                  <a:cubicBezTo>
                    <a:pt x="162" y="517"/>
                    <a:pt x="0" y="758"/>
                    <a:pt x="166" y="940"/>
                  </a:cubicBezTo>
                  <a:lnTo>
                    <a:pt x="666" y="1440"/>
                  </a:lnTo>
                  <a:cubicBezTo>
                    <a:pt x="714" y="1488"/>
                    <a:pt x="777" y="1509"/>
                    <a:pt x="839" y="1509"/>
                  </a:cubicBezTo>
                  <a:cubicBezTo>
                    <a:pt x="909" y="1509"/>
                    <a:pt x="971" y="1488"/>
                    <a:pt x="1020" y="1440"/>
                  </a:cubicBezTo>
                  <a:lnTo>
                    <a:pt x="2018" y="441"/>
                  </a:lnTo>
                  <a:cubicBezTo>
                    <a:pt x="2214" y="261"/>
                    <a:pt x="2043" y="1"/>
                    <a:pt x="184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7" name="Google Shape;6177;p77"/>
          <p:cNvGrpSpPr/>
          <p:nvPr/>
        </p:nvGrpSpPr>
        <p:grpSpPr>
          <a:xfrm>
            <a:off x="5812586" y="2760921"/>
            <a:ext cx="303605" cy="375434"/>
            <a:chOff x="5812586" y="2760921"/>
            <a:chExt cx="303605" cy="375434"/>
          </a:xfrm>
        </p:grpSpPr>
        <p:sp>
          <p:nvSpPr>
            <p:cNvPr id="6178" name="Google Shape;6178;p77"/>
            <p:cNvSpPr/>
            <p:nvPr/>
          </p:nvSpPr>
          <p:spPr>
            <a:xfrm>
              <a:off x="5911896" y="2760921"/>
              <a:ext cx="125215" cy="32289"/>
            </a:xfrm>
            <a:custGeom>
              <a:rect b="b" l="l" r="r" t="t"/>
              <a:pathLst>
                <a:path extrusionOk="0" h="1229" w="4766">
                  <a:moveTo>
                    <a:pt x="347" y="1"/>
                  </a:moveTo>
                  <a:cubicBezTo>
                    <a:pt x="153" y="1"/>
                    <a:pt x="0" y="160"/>
                    <a:pt x="0" y="347"/>
                  </a:cubicBezTo>
                  <a:lnTo>
                    <a:pt x="0" y="882"/>
                  </a:lnTo>
                  <a:cubicBezTo>
                    <a:pt x="0" y="1069"/>
                    <a:pt x="153" y="1228"/>
                    <a:pt x="347" y="1228"/>
                  </a:cubicBezTo>
                  <a:lnTo>
                    <a:pt x="4419" y="1228"/>
                  </a:lnTo>
                  <a:cubicBezTo>
                    <a:pt x="4613" y="1228"/>
                    <a:pt x="4766" y="1069"/>
                    <a:pt x="4766" y="882"/>
                  </a:cubicBezTo>
                  <a:lnTo>
                    <a:pt x="4766" y="347"/>
                  </a:lnTo>
                  <a:cubicBezTo>
                    <a:pt x="4766" y="160"/>
                    <a:pt x="4613" y="1"/>
                    <a:pt x="4419" y="1"/>
                  </a:cubicBezTo>
                  <a:close/>
                </a:path>
              </a:pathLst>
            </a:custGeom>
            <a:solidFill>
              <a:srgbClr val="BEC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77"/>
            <p:cNvSpPr/>
            <p:nvPr/>
          </p:nvSpPr>
          <p:spPr>
            <a:xfrm>
              <a:off x="6001722" y="2761105"/>
              <a:ext cx="35389" cy="32105"/>
            </a:xfrm>
            <a:custGeom>
              <a:rect b="b" l="l" r="r" t="t"/>
              <a:pathLst>
                <a:path extrusionOk="0" h="1222" w="1347">
                  <a:moveTo>
                    <a:pt x="1" y="1"/>
                  </a:moveTo>
                  <a:cubicBezTo>
                    <a:pt x="202" y="1"/>
                    <a:pt x="362" y="160"/>
                    <a:pt x="362" y="354"/>
                  </a:cubicBezTo>
                  <a:lnTo>
                    <a:pt x="362" y="861"/>
                  </a:lnTo>
                  <a:cubicBezTo>
                    <a:pt x="362" y="1062"/>
                    <a:pt x="202" y="1221"/>
                    <a:pt x="1" y="1221"/>
                  </a:cubicBezTo>
                  <a:lnTo>
                    <a:pt x="993" y="1221"/>
                  </a:lnTo>
                  <a:cubicBezTo>
                    <a:pt x="1187" y="1221"/>
                    <a:pt x="1347" y="1062"/>
                    <a:pt x="1347" y="861"/>
                  </a:cubicBezTo>
                  <a:lnTo>
                    <a:pt x="1347" y="354"/>
                  </a:lnTo>
                  <a:cubicBezTo>
                    <a:pt x="1347" y="160"/>
                    <a:pt x="1187" y="1"/>
                    <a:pt x="993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77"/>
            <p:cNvSpPr/>
            <p:nvPr/>
          </p:nvSpPr>
          <p:spPr>
            <a:xfrm>
              <a:off x="5812586" y="2793183"/>
              <a:ext cx="295960" cy="343171"/>
            </a:xfrm>
            <a:custGeom>
              <a:rect b="b" l="l" r="r" t="t"/>
              <a:pathLst>
                <a:path extrusionOk="0" h="13062" w="11265">
                  <a:moveTo>
                    <a:pt x="4647" y="0"/>
                  </a:moveTo>
                  <a:lnTo>
                    <a:pt x="4647" y="3801"/>
                  </a:lnTo>
                  <a:cubicBezTo>
                    <a:pt x="4647" y="4030"/>
                    <a:pt x="4509" y="4238"/>
                    <a:pt x="4294" y="4322"/>
                  </a:cubicBezTo>
                  <a:cubicBezTo>
                    <a:pt x="923" y="5653"/>
                    <a:pt x="0" y="9995"/>
                    <a:pt x="2539" y="12583"/>
                  </a:cubicBezTo>
                  <a:cubicBezTo>
                    <a:pt x="2837" y="12888"/>
                    <a:pt x="3246" y="13061"/>
                    <a:pt x="3676" y="13061"/>
                  </a:cubicBezTo>
                  <a:lnTo>
                    <a:pt x="8643" y="13061"/>
                  </a:lnTo>
                  <a:cubicBezTo>
                    <a:pt x="9073" y="13061"/>
                    <a:pt x="9482" y="12888"/>
                    <a:pt x="9780" y="12583"/>
                  </a:cubicBezTo>
                  <a:cubicBezTo>
                    <a:pt x="10737" y="11612"/>
                    <a:pt x="11265" y="10287"/>
                    <a:pt x="11230" y="8927"/>
                  </a:cubicBezTo>
                  <a:cubicBezTo>
                    <a:pt x="11181" y="6888"/>
                    <a:pt x="9919" y="5078"/>
                    <a:pt x="8025" y="4329"/>
                  </a:cubicBezTo>
                  <a:cubicBezTo>
                    <a:pt x="7810" y="4245"/>
                    <a:pt x="7672" y="4037"/>
                    <a:pt x="7672" y="3808"/>
                  </a:cubicBezTo>
                  <a:lnTo>
                    <a:pt x="7672" y="0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77"/>
            <p:cNvSpPr/>
            <p:nvPr/>
          </p:nvSpPr>
          <p:spPr>
            <a:xfrm>
              <a:off x="5934675" y="2793183"/>
              <a:ext cx="181517" cy="340965"/>
            </a:xfrm>
            <a:custGeom>
              <a:rect b="b" l="l" r="r" t="t"/>
              <a:pathLst>
                <a:path extrusionOk="0" h="12978" w="6909">
                  <a:moveTo>
                    <a:pt x="0" y="0"/>
                  </a:moveTo>
                  <a:lnTo>
                    <a:pt x="0" y="507"/>
                  </a:lnTo>
                  <a:lnTo>
                    <a:pt x="1561" y="507"/>
                  </a:lnTo>
                  <a:cubicBezTo>
                    <a:pt x="1565" y="507"/>
                    <a:pt x="1569" y="507"/>
                    <a:pt x="1573" y="507"/>
                  </a:cubicBezTo>
                  <a:cubicBezTo>
                    <a:pt x="1963" y="507"/>
                    <a:pt x="2276" y="830"/>
                    <a:pt x="2276" y="1221"/>
                  </a:cubicBezTo>
                  <a:lnTo>
                    <a:pt x="2276" y="4315"/>
                  </a:lnTo>
                  <a:cubicBezTo>
                    <a:pt x="2276" y="4544"/>
                    <a:pt x="2414" y="4752"/>
                    <a:pt x="2629" y="4835"/>
                  </a:cubicBezTo>
                  <a:cubicBezTo>
                    <a:pt x="5938" y="6139"/>
                    <a:pt x="6909" y="10363"/>
                    <a:pt x="4495" y="12978"/>
                  </a:cubicBezTo>
                  <a:cubicBezTo>
                    <a:pt x="4738" y="12902"/>
                    <a:pt x="4953" y="12763"/>
                    <a:pt x="5133" y="12576"/>
                  </a:cubicBezTo>
                  <a:cubicBezTo>
                    <a:pt x="6090" y="11605"/>
                    <a:pt x="6618" y="10287"/>
                    <a:pt x="6583" y="8927"/>
                  </a:cubicBezTo>
                  <a:cubicBezTo>
                    <a:pt x="6534" y="6888"/>
                    <a:pt x="5272" y="5078"/>
                    <a:pt x="3378" y="4329"/>
                  </a:cubicBezTo>
                  <a:cubicBezTo>
                    <a:pt x="3163" y="4245"/>
                    <a:pt x="3025" y="4037"/>
                    <a:pt x="3025" y="3808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D1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77"/>
            <p:cNvSpPr/>
            <p:nvPr/>
          </p:nvSpPr>
          <p:spPr>
            <a:xfrm>
              <a:off x="5841197" y="2978063"/>
              <a:ext cx="267349" cy="158292"/>
            </a:xfrm>
            <a:custGeom>
              <a:rect b="b" l="l" r="r" t="t"/>
              <a:pathLst>
                <a:path extrusionOk="0" h="6025" w="10176">
                  <a:moveTo>
                    <a:pt x="2691" y="0"/>
                  </a:moveTo>
                  <a:cubicBezTo>
                    <a:pt x="1242" y="0"/>
                    <a:pt x="187" y="642"/>
                    <a:pt x="187" y="642"/>
                  </a:cubicBezTo>
                  <a:cubicBezTo>
                    <a:pt x="70" y="1086"/>
                    <a:pt x="7" y="1536"/>
                    <a:pt x="7" y="2001"/>
                  </a:cubicBezTo>
                  <a:cubicBezTo>
                    <a:pt x="0" y="3326"/>
                    <a:pt x="520" y="4602"/>
                    <a:pt x="1457" y="5546"/>
                  </a:cubicBezTo>
                  <a:cubicBezTo>
                    <a:pt x="1755" y="5851"/>
                    <a:pt x="2164" y="6017"/>
                    <a:pt x="2594" y="6024"/>
                  </a:cubicBezTo>
                  <a:lnTo>
                    <a:pt x="7561" y="6024"/>
                  </a:lnTo>
                  <a:cubicBezTo>
                    <a:pt x="7991" y="6024"/>
                    <a:pt x="8400" y="5851"/>
                    <a:pt x="8698" y="5546"/>
                  </a:cubicBezTo>
                  <a:cubicBezTo>
                    <a:pt x="9655" y="4568"/>
                    <a:pt x="10176" y="3250"/>
                    <a:pt x="10141" y="1890"/>
                  </a:cubicBezTo>
                  <a:cubicBezTo>
                    <a:pt x="10134" y="1356"/>
                    <a:pt x="10037" y="829"/>
                    <a:pt x="9856" y="330"/>
                  </a:cubicBezTo>
                  <a:cubicBezTo>
                    <a:pt x="9856" y="330"/>
                    <a:pt x="9856" y="330"/>
                    <a:pt x="9856" y="330"/>
                  </a:cubicBezTo>
                  <a:cubicBezTo>
                    <a:pt x="9850" y="330"/>
                    <a:pt x="8712" y="1213"/>
                    <a:pt x="7157" y="1213"/>
                  </a:cubicBezTo>
                  <a:cubicBezTo>
                    <a:pt x="6517" y="1213"/>
                    <a:pt x="5808" y="1063"/>
                    <a:pt x="5077" y="642"/>
                  </a:cubicBezTo>
                  <a:cubicBezTo>
                    <a:pt x="4238" y="161"/>
                    <a:pt x="3415" y="0"/>
                    <a:pt x="2691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77"/>
            <p:cNvSpPr/>
            <p:nvPr/>
          </p:nvSpPr>
          <p:spPr>
            <a:xfrm>
              <a:off x="6052402" y="2986523"/>
              <a:ext cx="56144" cy="147809"/>
            </a:xfrm>
            <a:custGeom>
              <a:rect b="b" l="l" r="r" t="t"/>
              <a:pathLst>
                <a:path extrusionOk="0" h="5626" w="2137">
                  <a:moveTo>
                    <a:pt x="1804" y="1"/>
                  </a:moveTo>
                  <a:cubicBezTo>
                    <a:pt x="1561" y="174"/>
                    <a:pt x="1304" y="327"/>
                    <a:pt x="1034" y="445"/>
                  </a:cubicBezTo>
                  <a:cubicBezTo>
                    <a:pt x="1686" y="2227"/>
                    <a:pt x="1283" y="4232"/>
                    <a:pt x="0" y="5626"/>
                  </a:cubicBezTo>
                  <a:cubicBezTo>
                    <a:pt x="28" y="5612"/>
                    <a:pt x="56" y="5605"/>
                    <a:pt x="83" y="5591"/>
                  </a:cubicBezTo>
                  <a:cubicBezTo>
                    <a:pt x="90" y="5591"/>
                    <a:pt x="90" y="5591"/>
                    <a:pt x="90" y="5584"/>
                  </a:cubicBezTo>
                  <a:cubicBezTo>
                    <a:pt x="174" y="5550"/>
                    <a:pt x="257" y="5508"/>
                    <a:pt x="340" y="5452"/>
                  </a:cubicBezTo>
                  <a:cubicBezTo>
                    <a:pt x="361" y="5432"/>
                    <a:pt x="396" y="5418"/>
                    <a:pt x="409" y="5404"/>
                  </a:cubicBezTo>
                  <a:cubicBezTo>
                    <a:pt x="416" y="5397"/>
                    <a:pt x="423" y="5397"/>
                    <a:pt x="430" y="5397"/>
                  </a:cubicBezTo>
                  <a:cubicBezTo>
                    <a:pt x="451" y="5383"/>
                    <a:pt x="465" y="5369"/>
                    <a:pt x="479" y="5355"/>
                  </a:cubicBezTo>
                  <a:cubicBezTo>
                    <a:pt x="486" y="5348"/>
                    <a:pt x="500" y="5348"/>
                    <a:pt x="500" y="5335"/>
                  </a:cubicBezTo>
                  <a:cubicBezTo>
                    <a:pt x="520" y="5321"/>
                    <a:pt x="534" y="5314"/>
                    <a:pt x="548" y="5293"/>
                  </a:cubicBezTo>
                  <a:lnTo>
                    <a:pt x="569" y="5272"/>
                  </a:lnTo>
                  <a:cubicBezTo>
                    <a:pt x="597" y="5251"/>
                    <a:pt x="618" y="5231"/>
                    <a:pt x="638" y="5210"/>
                  </a:cubicBezTo>
                  <a:cubicBezTo>
                    <a:pt x="1609" y="4253"/>
                    <a:pt x="2137" y="2928"/>
                    <a:pt x="2102" y="1568"/>
                  </a:cubicBezTo>
                  <a:cubicBezTo>
                    <a:pt x="2102" y="1534"/>
                    <a:pt x="2095" y="1499"/>
                    <a:pt x="2095" y="1464"/>
                  </a:cubicBezTo>
                  <a:cubicBezTo>
                    <a:pt x="2095" y="1457"/>
                    <a:pt x="2095" y="1443"/>
                    <a:pt x="2095" y="1429"/>
                  </a:cubicBezTo>
                  <a:cubicBezTo>
                    <a:pt x="2088" y="1409"/>
                    <a:pt x="2088" y="1381"/>
                    <a:pt x="2088" y="1360"/>
                  </a:cubicBezTo>
                  <a:cubicBezTo>
                    <a:pt x="2088" y="1353"/>
                    <a:pt x="2081" y="1339"/>
                    <a:pt x="2081" y="1325"/>
                  </a:cubicBezTo>
                  <a:cubicBezTo>
                    <a:pt x="2074" y="1305"/>
                    <a:pt x="2074" y="1284"/>
                    <a:pt x="2074" y="1263"/>
                  </a:cubicBezTo>
                  <a:cubicBezTo>
                    <a:pt x="2074" y="1249"/>
                    <a:pt x="2074" y="1242"/>
                    <a:pt x="2074" y="1228"/>
                  </a:cubicBezTo>
                  <a:cubicBezTo>
                    <a:pt x="2067" y="1208"/>
                    <a:pt x="2067" y="1187"/>
                    <a:pt x="2067" y="1166"/>
                  </a:cubicBezTo>
                  <a:cubicBezTo>
                    <a:pt x="2060" y="1152"/>
                    <a:pt x="2060" y="1138"/>
                    <a:pt x="2060" y="1131"/>
                  </a:cubicBezTo>
                  <a:cubicBezTo>
                    <a:pt x="2053" y="1110"/>
                    <a:pt x="2053" y="1083"/>
                    <a:pt x="2053" y="1062"/>
                  </a:cubicBezTo>
                  <a:cubicBezTo>
                    <a:pt x="2053" y="1055"/>
                    <a:pt x="2046" y="1041"/>
                    <a:pt x="2053" y="1027"/>
                  </a:cubicBezTo>
                  <a:cubicBezTo>
                    <a:pt x="2046" y="1013"/>
                    <a:pt x="2046" y="992"/>
                    <a:pt x="2039" y="965"/>
                  </a:cubicBezTo>
                  <a:cubicBezTo>
                    <a:pt x="2039" y="958"/>
                    <a:pt x="2033" y="944"/>
                    <a:pt x="2039" y="930"/>
                  </a:cubicBezTo>
                  <a:cubicBezTo>
                    <a:pt x="2033" y="909"/>
                    <a:pt x="2033" y="888"/>
                    <a:pt x="2026" y="868"/>
                  </a:cubicBezTo>
                  <a:cubicBezTo>
                    <a:pt x="2026" y="861"/>
                    <a:pt x="2019" y="847"/>
                    <a:pt x="2019" y="840"/>
                  </a:cubicBezTo>
                  <a:cubicBezTo>
                    <a:pt x="2019" y="819"/>
                    <a:pt x="2019" y="791"/>
                    <a:pt x="2012" y="771"/>
                  </a:cubicBezTo>
                  <a:cubicBezTo>
                    <a:pt x="2005" y="757"/>
                    <a:pt x="2005" y="750"/>
                    <a:pt x="2005" y="743"/>
                  </a:cubicBezTo>
                  <a:cubicBezTo>
                    <a:pt x="1998" y="722"/>
                    <a:pt x="1998" y="694"/>
                    <a:pt x="1998" y="673"/>
                  </a:cubicBezTo>
                  <a:cubicBezTo>
                    <a:pt x="1991" y="666"/>
                    <a:pt x="1991" y="653"/>
                    <a:pt x="1991" y="646"/>
                  </a:cubicBezTo>
                  <a:cubicBezTo>
                    <a:pt x="1984" y="625"/>
                    <a:pt x="1984" y="597"/>
                    <a:pt x="1977" y="576"/>
                  </a:cubicBezTo>
                  <a:cubicBezTo>
                    <a:pt x="1970" y="576"/>
                    <a:pt x="1970" y="569"/>
                    <a:pt x="1970" y="562"/>
                  </a:cubicBezTo>
                  <a:cubicBezTo>
                    <a:pt x="1970" y="535"/>
                    <a:pt x="1963" y="507"/>
                    <a:pt x="1949" y="486"/>
                  </a:cubicBezTo>
                  <a:cubicBezTo>
                    <a:pt x="1949" y="479"/>
                    <a:pt x="1949" y="472"/>
                    <a:pt x="1949" y="465"/>
                  </a:cubicBezTo>
                  <a:cubicBezTo>
                    <a:pt x="1942" y="438"/>
                    <a:pt x="1935" y="410"/>
                    <a:pt x="1928" y="382"/>
                  </a:cubicBezTo>
                  <a:cubicBezTo>
                    <a:pt x="1922" y="382"/>
                    <a:pt x="1922" y="375"/>
                    <a:pt x="1922" y="368"/>
                  </a:cubicBezTo>
                  <a:cubicBezTo>
                    <a:pt x="1915" y="340"/>
                    <a:pt x="1908" y="313"/>
                    <a:pt x="1901" y="285"/>
                  </a:cubicBezTo>
                  <a:cubicBezTo>
                    <a:pt x="1901" y="285"/>
                    <a:pt x="1894" y="278"/>
                    <a:pt x="1894" y="278"/>
                  </a:cubicBezTo>
                  <a:cubicBezTo>
                    <a:pt x="1894" y="250"/>
                    <a:pt x="1880" y="223"/>
                    <a:pt x="1873" y="188"/>
                  </a:cubicBezTo>
                  <a:cubicBezTo>
                    <a:pt x="1866" y="181"/>
                    <a:pt x="1866" y="181"/>
                    <a:pt x="1866" y="181"/>
                  </a:cubicBezTo>
                  <a:cubicBezTo>
                    <a:pt x="1852" y="153"/>
                    <a:pt x="1845" y="125"/>
                    <a:pt x="1838" y="91"/>
                  </a:cubicBezTo>
                  <a:cubicBezTo>
                    <a:pt x="1838" y="91"/>
                    <a:pt x="1838" y="84"/>
                    <a:pt x="1838" y="84"/>
                  </a:cubicBezTo>
                  <a:cubicBezTo>
                    <a:pt x="1824" y="56"/>
                    <a:pt x="1817" y="28"/>
                    <a:pt x="1804" y="1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77"/>
            <p:cNvSpPr/>
            <p:nvPr/>
          </p:nvSpPr>
          <p:spPr>
            <a:xfrm>
              <a:off x="6054582" y="3027718"/>
              <a:ext cx="20256" cy="17182"/>
            </a:xfrm>
            <a:custGeom>
              <a:rect b="b" l="l" r="r" t="t"/>
              <a:pathLst>
                <a:path extrusionOk="0" h="654" w="771">
                  <a:moveTo>
                    <a:pt x="437" y="0"/>
                  </a:moveTo>
                  <a:cubicBezTo>
                    <a:pt x="146" y="0"/>
                    <a:pt x="0" y="347"/>
                    <a:pt x="209" y="555"/>
                  </a:cubicBezTo>
                  <a:cubicBezTo>
                    <a:pt x="276" y="623"/>
                    <a:pt x="359" y="653"/>
                    <a:pt x="441" y="653"/>
                  </a:cubicBezTo>
                  <a:cubicBezTo>
                    <a:pt x="609" y="653"/>
                    <a:pt x="770" y="523"/>
                    <a:pt x="770" y="326"/>
                  </a:cubicBezTo>
                  <a:cubicBezTo>
                    <a:pt x="763" y="146"/>
                    <a:pt x="618" y="0"/>
                    <a:pt x="43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77"/>
            <p:cNvSpPr/>
            <p:nvPr/>
          </p:nvSpPr>
          <p:spPr>
            <a:xfrm>
              <a:off x="6012678" y="3090588"/>
              <a:ext cx="17681" cy="15186"/>
            </a:xfrm>
            <a:custGeom>
              <a:rect b="b" l="l" r="r" t="t"/>
              <a:pathLst>
                <a:path extrusionOk="0" h="578" w="673">
                  <a:moveTo>
                    <a:pt x="389" y="0"/>
                  </a:moveTo>
                  <a:cubicBezTo>
                    <a:pt x="132" y="0"/>
                    <a:pt x="0" y="312"/>
                    <a:pt x="180" y="493"/>
                  </a:cubicBezTo>
                  <a:cubicBezTo>
                    <a:pt x="241" y="551"/>
                    <a:pt x="315" y="578"/>
                    <a:pt x="386" y="578"/>
                  </a:cubicBezTo>
                  <a:cubicBezTo>
                    <a:pt x="534" y="578"/>
                    <a:pt x="673" y="465"/>
                    <a:pt x="673" y="292"/>
                  </a:cubicBezTo>
                  <a:cubicBezTo>
                    <a:pt x="673" y="132"/>
                    <a:pt x="548" y="7"/>
                    <a:pt x="389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77"/>
            <p:cNvSpPr/>
            <p:nvPr/>
          </p:nvSpPr>
          <p:spPr>
            <a:xfrm>
              <a:off x="5891299" y="3017130"/>
              <a:ext cx="17708" cy="15212"/>
            </a:xfrm>
            <a:custGeom>
              <a:rect b="b" l="l" r="r" t="t"/>
              <a:pathLst>
                <a:path extrusionOk="0" h="579" w="674">
                  <a:moveTo>
                    <a:pt x="389" y="1"/>
                  </a:moveTo>
                  <a:cubicBezTo>
                    <a:pt x="132" y="1"/>
                    <a:pt x="1" y="313"/>
                    <a:pt x="181" y="493"/>
                  </a:cubicBezTo>
                  <a:cubicBezTo>
                    <a:pt x="242" y="552"/>
                    <a:pt x="315" y="578"/>
                    <a:pt x="387" y="578"/>
                  </a:cubicBezTo>
                  <a:cubicBezTo>
                    <a:pt x="535" y="578"/>
                    <a:pt x="673" y="465"/>
                    <a:pt x="673" y="292"/>
                  </a:cubicBezTo>
                  <a:cubicBezTo>
                    <a:pt x="673" y="133"/>
                    <a:pt x="549" y="1"/>
                    <a:pt x="389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77"/>
            <p:cNvSpPr/>
            <p:nvPr/>
          </p:nvSpPr>
          <p:spPr>
            <a:xfrm>
              <a:off x="5915916" y="3090588"/>
              <a:ext cx="17681" cy="15186"/>
            </a:xfrm>
            <a:custGeom>
              <a:rect b="b" l="l" r="r" t="t"/>
              <a:pathLst>
                <a:path extrusionOk="0" h="578" w="673">
                  <a:moveTo>
                    <a:pt x="381" y="0"/>
                  </a:moveTo>
                  <a:cubicBezTo>
                    <a:pt x="125" y="0"/>
                    <a:pt x="0" y="312"/>
                    <a:pt x="180" y="493"/>
                  </a:cubicBezTo>
                  <a:cubicBezTo>
                    <a:pt x="239" y="551"/>
                    <a:pt x="312" y="578"/>
                    <a:pt x="383" y="578"/>
                  </a:cubicBezTo>
                  <a:cubicBezTo>
                    <a:pt x="531" y="578"/>
                    <a:pt x="673" y="465"/>
                    <a:pt x="673" y="292"/>
                  </a:cubicBezTo>
                  <a:cubicBezTo>
                    <a:pt x="666" y="132"/>
                    <a:pt x="541" y="7"/>
                    <a:pt x="381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77"/>
            <p:cNvSpPr/>
            <p:nvPr/>
          </p:nvSpPr>
          <p:spPr>
            <a:xfrm>
              <a:off x="5959266" y="3032999"/>
              <a:ext cx="21360" cy="18286"/>
            </a:xfrm>
            <a:custGeom>
              <a:rect b="b" l="l" r="r" t="t"/>
              <a:pathLst>
                <a:path extrusionOk="0" h="696" w="813">
                  <a:moveTo>
                    <a:pt x="466" y="0"/>
                  </a:moveTo>
                  <a:cubicBezTo>
                    <a:pt x="153" y="0"/>
                    <a:pt x="1" y="375"/>
                    <a:pt x="216" y="590"/>
                  </a:cubicBezTo>
                  <a:cubicBezTo>
                    <a:pt x="288" y="663"/>
                    <a:pt x="377" y="695"/>
                    <a:pt x="464" y="695"/>
                  </a:cubicBezTo>
                  <a:cubicBezTo>
                    <a:pt x="643" y="695"/>
                    <a:pt x="812" y="557"/>
                    <a:pt x="812" y="347"/>
                  </a:cubicBezTo>
                  <a:cubicBezTo>
                    <a:pt x="812" y="153"/>
                    <a:pt x="653" y="0"/>
                    <a:pt x="466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9" name="Google Shape;6189;p77"/>
          <p:cNvGrpSpPr/>
          <p:nvPr/>
        </p:nvGrpSpPr>
        <p:grpSpPr>
          <a:xfrm>
            <a:off x="6334673" y="2759633"/>
            <a:ext cx="378508" cy="378166"/>
            <a:chOff x="6334673" y="2759633"/>
            <a:chExt cx="378508" cy="378166"/>
          </a:xfrm>
        </p:grpSpPr>
        <p:sp>
          <p:nvSpPr>
            <p:cNvPr id="6190" name="Google Shape;6190;p77"/>
            <p:cNvSpPr/>
            <p:nvPr/>
          </p:nvSpPr>
          <p:spPr>
            <a:xfrm>
              <a:off x="6334673" y="2759633"/>
              <a:ext cx="287027" cy="189004"/>
            </a:xfrm>
            <a:custGeom>
              <a:rect b="b" l="l" r="r" t="t"/>
              <a:pathLst>
                <a:path extrusionOk="0" h="7194" w="10925">
                  <a:moveTo>
                    <a:pt x="6983" y="1"/>
                  </a:moveTo>
                  <a:cubicBezTo>
                    <a:pt x="6979" y="1"/>
                    <a:pt x="6975" y="1"/>
                    <a:pt x="6971" y="1"/>
                  </a:cubicBezTo>
                  <a:lnTo>
                    <a:pt x="930" y="1"/>
                  </a:lnTo>
                  <a:cubicBezTo>
                    <a:pt x="417" y="1"/>
                    <a:pt x="7" y="417"/>
                    <a:pt x="7" y="931"/>
                  </a:cubicBezTo>
                  <a:lnTo>
                    <a:pt x="7" y="6965"/>
                  </a:lnTo>
                  <a:cubicBezTo>
                    <a:pt x="0" y="7090"/>
                    <a:pt x="104" y="7194"/>
                    <a:pt x="236" y="7194"/>
                  </a:cubicBezTo>
                  <a:lnTo>
                    <a:pt x="2560" y="7194"/>
                  </a:lnTo>
                  <a:cubicBezTo>
                    <a:pt x="2816" y="7194"/>
                    <a:pt x="3025" y="6986"/>
                    <a:pt x="3025" y="6729"/>
                  </a:cubicBezTo>
                  <a:lnTo>
                    <a:pt x="3025" y="6264"/>
                  </a:lnTo>
                  <a:cubicBezTo>
                    <a:pt x="3031" y="6063"/>
                    <a:pt x="2948" y="5876"/>
                    <a:pt x="2796" y="5744"/>
                  </a:cubicBezTo>
                  <a:cubicBezTo>
                    <a:pt x="1873" y="4981"/>
                    <a:pt x="2407" y="3483"/>
                    <a:pt x="3600" y="3476"/>
                  </a:cubicBezTo>
                  <a:cubicBezTo>
                    <a:pt x="3603" y="3476"/>
                    <a:pt x="3606" y="3476"/>
                    <a:pt x="3609" y="3476"/>
                  </a:cubicBezTo>
                  <a:cubicBezTo>
                    <a:pt x="4796" y="3476"/>
                    <a:pt x="5339" y="4962"/>
                    <a:pt x="4426" y="5730"/>
                  </a:cubicBezTo>
                  <a:cubicBezTo>
                    <a:pt x="4273" y="5862"/>
                    <a:pt x="4183" y="6056"/>
                    <a:pt x="4190" y="6258"/>
                  </a:cubicBezTo>
                  <a:lnTo>
                    <a:pt x="4190" y="6729"/>
                  </a:lnTo>
                  <a:cubicBezTo>
                    <a:pt x="4190" y="6986"/>
                    <a:pt x="4391" y="7194"/>
                    <a:pt x="4648" y="7194"/>
                  </a:cubicBezTo>
                  <a:lnTo>
                    <a:pt x="7207" y="7194"/>
                  </a:lnTo>
                  <a:lnTo>
                    <a:pt x="7207" y="4641"/>
                  </a:lnTo>
                  <a:cubicBezTo>
                    <a:pt x="7207" y="4385"/>
                    <a:pt x="7415" y="4177"/>
                    <a:pt x="7672" y="4177"/>
                  </a:cubicBezTo>
                  <a:lnTo>
                    <a:pt x="8143" y="4177"/>
                  </a:lnTo>
                  <a:cubicBezTo>
                    <a:pt x="8345" y="4177"/>
                    <a:pt x="8539" y="4267"/>
                    <a:pt x="8671" y="4419"/>
                  </a:cubicBezTo>
                  <a:cubicBezTo>
                    <a:pt x="8935" y="4737"/>
                    <a:pt x="9286" y="4878"/>
                    <a:pt x="9633" y="4878"/>
                  </a:cubicBezTo>
                  <a:cubicBezTo>
                    <a:pt x="10288" y="4878"/>
                    <a:pt x="10925" y="4374"/>
                    <a:pt x="10925" y="3594"/>
                  </a:cubicBezTo>
                  <a:cubicBezTo>
                    <a:pt x="10920" y="2815"/>
                    <a:pt x="10288" y="2317"/>
                    <a:pt x="9636" y="2317"/>
                  </a:cubicBezTo>
                  <a:cubicBezTo>
                    <a:pt x="9283" y="2317"/>
                    <a:pt x="8925" y="2463"/>
                    <a:pt x="8657" y="2789"/>
                  </a:cubicBezTo>
                  <a:cubicBezTo>
                    <a:pt x="8530" y="2930"/>
                    <a:pt x="8345" y="3019"/>
                    <a:pt x="8157" y="3019"/>
                  </a:cubicBezTo>
                  <a:cubicBezTo>
                    <a:pt x="8150" y="3019"/>
                    <a:pt x="8143" y="3019"/>
                    <a:pt x="8137" y="3018"/>
                  </a:cubicBezTo>
                  <a:lnTo>
                    <a:pt x="7672" y="3018"/>
                  </a:lnTo>
                  <a:cubicBezTo>
                    <a:pt x="7415" y="3018"/>
                    <a:pt x="7207" y="2810"/>
                    <a:pt x="7207" y="2554"/>
                  </a:cubicBezTo>
                  <a:lnTo>
                    <a:pt x="7207" y="230"/>
                  </a:lnTo>
                  <a:cubicBezTo>
                    <a:pt x="7207" y="102"/>
                    <a:pt x="7103" y="1"/>
                    <a:pt x="6983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77"/>
            <p:cNvSpPr/>
            <p:nvPr/>
          </p:nvSpPr>
          <p:spPr>
            <a:xfrm>
              <a:off x="6524019" y="2759660"/>
              <a:ext cx="189162" cy="286659"/>
            </a:xfrm>
            <a:custGeom>
              <a:rect b="b" l="l" r="r" t="t"/>
              <a:pathLst>
                <a:path extrusionOk="0" h="10911" w="7200">
                  <a:moveTo>
                    <a:pt x="229" y="0"/>
                  </a:moveTo>
                  <a:cubicBezTo>
                    <a:pt x="104" y="0"/>
                    <a:pt x="0" y="104"/>
                    <a:pt x="0" y="229"/>
                  </a:cubicBezTo>
                  <a:lnTo>
                    <a:pt x="0" y="2553"/>
                  </a:lnTo>
                  <a:cubicBezTo>
                    <a:pt x="0" y="2809"/>
                    <a:pt x="208" y="3017"/>
                    <a:pt x="465" y="3017"/>
                  </a:cubicBezTo>
                  <a:lnTo>
                    <a:pt x="930" y="3017"/>
                  </a:lnTo>
                  <a:cubicBezTo>
                    <a:pt x="937" y="3018"/>
                    <a:pt x="944" y="3018"/>
                    <a:pt x="951" y="3018"/>
                  </a:cubicBezTo>
                  <a:cubicBezTo>
                    <a:pt x="1144" y="3018"/>
                    <a:pt x="1323" y="2929"/>
                    <a:pt x="1450" y="2788"/>
                  </a:cubicBezTo>
                  <a:cubicBezTo>
                    <a:pt x="1718" y="2462"/>
                    <a:pt x="2076" y="2316"/>
                    <a:pt x="2429" y="2316"/>
                  </a:cubicBezTo>
                  <a:cubicBezTo>
                    <a:pt x="3081" y="2316"/>
                    <a:pt x="3713" y="2814"/>
                    <a:pt x="3718" y="3593"/>
                  </a:cubicBezTo>
                  <a:cubicBezTo>
                    <a:pt x="3722" y="4373"/>
                    <a:pt x="3087" y="4877"/>
                    <a:pt x="2431" y="4877"/>
                  </a:cubicBezTo>
                  <a:cubicBezTo>
                    <a:pt x="2083" y="4877"/>
                    <a:pt x="1730" y="4736"/>
                    <a:pt x="1464" y="4418"/>
                  </a:cubicBezTo>
                  <a:cubicBezTo>
                    <a:pt x="1332" y="4266"/>
                    <a:pt x="1138" y="4176"/>
                    <a:pt x="936" y="4176"/>
                  </a:cubicBezTo>
                  <a:lnTo>
                    <a:pt x="465" y="4176"/>
                  </a:lnTo>
                  <a:cubicBezTo>
                    <a:pt x="208" y="4176"/>
                    <a:pt x="0" y="4384"/>
                    <a:pt x="0" y="4640"/>
                  </a:cubicBezTo>
                  <a:lnTo>
                    <a:pt x="0" y="7193"/>
                  </a:lnTo>
                  <a:lnTo>
                    <a:pt x="2553" y="7193"/>
                  </a:lnTo>
                  <a:cubicBezTo>
                    <a:pt x="2809" y="7193"/>
                    <a:pt x="3017" y="7401"/>
                    <a:pt x="3017" y="7658"/>
                  </a:cubicBezTo>
                  <a:lnTo>
                    <a:pt x="3017" y="8129"/>
                  </a:lnTo>
                  <a:cubicBezTo>
                    <a:pt x="3017" y="8330"/>
                    <a:pt x="2927" y="8525"/>
                    <a:pt x="2775" y="8656"/>
                  </a:cubicBezTo>
                  <a:cubicBezTo>
                    <a:pt x="1861" y="9425"/>
                    <a:pt x="2404" y="10911"/>
                    <a:pt x="3592" y="10911"/>
                  </a:cubicBezTo>
                  <a:cubicBezTo>
                    <a:pt x="3594" y="10911"/>
                    <a:pt x="3597" y="10911"/>
                    <a:pt x="3600" y="10911"/>
                  </a:cubicBezTo>
                  <a:cubicBezTo>
                    <a:pt x="4800" y="10904"/>
                    <a:pt x="5334" y="9406"/>
                    <a:pt x="4405" y="8649"/>
                  </a:cubicBezTo>
                  <a:cubicBezTo>
                    <a:pt x="4259" y="8518"/>
                    <a:pt x="4169" y="8323"/>
                    <a:pt x="4176" y="8122"/>
                  </a:cubicBezTo>
                  <a:lnTo>
                    <a:pt x="4176" y="7658"/>
                  </a:lnTo>
                  <a:cubicBezTo>
                    <a:pt x="4176" y="7401"/>
                    <a:pt x="4384" y="7193"/>
                    <a:pt x="4640" y="7193"/>
                  </a:cubicBezTo>
                  <a:lnTo>
                    <a:pt x="6964" y="7193"/>
                  </a:lnTo>
                  <a:cubicBezTo>
                    <a:pt x="7096" y="7193"/>
                    <a:pt x="7200" y="7089"/>
                    <a:pt x="7193" y="6964"/>
                  </a:cubicBezTo>
                  <a:lnTo>
                    <a:pt x="7193" y="930"/>
                  </a:lnTo>
                  <a:cubicBezTo>
                    <a:pt x="7193" y="416"/>
                    <a:pt x="6784" y="0"/>
                    <a:pt x="6270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77"/>
            <p:cNvSpPr/>
            <p:nvPr/>
          </p:nvSpPr>
          <p:spPr>
            <a:xfrm>
              <a:off x="6426207" y="2948611"/>
              <a:ext cx="286791" cy="189188"/>
            </a:xfrm>
            <a:custGeom>
              <a:rect b="b" l="l" r="r" t="t"/>
              <a:pathLst>
                <a:path extrusionOk="0" h="7201" w="10916">
                  <a:moveTo>
                    <a:pt x="3716" y="1"/>
                  </a:moveTo>
                  <a:lnTo>
                    <a:pt x="3716" y="2560"/>
                  </a:lnTo>
                  <a:cubicBezTo>
                    <a:pt x="3716" y="2817"/>
                    <a:pt x="3508" y="3025"/>
                    <a:pt x="3258" y="3025"/>
                  </a:cubicBezTo>
                  <a:lnTo>
                    <a:pt x="2787" y="3025"/>
                  </a:lnTo>
                  <a:cubicBezTo>
                    <a:pt x="2586" y="3025"/>
                    <a:pt x="2391" y="2935"/>
                    <a:pt x="2260" y="2782"/>
                  </a:cubicBezTo>
                  <a:cubicBezTo>
                    <a:pt x="1993" y="2465"/>
                    <a:pt x="1640" y="2324"/>
                    <a:pt x="1292" y="2324"/>
                  </a:cubicBezTo>
                  <a:cubicBezTo>
                    <a:pt x="636" y="2324"/>
                    <a:pt x="1" y="2828"/>
                    <a:pt x="5" y="3608"/>
                  </a:cubicBezTo>
                  <a:cubicBezTo>
                    <a:pt x="10" y="4383"/>
                    <a:pt x="644" y="4880"/>
                    <a:pt x="1295" y="4880"/>
                  </a:cubicBezTo>
                  <a:cubicBezTo>
                    <a:pt x="1646" y="4880"/>
                    <a:pt x="2002" y="4735"/>
                    <a:pt x="2266" y="4412"/>
                  </a:cubicBezTo>
                  <a:cubicBezTo>
                    <a:pt x="2393" y="4266"/>
                    <a:pt x="2578" y="4183"/>
                    <a:pt x="2770" y="4183"/>
                  </a:cubicBezTo>
                  <a:cubicBezTo>
                    <a:pt x="2778" y="4183"/>
                    <a:pt x="2786" y="4183"/>
                    <a:pt x="2794" y="4183"/>
                  </a:cubicBezTo>
                  <a:lnTo>
                    <a:pt x="3258" y="4183"/>
                  </a:lnTo>
                  <a:cubicBezTo>
                    <a:pt x="3515" y="4183"/>
                    <a:pt x="3723" y="4392"/>
                    <a:pt x="3723" y="4648"/>
                  </a:cubicBezTo>
                  <a:lnTo>
                    <a:pt x="3723" y="6965"/>
                  </a:lnTo>
                  <a:cubicBezTo>
                    <a:pt x="3723" y="7097"/>
                    <a:pt x="3820" y="7201"/>
                    <a:pt x="3952" y="7201"/>
                  </a:cubicBezTo>
                  <a:lnTo>
                    <a:pt x="9986" y="7201"/>
                  </a:lnTo>
                  <a:cubicBezTo>
                    <a:pt x="10500" y="7201"/>
                    <a:pt x="10916" y="6784"/>
                    <a:pt x="10916" y="6271"/>
                  </a:cubicBezTo>
                  <a:lnTo>
                    <a:pt x="10916" y="237"/>
                  </a:lnTo>
                  <a:cubicBezTo>
                    <a:pt x="10916" y="105"/>
                    <a:pt x="10812" y="1"/>
                    <a:pt x="10687" y="1"/>
                  </a:cubicBezTo>
                  <a:lnTo>
                    <a:pt x="8363" y="1"/>
                  </a:lnTo>
                  <a:cubicBezTo>
                    <a:pt x="8107" y="1"/>
                    <a:pt x="7899" y="209"/>
                    <a:pt x="7899" y="466"/>
                  </a:cubicBezTo>
                  <a:lnTo>
                    <a:pt x="7899" y="930"/>
                  </a:lnTo>
                  <a:cubicBezTo>
                    <a:pt x="7892" y="1131"/>
                    <a:pt x="7975" y="1326"/>
                    <a:pt x="8128" y="1457"/>
                  </a:cubicBezTo>
                  <a:cubicBezTo>
                    <a:pt x="9050" y="2214"/>
                    <a:pt x="8516" y="3712"/>
                    <a:pt x="7323" y="3719"/>
                  </a:cubicBezTo>
                  <a:cubicBezTo>
                    <a:pt x="7320" y="3719"/>
                    <a:pt x="7317" y="3719"/>
                    <a:pt x="7315" y="3719"/>
                  </a:cubicBezTo>
                  <a:cubicBezTo>
                    <a:pt x="6127" y="3719"/>
                    <a:pt x="5584" y="2233"/>
                    <a:pt x="6498" y="1464"/>
                  </a:cubicBezTo>
                  <a:cubicBezTo>
                    <a:pt x="6650" y="1333"/>
                    <a:pt x="6740" y="1138"/>
                    <a:pt x="6740" y="937"/>
                  </a:cubicBezTo>
                  <a:lnTo>
                    <a:pt x="6740" y="466"/>
                  </a:lnTo>
                  <a:cubicBezTo>
                    <a:pt x="6740" y="209"/>
                    <a:pt x="6532" y="1"/>
                    <a:pt x="627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77"/>
            <p:cNvSpPr/>
            <p:nvPr/>
          </p:nvSpPr>
          <p:spPr>
            <a:xfrm>
              <a:off x="6334857" y="2850957"/>
              <a:ext cx="189188" cy="286843"/>
            </a:xfrm>
            <a:custGeom>
              <a:rect b="b" l="l" r="r" t="t"/>
              <a:pathLst>
                <a:path extrusionOk="0" h="10918" w="7201">
                  <a:moveTo>
                    <a:pt x="3586" y="0"/>
                  </a:moveTo>
                  <a:cubicBezTo>
                    <a:pt x="2393" y="7"/>
                    <a:pt x="1859" y="1505"/>
                    <a:pt x="2782" y="2268"/>
                  </a:cubicBezTo>
                  <a:cubicBezTo>
                    <a:pt x="2934" y="2400"/>
                    <a:pt x="3018" y="2594"/>
                    <a:pt x="3018" y="2795"/>
                  </a:cubicBezTo>
                  <a:lnTo>
                    <a:pt x="3018" y="3253"/>
                  </a:lnTo>
                  <a:cubicBezTo>
                    <a:pt x="3018" y="3510"/>
                    <a:pt x="2809" y="3718"/>
                    <a:pt x="2553" y="3718"/>
                  </a:cubicBezTo>
                  <a:lnTo>
                    <a:pt x="229" y="3718"/>
                  </a:lnTo>
                  <a:cubicBezTo>
                    <a:pt x="104" y="3725"/>
                    <a:pt x="0" y="3822"/>
                    <a:pt x="0" y="3954"/>
                  </a:cubicBezTo>
                  <a:lnTo>
                    <a:pt x="0" y="9988"/>
                  </a:lnTo>
                  <a:cubicBezTo>
                    <a:pt x="0" y="10501"/>
                    <a:pt x="416" y="10911"/>
                    <a:pt x="930" y="10918"/>
                  </a:cubicBezTo>
                  <a:lnTo>
                    <a:pt x="6964" y="10918"/>
                  </a:lnTo>
                  <a:cubicBezTo>
                    <a:pt x="7096" y="10918"/>
                    <a:pt x="7200" y="10814"/>
                    <a:pt x="7200" y="10682"/>
                  </a:cubicBezTo>
                  <a:lnTo>
                    <a:pt x="7200" y="8365"/>
                  </a:lnTo>
                  <a:cubicBezTo>
                    <a:pt x="7200" y="8109"/>
                    <a:pt x="6992" y="7900"/>
                    <a:pt x="6735" y="7900"/>
                  </a:cubicBezTo>
                  <a:lnTo>
                    <a:pt x="6264" y="7900"/>
                  </a:lnTo>
                  <a:cubicBezTo>
                    <a:pt x="6256" y="7900"/>
                    <a:pt x="6248" y="7900"/>
                    <a:pt x="6240" y="7900"/>
                  </a:cubicBezTo>
                  <a:cubicBezTo>
                    <a:pt x="6048" y="7900"/>
                    <a:pt x="5870" y="7983"/>
                    <a:pt x="5743" y="8129"/>
                  </a:cubicBezTo>
                  <a:cubicBezTo>
                    <a:pt x="5476" y="8452"/>
                    <a:pt x="5119" y="8597"/>
                    <a:pt x="4767" y="8597"/>
                  </a:cubicBezTo>
                  <a:cubicBezTo>
                    <a:pt x="4114" y="8597"/>
                    <a:pt x="3480" y="8100"/>
                    <a:pt x="3475" y="7325"/>
                  </a:cubicBezTo>
                  <a:cubicBezTo>
                    <a:pt x="3471" y="6545"/>
                    <a:pt x="4106" y="6041"/>
                    <a:pt x="4762" y="6041"/>
                  </a:cubicBezTo>
                  <a:cubicBezTo>
                    <a:pt x="5110" y="6041"/>
                    <a:pt x="5463" y="6182"/>
                    <a:pt x="5730" y="6499"/>
                  </a:cubicBezTo>
                  <a:cubicBezTo>
                    <a:pt x="5861" y="6652"/>
                    <a:pt x="6056" y="6742"/>
                    <a:pt x="6257" y="6742"/>
                  </a:cubicBezTo>
                  <a:lnTo>
                    <a:pt x="6728" y="6742"/>
                  </a:lnTo>
                  <a:cubicBezTo>
                    <a:pt x="6985" y="6742"/>
                    <a:pt x="7193" y="6534"/>
                    <a:pt x="7193" y="6277"/>
                  </a:cubicBezTo>
                  <a:lnTo>
                    <a:pt x="7193" y="3718"/>
                  </a:lnTo>
                  <a:lnTo>
                    <a:pt x="4641" y="3718"/>
                  </a:lnTo>
                  <a:cubicBezTo>
                    <a:pt x="4384" y="3718"/>
                    <a:pt x="4176" y="3510"/>
                    <a:pt x="4176" y="3253"/>
                  </a:cubicBezTo>
                  <a:lnTo>
                    <a:pt x="4176" y="2782"/>
                  </a:lnTo>
                  <a:cubicBezTo>
                    <a:pt x="4176" y="2580"/>
                    <a:pt x="4266" y="2386"/>
                    <a:pt x="4419" y="2254"/>
                  </a:cubicBezTo>
                  <a:cubicBezTo>
                    <a:pt x="5334" y="1491"/>
                    <a:pt x="4786" y="0"/>
                    <a:pt x="3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4" name="Google Shape;6194;p77"/>
          <p:cNvGrpSpPr/>
          <p:nvPr/>
        </p:nvGrpSpPr>
        <p:grpSpPr>
          <a:xfrm>
            <a:off x="8012645" y="2806477"/>
            <a:ext cx="319763" cy="284505"/>
            <a:chOff x="8012645" y="2806477"/>
            <a:chExt cx="319763" cy="284505"/>
          </a:xfrm>
        </p:grpSpPr>
        <p:sp>
          <p:nvSpPr>
            <p:cNvPr id="6195" name="Google Shape;6195;p77"/>
            <p:cNvSpPr/>
            <p:nvPr/>
          </p:nvSpPr>
          <p:spPr>
            <a:xfrm>
              <a:off x="8117446" y="3039252"/>
              <a:ext cx="87855" cy="51731"/>
            </a:xfrm>
            <a:custGeom>
              <a:rect b="b" l="l" r="r" t="t"/>
              <a:pathLst>
                <a:path extrusionOk="0" h="1969" w="3344">
                  <a:moveTo>
                    <a:pt x="2235" y="1"/>
                  </a:moveTo>
                  <a:cubicBezTo>
                    <a:pt x="2172" y="1"/>
                    <a:pt x="2108" y="31"/>
                    <a:pt x="2067" y="102"/>
                  </a:cubicBezTo>
                  <a:lnTo>
                    <a:pt x="1346" y="1566"/>
                  </a:lnTo>
                  <a:lnTo>
                    <a:pt x="271" y="1566"/>
                  </a:lnTo>
                  <a:cubicBezTo>
                    <a:pt x="0" y="1566"/>
                    <a:pt x="0" y="1968"/>
                    <a:pt x="271" y="1968"/>
                  </a:cubicBezTo>
                  <a:lnTo>
                    <a:pt x="3073" y="1968"/>
                  </a:lnTo>
                  <a:cubicBezTo>
                    <a:pt x="3343" y="1968"/>
                    <a:pt x="3343" y="1566"/>
                    <a:pt x="3073" y="1566"/>
                  </a:cubicBezTo>
                  <a:lnTo>
                    <a:pt x="1790" y="1566"/>
                  </a:lnTo>
                  <a:lnTo>
                    <a:pt x="2428" y="276"/>
                  </a:lnTo>
                  <a:cubicBezTo>
                    <a:pt x="2488" y="123"/>
                    <a:pt x="2362" y="1"/>
                    <a:pt x="2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77"/>
            <p:cNvSpPr/>
            <p:nvPr/>
          </p:nvSpPr>
          <p:spPr>
            <a:xfrm>
              <a:off x="8138570" y="3039252"/>
              <a:ext cx="66732" cy="51731"/>
            </a:xfrm>
            <a:custGeom>
              <a:rect b="b" l="l" r="r" t="t"/>
              <a:pathLst>
                <a:path extrusionOk="0" h="1969" w="2540">
                  <a:moveTo>
                    <a:pt x="2231" y="1"/>
                  </a:moveTo>
                  <a:cubicBezTo>
                    <a:pt x="2169" y="1"/>
                    <a:pt x="2107" y="31"/>
                    <a:pt x="2068" y="102"/>
                  </a:cubicBezTo>
                  <a:lnTo>
                    <a:pt x="1346" y="1566"/>
                  </a:lnTo>
                  <a:lnTo>
                    <a:pt x="264" y="1566"/>
                  </a:lnTo>
                  <a:cubicBezTo>
                    <a:pt x="1" y="1566"/>
                    <a:pt x="1" y="1968"/>
                    <a:pt x="264" y="1968"/>
                  </a:cubicBezTo>
                  <a:lnTo>
                    <a:pt x="2269" y="1968"/>
                  </a:lnTo>
                  <a:cubicBezTo>
                    <a:pt x="2539" y="1968"/>
                    <a:pt x="2539" y="1566"/>
                    <a:pt x="2269" y="1566"/>
                  </a:cubicBezTo>
                  <a:lnTo>
                    <a:pt x="1790" y="1566"/>
                  </a:lnTo>
                  <a:lnTo>
                    <a:pt x="2421" y="276"/>
                  </a:lnTo>
                  <a:cubicBezTo>
                    <a:pt x="2482" y="123"/>
                    <a:pt x="2356" y="1"/>
                    <a:pt x="2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77"/>
            <p:cNvSpPr/>
            <p:nvPr/>
          </p:nvSpPr>
          <p:spPr>
            <a:xfrm>
              <a:off x="8012645" y="2884664"/>
              <a:ext cx="32841" cy="41747"/>
            </a:xfrm>
            <a:custGeom>
              <a:rect b="b" l="l" r="r" t="t"/>
              <a:pathLst>
                <a:path extrusionOk="0" h="1589" w="1250">
                  <a:moveTo>
                    <a:pt x="1249" y="0"/>
                  </a:moveTo>
                  <a:lnTo>
                    <a:pt x="181" y="451"/>
                  </a:lnTo>
                  <a:cubicBezTo>
                    <a:pt x="29" y="514"/>
                    <a:pt x="1" y="715"/>
                    <a:pt x="133" y="819"/>
                  </a:cubicBezTo>
                  <a:lnTo>
                    <a:pt x="1104" y="15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77"/>
            <p:cNvSpPr/>
            <p:nvPr/>
          </p:nvSpPr>
          <p:spPr>
            <a:xfrm>
              <a:off x="8025598" y="2806477"/>
              <a:ext cx="306810" cy="247513"/>
            </a:xfrm>
            <a:custGeom>
              <a:rect b="b" l="l" r="r" t="t"/>
              <a:pathLst>
                <a:path extrusionOk="0" h="9421" w="11678">
                  <a:moveTo>
                    <a:pt x="4621" y="1"/>
                  </a:moveTo>
                  <a:cubicBezTo>
                    <a:pt x="4383" y="1"/>
                    <a:pt x="938" y="65"/>
                    <a:pt x="382" y="3809"/>
                  </a:cubicBezTo>
                  <a:cubicBezTo>
                    <a:pt x="0" y="7214"/>
                    <a:pt x="2761" y="9420"/>
                    <a:pt x="5972" y="9420"/>
                  </a:cubicBezTo>
                  <a:cubicBezTo>
                    <a:pt x="8573" y="9420"/>
                    <a:pt x="10828" y="7873"/>
                    <a:pt x="11625" y="5730"/>
                  </a:cubicBezTo>
                  <a:cubicBezTo>
                    <a:pt x="11677" y="5574"/>
                    <a:pt x="11560" y="5427"/>
                    <a:pt x="11416" y="5427"/>
                  </a:cubicBezTo>
                  <a:cubicBezTo>
                    <a:pt x="11387" y="5427"/>
                    <a:pt x="11357" y="5433"/>
                    <a:pt x="11327" y="5446"/>
                  </a:cubicBezTo>
                  <a:cubicBezTo>
                    <a:pt x="10896" y="5625"/>
                    <a:pt x="10433" y="5718"/>
                    <a:pt x="9967" y="5718"/>
                  </a:cubicBezTo>
                  <a:cubicBezTo>
                    <a:pt x="9856" y="5718"/>
                    <a:pt x="9745" y="5713"/>
                    <a:pt x="9635" y="5702"/>
                  </a:cubicBezTo>
                  <a:cubicBezTo>
                    <a:pt x="7984" y="5543"/>
                    <a:pt x="6805" y="3503"/>
                    <a:pt x="6090" y="2276"/>
                  </a:cubicBezTo>
                  <a:cubicBezTo>
                    <a:pt x="5619" y="1457"/>
                    <a:pt x="4980" y="951"/>
                    <a:pt x="4037" y="764"/>
                  </a:cubicBezTo>
                  <a:lnTo>
                    <a:pt x="4634" y="1"/>
                  </a:lnTo>
                  <a:cubicBezTo>
                    <a:pt x="4634" y="1"/>
                    <a:pt x="4629" y="1"/>
                    <a:pt x="462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77"/>
            <p:cNvSpPr/>
            <p:nvPr/>
          </p:nvSpPr>
          <p:spPr>
            <a:xfrm>
              <a:off x="8025598" y="2806477"/>
              <a:ext cx="209576" cy="247671"/>
            </a:xfrm>
            <a:custGeom>
              <a:rect b="b" l="l" r="r" t="t"/>
              <a:pathLst>
                <a:path extrusionOk="0" h="9427" w="7977">
                  <a:moveTo>
                    <a:pt x="4623" y="1"/>
                  </a:moveTo>
                  <a:cubicBezTo>
                    <a:pt x="4407" y="1"/>
                    <a:pt x="939" y="59"/>
                    <a:pt x="382" y="3809"/>
                  </a:cubicBezTo>
                  <a:cubicBezTo>
                    <a:pt x="0" y="7221"/>
                    <a:pt x="2761" y="9427"/>
                    <a:pt x="5972" y="9427"/>
                  </a:cubicBezTo>
                  <a:cubicBezTo>
                    <a:pt x="6652" y="9427"/>
                    <a:pt x="7325" y="9316"/>
                    <a:pt x="7977" y="9108"/>
                  </a:cubicBezTo>
                  <a:lnTo>
                    <a:pt x="7977" y="9108"/>
                  </a:lnTo>
                  <a:cubicBezTo>
                    <a:pt x="7824" y="9115"/>
                    <a:pt x="7672" y="9122"/>
                    <a:pt x="7519" y="9122"/>
                  </a:cubicBezTo>
                  <a:cubicBezTo>
                    <a:pt x="4315" y="9122"/>
                    <a:pt x="1547" y="6916"/>
                    <a:pt x="1935" y="3510"/>
                  </a:cubicBezTo>
                  <a:cubicBezTo>
                    <a:pt x="2254" y="1339"/>
                    <a:pt x="3552" y="403"/>
                    <a:pt x="4634" y="1"/>
                  </a:cubicBezTo>
                  <a:cubicBezTo>
                    <a:pt x="4634" y="1"/>
                    <a:pt x="4630" y="1"/>
                    <a:pt x="46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77"/>
            <p:cNvSpPr/>
            <p:nvPr/>
          </p:nvSpPr>
          <p:spPr>
            <a:xfrm>
              <a:off x="8110274" y="2874865"/>
              <a:ext cx="179205" cy="111290"/>
            </a:xfrm>
            <a:custGeom>
              <a:rect b="b" l="l" r="r" t="t"/>
              <a:pathLst>
                <a:path extrusionOk="0" h="4236" w="6821">
                  <a:moveTo>
                    <a:pt x="2513" y="0"/>
                  </a:moveTo>
                  <a:cubicBezTo>
                    <a:pt x="2336" y="0"/>
                    <a:pt x="2157" y="43"/>
                    <a:pt x="1993" y="131"/>
                  </a:cubicBezTo>
                  <a:lnTo>
                    <a:pt x="1986" y="131"/>
                  </a:lnTo>
                  <a:cubicBezTo>
                    <a:pt x="0" y="1212"/>
                    <a:pt x="1031" y="4236"/>
                    <a:pt x="3479" y="4236"/>
                  </a:cubicBezTo>
                  <a:cubicBezTo>
                    <a:pt x="4374" y="4236"/>
                    <a:pt x="5458" y="3831"/>
                    <a:pt x="6654" y="2780"/>
                  </a:cubicBezTo>
                  <a:cubicBezTo>
                    <a:pt x="6821" y="2634"/>
                    <a:pt x="6717" y="2364"/>
                    <a:pt x="6502" y="2364"/>
                  </a:cubicBezTo>
                  <a:cubicBezTo>
                    <a:pt x="5780" y="2364"/>
                    <a:pt x="4629" y="2052"/>
                    <a:pt x="3401" y="443"/>
                  </a:cubicBezTo>
                  <a:cubicBezTo>
                    <a:pt x="3187" y="156"/>
                    <a:pt x="2853" y="0"/>
                    <a:pt x="25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77"/>
            <p:cNvSpPr/>
            <p:nvPr/>
          </p:nvSpPr>
          <p:spPr>
            <a:xfrm>
              <a:off x="8131397" y="2917084"/>
              <a:ext cx="158082" cy="69175"/>
            </a:xfrm>
            <a:custGeom>
              <a:rect b="b" l="l" r="r" t="t"/>
              <a:pathLst>
                <a:path extrusionOk="0" h="2633" w="6017">
                  <a:moveTo>
                    <a:pt x="149" y="1"/>
                  </a:moveTo>
                  <a:cubicBezTo>
                    <a:pt x="0" y="1236"/>
                    <a:pt x="1008" y="2632"/>
                    <a:pt x="2671" y="2632"/>
                  </a:cubicBezTo>
                  <a:cubicBezTo>
                    <a:pt x="3567" y="2632"/>
                    <a:pt x="4653" y="2227"/>
                    <a:pt x="5850" y="1173"/>
                  </a:cubicBezTo>
                  <a:cubicBezTo>
                    <a:pt x="6017" y="1027"/>
                    <a:pt x="5913" y="757"/>
                    <a:pt x="5691" y="757"/>
                  </a:cubicBezTo>
                  <a:cubicBezTo>
                    <a:pt x="5538" y="757"/>
                    <a:pt x="5386" y="743"/>
                    <a:pt x="5240" y="715"/>
                  </a:cubicBezTo>
                  <a:cubicBezTo>
                    <a:pt x="4532" y="1378"/>
                    <a:pt x="3303" y="1901"/>
                    <a:pt x="2228" y="1901"/>
                  </a:cubicBezTo>
                  <a:cubicBezTo>
                    <a:pt x="1166" y="1901"/>
                    <a:pt x="256" y="1390"/>
                    <a:pt x="1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77"/>
            <p:cNvSpPr/>
            <p:nvPr/>
          </p:nvSpPr>
          <p:spPr>
            <a:xfrm>
              <a:off x="8066399" y="2869715"/>
              <a:ext cx="31737" cy="36834"/>
            </a:xfrm>
            <a:custGeom>
              <a:rect b="b" l="l" r="r" t="t"/>
              <a:pathLst>
                <a:path extrusionOk="0" h="1402" w="1208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798"/>
                  </a:lnTo>
                  <a:cubicBezTo>
                    <a:pt x="1" y="1131"/>
                    <a:pt x="271" y="1402"/>
                    <a:pt x="604" y="1402"/>
                  </a:cubicBezTo>
                  <a:cubicBezTo>
                    <a:pt x="937" y="1402"/>
                    <a:pt x="1208" y="1138"/>
                    <a:pt x="1208" y="805"/>
                  </a:cubicBezTo>
                  <a:lnTo>
                    <a:pt x="1208" y="604"/>
                  </a:lnTo>
                  <a:cubicBezTo>
                    <a:pt x="1208" y="271"/>
                    <a:pt x="937" y="1"/>
                    <a:pt x="60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77"/>
            <p:cNvSpPr/>
            <p:nvPr/>
          </p:nvSpPr>
          <p:spPr>
            <a:xfrm>
              <a:off x="8082268" y="2869715"/>
              <a:ext cx="15869" cy="26220"/>
            </a:xfrm>
            <a:custGeom>
              <a:rect b="b" l="l" r="r" t="t"/>
              <a:pathLst>
                <a:path extrusionOk="0" h="998" w="604">
                  <a:moveTo>
                    <a:pt x="13" y="0"/>
                  </a:moveTo>
                  <a:cubicBezTo>
                    <a:pt x="9" y="0"/>
                    <a:pt x="4" y="0"/>
                    <a:pt x="0" y="1"/>
                  </a:cubicBezTo>
                  <a:lnTo>
                    <a:pt x="0" y="701"/>
                  </a:lnTo>
                  <a:cubicBezTo>
                    <a:pt x="0" y="899"/>
                    <a:pt x="151" y="998"/>
                    <a:pt x="302" y="998"/>
                  </a:cubicBezTo>
                  <a:cubicBezTo>
                    <a:pt x="453" y="998"/>
                    <a:pt x="604" y="899"/>
                    <a:pt x="604" y="701"/>
                  </a:cubicBezTo>
                  <a:lnTo>
                    <a:pt x="604" y="604"/>
                  </a:lnTo>
                  <a:cubicBezTo>
                    <a:pt x="604" y="275"/>
                    <a:pt x="340" y="0"/>
                    <a:pt x="1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77"/>
            <p:cNvSpPr/>
            <p:nvPr/>
          </p:nvSpPr>
          <p:spPr>
            <a:xfrm>
              <a:off x="8076987" y="2874996"/>
              <a:ext cx="10588" cy="10430"/>
            </a:xfrm>
            <a:custGeom>
              <a:rect b="b" l="l" r="r" t="t"/>
              <a:pathLst>
                <a:path extrusionOk="0" h="397" w="403">
                  <a:moveTo>
                    <a:pt x="201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06"/>
                    <a:pt x="90" y="396"/>
                    <a:pt x="201" y="396"/>
                  </a:cubicBezTo>
                  <a:cubicBezTo>
                    <a:pt x="312" y="396"/>
                    <a:pt x="403" y="306"/>
                    <a:pt x="403" y="202"/>
                  </a:cubicBezTo>
                  <a:cubicBezTo>
                    <a:pt x="403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5" name="Google Shape;6205;p77"/>
          <p:cNvGrpSpPr/>
          <p:nvPr/>
        </p:nvGrpSpPr>
        <p:grpSpPr>
          <a:xfrm>
            <a:off x="2454435" y="4162138"/>
            <a:ext cx="385339" cy="388071"/>
            <a:chOff x="2454435" y="4162138"/>
            <a:chExt cx="385339" cy="388071"/>
          </a:xfrm>
        </p:grpSpPr>
        <p:sp>
          <p:nvSpPr>
            <p:cNvPr id="6206" name="Google Shape;6206;p77"/>
            <p:cNvSpPr/>
            <p:nvPr/>
          </p:nvSpPr>
          <p:spPr>
            <a:xfrm>
              <a:off x="2568511" y="4162138"/>
              <a:ext cx="184144" cy="79973"/>
            </a:xfrm>
            <a:custGeom>
              <a:rect b="b" l="l" r="r" t="t"/>
              <a:pathLst>
                <a:path extrusionOk="0" h="3044" w="7009">
                  <a:moveTo>
                    <a:pt x="6770" y="1"/>
                  </a:moveTo>
                  <a:cubicBezTo>
                    <a:pt x="6757" y="1"/>
                    <a:pt x="6743" y="3"/>
                    <a:pt x="6728" y="6"/>
                  </a:cubicBezTo>
                  <a:cubicBezTo>
                    <a:pt x="5459" y="186"/>
                    <a:pt x="2359" y="783"/>
                    <a:pt x="0" y="2586"/>
                  </a:cubicBezTo>
                  <a:lnTo>
                    <a:pt x="5064" y="3044"/>
                  </a:lnTo>
                  <a:cubicBezTo>
                    <a:pt x="5355" y="1858"/>
                    <a:pt x="6305" y="838"/>
                    <a:pt x="6874" y="311"/>
                  </a:cubicBezTo>
                  <a:cubicBezTo>
                    <a:pt x="7008" y="209"/>
                    <a:pt x="6925" y="1"/>
                    <a:pt x="6770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77"/>
            <p:cNvSpPr/>
            <p:nvPr/>
          </p:nvSpPr>
          <p:spPr>
            <a:xfrm>
              <a:off x="2568511" y="4470236"/>
              <a:ext cx="184144" cy="79973"/>
            </a:xfrm>
            <a:custGeom>
              <a:rect b="b" l="l" r="r" t="t"/>
              <a:pathLst>
                <a:path extrusionOk="0" h="3044" w="7009">
                  <a:moveTo>
                    <a:pt x="5064" y="1"/>
                  </a:moveTo>
                  <a:lnTo>
                    <a:pt x="0" y="466"/>
                  </a:lnTo>
                  <a:cubicBezTo>
                    <a:pt x="2359" y="2269"/>
                    <a:pt x="5459" y="2866"/>
                    <a:pt x="6728" y="3039"/>
                  </a:cubicBezTo>
                  <a:cubicBezTo>
                    <a:pt x="6743" y="3042"/>
                    <a:pt x="6757" y="3044"/>
                    <a:pt x="6770" y="3044"/>
                  </a:cubicBezTo>
                  <a:cubicBezTo>
                    <a:pt x="6925" y="3044"/>
                    <a:pt x="7008" y="2836"/>
                    <a:pt x="6874" y="2734"/>
                  </a:cubicBezTo>
                  <a:cubicBezTo>
                    <a:pt x="6305" y="2207"/>
                    <a:pt x="5355" y="1187"/>
                    <a:pt x="5064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77"/>
            <p:cNvSpPr/>
            <p:nvPr/>
          </p:nvSpPr>
          <p:spPr>
            <a:xfrm>
              <a:off x="2454435" y="4217310"/>
              <a:ext cx="385339" cy="277753"/>
            </a:xfrm>
            <a:custGeom>
              <a:rect b="b" l="l" r="r" t="t"/>
              <a:pathLst>
                <a:path extrusionOk="0" h="10572" w="14667">
                  <a:moveTo>
                    <a:pt x="6812" y="1"/>
                  </a:moveTo>
                  <a:cubicBezTo>
                    <a:pt x="2650" y="1"/>
                    <a:pt x="1811" y="2893"/>
                    <a:pt x="160" y="4960"/>
                  </a:cubicBezTo>
                  <a:cubicBezTo>
                    <a:pt x="0" y="5147"/>
                    <a:pt x="0" y="5425"/>
                    <a:pt x="160" y="5619"/>
                  </a:cubicBezTo>
                  <a:cubicBezTo>
                    <a:pt x="1811" y="7679"/>
                    <a:pt x="2650" y="10571"/>
                    <a:pt x="6812" y="10571"/>
                  </a:cubicBezTo>
                  <a:cubicBezTo>
                    <a:pt x="6817" y="10571"/>
                    <a:pt x="6822" y="10571"/>
                    <a:pt x="6827" y="10571"/>
                  </a:cubicBezTo>
                  <a:cubicBezTo>
                    <a:pt x="9172" y="10571"/>
                    <a:pt x="11231" y="9033"/>
                    <a:pt x="11910" y="6798"/>
                  </a:cubicBezTo>
                  <a:cubicBezTo>
                    <a:pt x="11973" y="6591"/>
                    <a:pt x="12167" y="6461"/>
                    <a:pt x="12369" y="6461"/>
                  </a:cubicBezTo>
                  <a:cubicBezTo>
                    <a:pt x="12431" y="6461"/>
                    <a:pt x="12494" y="6474"/>
                    <a:pt x="12555" y="6500"/>
                  </a:cubicBezTo>
                  <a:lnTo>
                    <a:pt x="14303" y="7249"/>
                  </a:lnTo>
                  <a:cubicBezTo>
                    <a:pt x="14332" y="7262"/>
                    <a:pt x="14363" y="7267"/>
                    <a:pt x="14392" y="7267"/>
                  </a:cubicBezTo>
                  <a:cubicBezTo>
                    <a:pt x="14540" y="7267"/>
                    <a:pt x="14667" y="7121"/>
                    <a:pt x="14615" y="6964"/>
                  </a:cubicBezTo>
                  <a:lnTo>
                    <a:pt x="14178" y="5667"/>
                  </a:lnTo>
                  <a:cubicBezTo>
                    <a:pt x="14095" y="5425"/>
                    <a:pt x="14095" y="5154"/>
                    <a:pt x="14178" y="4911"/>
                  </a:cubicBezTo>
                  <a:lnTo>
                    <a:pt x="14615" y="3614"/>
                  </a:lnTo>
                  <a:cubicBezTo>
                    <a:pt x="14666" y="3459"/>
                    <a:pt x="14542" y="3309"/>
                    <a:pt x="14396" y="3309"/>
                  </a:cubicBezTo>
                  <a:cubicBezTo>
                    <a:pt x="14365" y="3309"/>
                    <a:pt x="14334" y="3316"/>
                    <a:pt x="14303" y="3330"/>
                  </a:cubicBezTo>
                  <a:lnTo>
                    <a:pt x="12555" y="4079"/>
                  </a:lnTo>
                  <a:cubicBezTo>
                    <a:pt x="12494" y="4105"/>
                    <a:pt x="12432" y="4117"/>
                    <a:pt x="12370" y="4117"/>
                  </a:cubicBezTo>
                  <a:cubicBezTo>
                    <a:pt x="12169" y="4117"/>
                    <a:pt x="11979" y="3988"/>
                    <a:pt x="11910" y="3781"/>
                  </a:cubicBezTo>
                  <a:cubicBezTo>
                    <a:pt x="11237" y="1533"/>
                    <a:pt x="9163" y="1"/>
                    <a:pt x="6812" y="1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77"/>
            <p:cNvSpPr/>
            <p:nvPr/>
          </p:nvSpPr>
          <p:spPr>
            <a:xfrm>
              <a:off x="2454435" y="4251386"/>
              <a:ext cx="250403" cy="243677"/>
            </a:xfrm>
            <a:custGeom>
              <a:rect b="b" l="l" r="r" t="t"/>
              <a:pathLst>
                <a:path extrusionOk="0" h="9275" w="9531">
                  <a:moveTo>
                    <a:pt x="2976" y="1"/>
                  </a:moveTo>
                  <a:lnTo>
                    <a:pt x="2976" y="1"/>
                  </a:lnTo>
                  <a:cubicBezTo>
                    <a:pt x="1783" y="1027"/>
                    <a:pt x="1103" y="2477"/>
                    <a:pt x="160" y="3663"/>
                  </a:cubicBezTo>
                  <a:cubicBezTo>
                    <a:pt x="0" y="3850"/>
                    <a:pt x="0" y="4128"/>
                    <a:pt x="160" y="4322"/>
                  </a:cubicBezTo>
                  <a:cubicBezTo>
                    <a:pt x="1811" y="6382"/>
                    <a:pt x="2650" y="9274"/>
                    <a:pt x="6812" y="9274"/>
                  </a:cubicBezTo>
                  <a:cubicBezTo>
                    <a:pt x="7769" y="9274"/>
                    <a:pt x="8705" y="9018"/>
                    <a:pt x="9530" y="8532"/>
                  </a:cubicBezTo>
                  <a:cubicBezTo>
                    <a:pt x="5723" y="7880"/>
                    <a:pt x="2941" y="4579"/>
                    <a:pt x="2941" y="715"/>
                  </a:cubicBezTo>
                  <a:cubicBezTo>
                    <a:pt x="2941" y="479"/>
                    <a:pt x="2955" y="236"/>
                    <a:pt x="2976" y="1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77"/>
            <p:cNvSpPr/>
            <p:nvPr/>
          </p:nvSpPr>
          <p:spPr>
            <a:xfrm>
              <a:off x="2495420" y="4331018"/>
              <a:ext cx="31553" cy="31553"/>
            </a:xfrm>
            <a:custGeom>
              <a:rect b="b" l="l" r="r" t="t"/>
              <a:pathLst>
                <a:path extrusionOk="0" h="1201" w="1201">
                  <a:moveTo>
                    <a:pt x="597" y="1"/>
                  </a:moveTo>
                  <a:cubicBezTo>
                    <a:pt x="271" y="1"/>
                    <a:pt x="1" y="271"/>
                    <a:pt x="1" y="597"/>
                  </a:cubicBezTo>
                  <a:cubicBezTo>
                    <a:pt x="1" y="930"/>
                    <a:pt x="271" y="1201"/>
                    <a:pt x="597" y="1201"/>
                  </a:cubicBezTo>
                  <a:cubicBezTo>
                    <a:pt x="930" y="1201"/>
                    <a:pt x="1201" y="930"/>
                    <a:pt x="1201" y="597"/>
                  </a:cubicBezTo>
                  <a:cubicBezTo>
                    <a:pt x="1201" y="271"/>
                    <a:pt x="930" y="1"/>
                    <a:pt x="597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77"/>
            <p:cNvSpPr/>
            <p:nvPr/>
          </p:nvSpPr>
          <p:spPr>
            <a:xfrm>
              <a:off x="2508005" y="4337218"/>
              <a:ext cx="12768" cy="12795"/>
            </a:xfrm>
            <a:custGeom>
              <a:rect b="b" l="l" r="r" t="t"/>
              <a:pathLst>
                <a:path extrusionOk="0" h="487" w="486">
                  <a:moveTo>
                    <a:pt x="243" y="1"/>
                  </a:moveTo>
                  <a:cubicBezTo>
                    <a:pt x="111" y="1"/>
                    <a:pt x="0" y="112"/>
                    <a:pt x="0" y="243"/>
                  </a:cubicBezTo>
                  <a:cubicBezTo>
                    <a:pt x="0" y="375"/>
                    <a:pt x="111" y="486"/>
                    <a:pt x="243" y="486"/>
                  </a:cubicBezTo>
                  <a:cubicBezTo>
                    <a:pt x="375" y="486"/>
                    <a:pt x="486" y="375"/>
                    <a:pt x="486" y="243"/>
                  </a:cubicBezTo>
                  <a:cubicBezTo>
                    <a:pt x="486" y="112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77"/>
            <p:cNvSpPr/>
            <p:nvPr/>
          </p:nvSpPr>
          <p:spPr>
            <a:xfrm>
              <a:off x="2545181" y="4220227"/>
              <a:ext cx="53780" cy="271920"/>
            </a:xfrm>
            <a:custGeom>
              <a:rect b="b" l="l" r="r" t="t"/>
              <a:pathLst>
                <a:path extrusionOk="0" h="10350" w="2047">
                  <a:moveTo>
                    <a:pt x="2047" y="1"/>
                  </a:moveTo>
                  <a:lnTo>
                    <a:pt x="2047" y="1"/>
                  </a:lnTo>
                  <a:cubicBezTo>
                    <a:pt x="1630" y="77"/>
                    <a:pt x="1221" y="195"/>
                    <a:pt x="833" y="361"/>
                  </a:cubicBezTo>
                  <a:cubicBezTo>
                    <a:pt x="313" y="1721"/>
                    <a:pt x="0" y="3378"/>
                    <a:pt x="0" y="5175"/>
                  </a:cubicBezTo>
                  <a:cubicBezTo>
                    <a:pt x="0" y="6971"/>
                    <a:pt x="313" y="8636"/>
                    <a:pt x="833" y="9996"/>
                  </a:cubicBezTo>
                  <a:cubicBezTo>
                    <a:pt x="1228" y="10162"/>
                    <a:pt x="1630" y="10280"/>
                    <a:pt x="2047" y="10349"/>
                  </a:cubicBezTo>
                  <a:cubicBezTo>
                    <a:pt x="1707" y="8893"/>
                    <a:pt x="1506" y="7110"/>
                    <a:pt x="1506" y="5175"/>
                  </a:cubicBezTo>
                  <a:cubicBezTo>
                    <a:pt x="1506" y="3247"/>
                    <a:pt x="1707" y="1464"/>
                    <a:pt x="2047" y="1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77"/>
            <p:cNvSpPr/>
            <p:nvPr/>
          </p:nvSpPr>
          <p:spPr>
            <a:xfrm>
              <a:off x="2545181" y="4344680"/>
              <a:ext cx="53780" cy="147468"/>
            </a:xfrm>
            <a:custGeom>
              <a:rect b="b" l="l" r="r" t="t"/>
              <a:pathLst>
                <a:path extrusionOk="0" h="5613" w="2047">
                  <a:moveTo>
                    <a:pt x="7" y="1"/>
                  </a:moveTo>
                  <a:cubicBezTo>
                    <a:pt x="7" y="147"/>
                    <a:pt x="0" y="292"/>
                    <a:pt x="0" y="438"/>
                  </a:cubicBezTo>
                  <a:cubicBezTo>
                    <a:pt x="0" y="2234"/>
                    <a:pt x="313" y="3892"/>
                    <a:pt x="833" y="5259"/>
                  </a:cubicBezTo>
                  <a:cubicBezTo>
                    <a:pt x="1221" y="5418"/>
                    <a:pt x="1630" y="5543"/>
                    <a:pt x="2047" y="5612"/>
                  </a:cubicBezTo>
                  <a:cubicBezTo>
                    <a:pt x="1818" y="4600"/>
                    <a:pt x="1658" y="3573"/>
                    <a:pt x="1582" y="2533"/>
                  </a:cubicBezTo>
                  <a:cubicBezTo>
                    <a:pt x="902" y="1797"/>
                    <a:pt x="368" y="937"/>
                    <a:pt x="7" y="1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77"/>
            <p:cNvSpPr/>
            <p:nvPr/>
          </p:nvSpPr>
          <p:spPr>
            <a:xfrm>
              <a:off x="2623184" y="4217678"/>
              <a:ext cx="49944" cy="277201"/>
            </a:xfrm>
            <a:custGeom>
              <a:rect b="b" l="l" r="r" t="t"/>
              <a:pathLst>
                <a:path extrusionOk="0" h="10551" w="1901">
                  <a:moveTo>
                    <a:pt x="617" y="0"/>
                  </a:moveTo>
                  <a:cubicBezTo>
                    <a:pt x="236" y="1436"/>
                    <a:pt x="0" y="3267"/>
                    <a:pt x="0" y="5272"/>
                  </a:cubicBezTo>
                  <a:cubicBezTo>
                    <a:pt x="0" y="7283"/>
                    <a:pt x="229" y="9115"/>
                    <a:pt x="617" y="10550"/>
                  </a:cubicBezTo>
                  <a:cubicBezTo>
                    <a:pt x="1047" y="10530"/>
                    <a:pt x="1484" y="10460"/>
                    <a:pt x="1901" y="10335"/>
                  </a:cubicBezTo>
                  <a:cubicBezTo>
                    <a:pt x="1588" y="8948"/>
                    <a:pt x="1401" y="7193"/>
                    <a:pt x="1401" y="5272"/>
                  </a:cubicBezTo>
                  <a:cubicBezTo>
                    <a:pt x="1401" y="3351"/>
                    <a:pt x="1588" y="1589"/>
                    <a:pt x="1901" y="209"/>
                  </a:cubicBezTo>
                  <a:cubicBezTo>
                    <a:pt x="1484" y="84"/>
                    <a:pt x="1047" y="14"/>
                    <a:pt x="617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77"/>
            <p:cNvSpPr/>
            <p:nvPr/>
          </p:nvSpPr>
          <p:spPr>
            <a:xfrm>
              <a:off x="2629542" y="4446748"/>
              <a:ext cx="43586" cy="48131"/>
            </a:xfrm>
            <a:custGeom>
              <a:rect b="b" l="l" r="r" t="t"/>
              <a:pathLst>
                <a:path extrusionOk="0" h="1832" w="1659">
                  <a:moveTo>
                    <a:pt x="1" y="0"/>
                  </a:moveTo>
                  <a:cubicBezTo>
                    <a:pt x="91" y="618"/>
                    <a:pt x="216" y="1228"/>
                    <a:pt x="375" y="1831"/>
                  </a:cubicBezTo>
                  <a:cubicBezTo>
                    <a:pt x="805" y="1811"/>
                    <a:pt x="1242" y="1741"/>
                    <a:pt x="1659" y="1616"/>
                  </a:cubicBezTo>
                  <a:cubicBezTo>
                    <a:pt x="1596" y="1339"/>
                    <a:pt x="1541" y="1034"/>
                    <a:pt x="1485" y="729"/>
                  </a:cubicBezTo>
                  <a:cubicBezTo>
                    <a:pt x="965" y="534"/>
                    <a:pt x="466" y="292"/>
                    <a:pt x="1" y="0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77"/>
            <p:cNvSpPr/>
            <p:nvPr/>
          </p:nvSpPr>
          <p:spPr>
            <a:xfrm>
              <a:off x="2694960" y="4243925"/>
              <a:ext cx="48867" cy="224709"/>
            </a:xfrm>
            <a:custGeom>
              <a:rect b="b" l="l" r="r" t="t"/>
              <a:pathLst>
                <a:path extrusionOk="0" h="8553" w="1860">
                  <a:moveTo>
                    <a:pt x="778" y="0"/>
                  </a:moveTo>
                  <a:cubicBezTo>
                    <a:pt x="1" y="2796"/>
                    <a:pt x="1" y="5750"/>
                    <a:pt x="778" y="8553"/>
                  </a:cubicBezTo>
                  <a:cubicBezTo>
                    <a:pt x="1187" y="8254"/>
                    <a:pt x="1548" y="7901"/>
                    <a:pt x="1860" y="7505"/>
                  </a:cubicBezTo>
                  <a:cubicBezTo>
                    <a:pt x="1353" y="5383"/>
                    <a:pt x="1353" y="3170"/>
                    <a:pt x="1860" y="1041"/>
                  </a:cubicBezTo>
                  <a:cubicBezTo>
                    <a:pt x="1548" y="645"/>
                    <a:pt x="1187" y="299"/>
                    <a:pt x="778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7" name="Google Shape;6217;p77"/>
          <p:cNvGrpSpPr/>
          <p:nvPr/>
        </p:nvGrpSpPr>
        <p:grpSpPr>
          <a:xfrm>
            <a:off x="3601939" y="4161192"/>
            <a:ext cx="275178" cy="388912"/>
            <a:chOff x="3601939" y="4161192"/>
            <a:chExt cx="275178" cy="388912"/>
          </a:xfrm>
        </p:grpSpPr>
        <p:sp>
          <p:nvSpPr>
            <p:cNvPr id="6218" name="Google Shape;6218;p77"/>
            <p:cNvSpPr/>
            <p:nvPr/>
          </p:nvSpPr>
          <p:spPr>
            <a:xfrm>
              <a:off x="3601939" y="4161192"/>
              <a:ext cx="195546" cy="388912"/>
            </a:xfrm>
            <a:custGeom>
              <a:rect b="b" l="l" r="r" t="t"/>
              <a:pathLst>
                <a:path extrusionOk="0" h="14803" w="7443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77"/>
            <p:cNvSpPr/>
            <p:nvPr/>
          </p:nvSpPr>
          <p:spPr>
            <a:xfrm>
              <a:off x="3630182" y="4193980"/>
              <a:ext cx="128131" cy="324597"/>
            </a:xfrm>
            <a:custGeom>
              <a:rect b="b" l="l" r="r" t="t"/>
              <a:pathLst>
                <a:path extrusionOk="0" h="12355" w="4877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77"/>
            <p:cNvSpPr/>
            <p:nvPr/>
          </p:nvSpPr>
          <p:spPr>
            <a:xfrm>
              <a:off x="3636383" y="4193980"/>
              <a:ext cx="63448" cy="324597"/>
            </a:xfrm>
            <a:custGeom>
              <a:rect b="b" l="l" r="r" t="t"/>
              <a:pathLst>
                <a:path extrusionOk="0" h="12355" w="2415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77"/>
            <p:cNvSpPr/>
            <p:nvPr/>
          </p:nvSpPr>
          <p:spPr>
            <a:xfrm>
              <a:off x="3679207" y="4193980"/>
              <a:ext cx="41195" cy="89326"/>
            </a:xfrm>
            <a:custGeom>
              <a:rect b="b" l="l" r="r" t="t"/>
              <a:pathLst>
                <a:path extrusionOk="0" h="3400" w="1568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77"/>
            <p:cNvSpPr/>
            <p:nvPr/>
          </p:nvSpPr>
          <p:spPr>
            <a:xfrm>
              <a:off x="3679207" y="4368010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77"/>
            <p:cNvSpPr/>
            <p:nvPr/>
          </p:nvSpPr>
          <p:spPr>
            <a:xfrm>
              <a:off x="3679207" y="4322637"/>
              <a:ext cx="41195" cy="12059"/>
            </a:xfrm>
            <a:custGeom>
              <a:rect b="b" l="l" r="r" t="t"/>
              <a:pathLst>
                <a:path extrusionOk="0" h="459" w="1568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77"/>
            <p:cNvSpPr/>
            <p:nvPr/>
          </p:nvSpPr>
          <p:spPr>
            <a:xfrm>
              <a:off x="3679207" y="4277448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77"/>
            <p:cNvSpPr/>
            <p:nvPr/>
          </p:nvSpPr>
          <p:spPr>
            <a:xfrm>
              <a:off x="3679207" y="4232076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77"/>
            <p:cNvSpPr/>
            <p:nvPr/>
          </p:nvSpPr>
          <p:spPr>
            <a:xfrm>
              <a:off x="3811489" y="4211846"/>
              <a:ext cx="65629" cy="111921"/>
            </a:xfrm>
            <a:custGeom>
              <a:rect b="b" l="l" r="r" t="t"/>
              <a:pathLst>
                <a:path extrusionOk="0" h="4260" w="2498">
                  <a:moveTo>
                    <a:pt x="1243" y="0"/>
                  </a:moveTo>
                  <a:cubicBezTo>
                    <a:pt x="452" y="0"/>
                    <a:pt x="1" y="465"/>
                    <a:pt x="1" y="1270"/>
                  </a:cubicBezTo>
                  <a:lnTo>
                    <a:pt x="1" y="2990"/>
                  </a:lnTo>
                  <a:cubicBezTo>
                    <a:pt x="1" y="3427"/>
                    <a:pt x="119" y="3753"/>
                    <a:pt x="362" y="3968"/>
                  </a:cubicBezTo>
                  <a:cubicBezTo>
                    <a:pt x="577" y="4155"/>
                    <a:pt x="875" y="4259"/>
                    <a:pt x="1243" y="4259"/>
                  </a:cubicBezTo>
                  <a:cubicBezTo>
                    <a:pt x="1978" y="4259"/>
                    <a:pt x="2498" y="3836"/>
                    <a:pt x="2498" y="3226"/>
                  </a:cubicBezTo>
                  <a:cubicBezTo>
                    <a:pt x="2498" y="2990"/>
                    <a:pt x="2401" y="2941"/>
                    <a:pt x="2241" y="2941"/>
                  </a:cubicBezTo>
                  <a:cubicBezTo>
                    <a:pt x="2082" y="2941"/>
                    <a:pt x="1999" y="3004"/>
                    <a:pt x="1985" y="3122"/>
                  </a:cubicBezTo>
                  <a:cubicBezTo>
                    <a:pt x="1950" y="3385"/>
                    <a:pt x="1901" y="3788"/>
                    <a:pt x="1270" y="3788"/>
                  </a:cubicBezTo>
                  <a:cubicBezTo>
                    <a:pt x="757" y="3788"/>
                    <a:pt x="507" y="3531"/>
                    <a:pt x="507" y="2990"/>
                  </a:cubicBezTo>
                  <a:lnTo>
                    <a:pt x="507" y="1270"/>
                  </a:lnTo>
                  <a:cubicBezTo>
                    <a:pt x="507" y="736"/>
                    <a:pt x="757" y="465"/>
                    <a:pt x="1256" y="465"/>
                  </a:cubicBezTo>
                  <a:cubicBezTo>
                    <a:pt x="1832" y="465"/>
                    <a:pt x="1971" y="812"/>
                    <a:pt x="1985" y="1110"/>
                  </a:cubicBezTo>
                  <a:cubicBezTo>
                    <a:pt x="1992" y="1228"/>
                    <a:pt x="2082" y="1291"/>
                    <a:pt x="2241" y="1291"/>
                  </a:cubicBezTo>
                  <a:cubicBezTo>
                    <a:pt x="2401" y="1291"/>
                    <a:pt x="2498" y="1249"/>
                    <a:pt x="2498" y="1013"/>
                  </a:cubicBezTo>
                  <a:cubicBezTo>
                    <a:pt x="2498" y="417"/>
                    <a:pt x="1985" y="0"/>
                    <a:pt x="1243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77"/>
            <p:cNvSpPr/>
            <p:nvPr/>
          </p:nvSpPr>
          <p:spPr>
            <a:xfrm>
              <a:off x="3774497" y="4175485"/>
              <a:ext cx="45241" cy="38936"/>
            </a:xfrm>
            <a:custGeom>
              <a:rect b="b" l="l" r="r" t="t"/>
              <a:pathLst>
                <a:path extrusionOk="0" h="1482" w="1722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8" name="Google Shape;6228;p77"/>
          <p:cNvGrpSpPr/>
          <p:nvPr/>
        </p:nvGrpSpPr>
        <p:grpSpPr>
          <a:xfrm>
            <a:off x="836023" y="3215146"/>
            <a:ext cx="375802" cy="371677"/>
            <a:chOff x="836023" y="3215146"/>
            <a:chExt cx="375802" cy="371677"/>
          </a:xfrm>
        </p:grpSpPr>
        <p:sp>
          <p:nvSpPr>
            <p:cNvPr id="6229" name="Google Shape;6229;p77"/>
            <p:cNvSpPr/>
            <p:nvPr/>
          </p:nvSpPr>
          <p:spPr>
            <a:xfrm>
              <a:off x="907274" y="3284847"/>
              <a:ext cx="232748" cy="231645"/>
            </a:xfrm>
            <a:custGeom>
              <a:rect b="b" l="l" r="r" t="t"/>
              <a:pathLst>
                <a:path extrusionOk="0" h="8817" w="8859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77"/>
            <p:cNvSpPr/>
            <p:nvPr/>
          </p:nvSpPr>
          <p:spPr>
            <a:xfrm>
              <a:off x="953198" y="3284847"/>
              <a:ext cx="186456" cy="221976"/>
            </a:xfrm>
            <a:custGeom>
              <a:rect b="b" l="l" r="r" t="t"/>
              <a:pathLst>
                <a:path extrusionOk="0" h="8449" w="7097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77"/>
            <p:cNvSpPr/>
            <p:nvPr/>
          </p:nvSpPr>
          <p:spPr>
            <a:xfrm>
              <a:off x="936437" y="3313799"/>
              <a:ext cx="175159" cy="174791"/>
            </a:xfrm>
            <a:custGeom>
              <a:rect b="b" l="l" r="r" t="t"/>
              <a:pathLst>
                <a:path extrusionOk="0" h="6653" w="6667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77"/>
            <p:cNvSpPr/>
            <p:nvPr/>
          </p:nvSpPr>
          <p:spPr>
            <a:xfrm>
              <a:off x="947550" y="3313799"/>
              <a:ext cx="164045" cy="174791"/>
            </a:xfrm>
            <a:custGeom>
              <a:rect b="b" l="l" r="r" t="t"/>
              <a:pathLst>
                <a:path extrusionOk="0" h="6653" w="6244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77"/>
            <p:cNvSpPr/>
            <p:nvPr/>
          </p:nvSpPr>
          <p:spPr>
            <a:xfrm>
              <a:off x="1017724" y="3215146"/>
              <a:ext cx="12585" cy="48578"/>
            </a:xfrm>
            <a:custGeom>
              <a:rect b="b" l="l" r="r" t="t"/>
              <a:pathLst>
                <a:path extrusionOk="0" h="1849" w="479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77"/>
            <p:cNvSpPr/>
            <p:nvPr/>
          </p:nvSpPr>
          <p:spPr>
            <a:xfrm>
              <a:off x="1017724" y="3538219"/>
              <a:ext cx="12585" cy="48604"/>
            </a:xfrm>
            <a:custGeom>
              <a:rect b="b" l="l" r="r" t="t"/>
              <a:pathLst>
                <a:path extrusionOk="0" h="1850" w="479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77"/>
            <p:cNvSpPr/>
            <p:nvPr/>
          </p:nvSpPr>
          <p:spPr>
            <a:xfrm>
              <a:off x="925901" y="3238975"/>
              <a:ext cx="34259" cy="43875"/>
            </a:xfrm>
            <a:custGeom>
              <a:rect b="b" l="l" r="r" t="t"/>
              <a:pathLst>
                <a:path extrusionOk="0" h="1670" w="1304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77"/>
            <p:cNvSpPr/>
            <p:nvPr/>
          </p:nvSpPr>
          <p:spPr>
            <a:xfrm>
              <a:off x="1087556" y="3518961"/>
              <a:ext cx="34049" cy="43796"/>
            </a:xfrm>
            <a:custGeom>
              <a:rect b="b" l="l" r="r" t="t"/>
              <a:pathLst>
                <a:path extrusionOk="0" h="1667" w="1296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77"/>
            <p:cNvSpPr/>
            <p:nvPr/>
          </p:nvSpPr>
          <p:spPr>
            <a:xfrm>
              <a:off x="859274" y="3304788"/>
              <a:ext cx="49130" cy="30739"/>
            </a:xfrm>
            <a:custGeom>
              <a:rect b="b" l="l" r="r" t="t"/>
              <a:pathLst>
                <a:path extrusionOk="0" h="1170" w="187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77"/>
            <p:cNvSpPr/>
            <p:nvPr/>
          </p:nvSpPr>
          <p:spPr>
            <a:xfrm>
              <a:off x="1139103" y="3466311"/>
              <a:ext cx="49024" cy="30660"/>
            </a:xfrm>
            <a:custGeom>
              <a:rect b="b" l="l" r="r" t="t"/>
              <a:pathLst>
                <a:path extrusionOk="0" h="1167" w="1866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77"/>
            <p:cNvSpPr/>
            <p:nvPr/>
          </p:nvSpPr>
          <p:spPr>
            <a:xfrm>
              <a:off x="836023" y="3394719"/>
              <a:ext cx="52703" cy="12611"/>
            </a:xfrm>
            <a:custGeom>
              <a:rect b="b" l="l" r="r" t="t"/>
              <a:pathLst>
                <a:path extrusionOk="0" h="480" w="2006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77"/>
            <p:cNvSpPr/>
            <p:nvPr/>
          </p:nvSpPr>
          <p:spPr>
            <a:xfrm>
              <a:off x="1159122" y="3394719"/>
              <a:ext cx="52703" cy="12611"/>
            </a:xfrm>
            <a:custGeom>
              <a:rect b="b" l="l" r="r" t="t"/>
              <a:pathLst>
                <a:path extrusionOk="0" h="480" w="2006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77"/>
            <p:cNvSpPr/>
            <p:nvPr/>
          </p:nvSpPr>
          <p:spPr>
            <a:xfrm>
              <a:off x="859721" y="3466311"/>
              <a:ext cx="49182" cy="30660"/>
            </a:xfrm>
            <a:custGeom>
              <a:rect b="b" l="l" r="r" t="t"/>
              <a:pathLst>
                <a:path extrusionOk="0" h="1167" w="1872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77"/>
            <p:cNvSpPr/>
            <p:nvPr/>
          </p:nvSpPr>
          <p:spPr>
            <a:xfrm>
              <a:off x="1139628" y="3304840"/>
              <a:ext cx="49024" cy="30686"/>
            </a:xfrm>
            <a:custGeom>
              <a:rect b="b" l="l" r="r" t="t"/>
              <a:pathLst>
                <a:path extrusionOk="0" h="1168" w="1866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77"/>
            <p:cNvSpPr/>
            <p:nvPr/>
          </p:nvSpPr>
          <p:spPr>
            <a:xfrm>
              <a:off x="926427" y="3518961"/>
              <a:ext cx="34075" cy="43796"/>
            </a:xfrm>
            <a:custGeom>
              <a:rect b="b" l="l" r="r" t="t"/>
              <a:pathLst>
                <a:path extrusionOk="0" h="1667" w="1297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77"/>
            <p:cNvSpPr/>
            <p:nvPr/>
          </p:nvSpPr>
          <p:spPr>
            <a:xfrm>
              <a:off x="1087871" y="3239106"/>
              <a:ext cx="34233" cy="43744"/>
            </a:xfrm>
            <a:custGeom>
              <a:rect b="b" l="l" r="r" t="t"/>
              <a:pathLst>
                <a:path extrusionOk="0" h="1665" w="1303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5" name="Google Shape;6245;p77"/>
          <p:cNvGrpSpPr/>
          <p:nvPr/>
        </p:nvGrpSpPr>
        <p:grpSpPr>
          <a:xfrm>
            <a:off x="1356297" y="3210890"/>
            <a:ext cx="431368" cy="380189"/>
            <a:chOff x="1356297" y="3210890"/>
            <a:chExt cx="431368" cy="380189"/>
          </a:xfrm>
        </p:grpSpPr>
        <p:sp>
          <p:nvSpPr>
            <p:cNvPr id="6246" name="Google Shape;6246;p77"/>
            <p:cNvSpPr/>
            <p:nvPr/>
          </p:nvSpPr>
          <p:spPr>
            <a:xfrm>
              <a:off x="1418432" y="3271343"/>
              <a:ext cx="191369" cy="190843"/>
            </a:xfrm>
            <a:custGeom>
              <a:rect b="b" l="l" r="r" t="t"/>
              <a:pathLst>
                <a:path extrusionOk="0" h="7264" w="7284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77"/>
            <p:cNvSpPr/>
            <p:nvPr/>
          </p:nvSpPr>
          <p:spPr>
            <a:xfrm>
              <a:off x="1462543" y="3271159"/>
              <a:ext cx="147257" cy="177523"/>
            </a:xfrm>
            <a:custGeom>
              <a:rect b="b" l="l" r="r" t="t"/>
              <a:pathLst>
                <a:path extrusionOk="0" h="6757" w="5605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77"/>
            <p:cNvSpPr/>
            <p:nvPr/>
          </p:nvSpPr>
          <p:spPr>
            <a:xfrm>
              <a:off x="1442681" y="3295408"/>
              <a:ext cx="144000" cy="143264"/>
            </a:xfrm>
            <a:custGeom>
              <a:rect b="b" l="l" r="r" t="t"/>
              <a:pathLst>
                <a:path extrusionOk="0" h="5453" w="5481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77"/>
            <p:cNvSpPr/>
            <p:nvPr/>
          </p:nvSpPr>
          <p:spPr>
            <a:xfrm>
              <a:off x="1454346" y="3295225"/>
              <a:ext cx="132335" cy="143448"/>
            </a:xfrm>
            <a:custGeom>
              <a:rect b="b" l="l" r="r" t="t"/>
              <a:pathLst>
                <a:path extrusionOk="0" h="5460" w="5037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77"/>
            <p:cNvSpPr/>
            <p:nvPr/>
          </p:nvSpPr>
          <p:spPr>
            <a:xfrm>
              <a:off x="1506996" y="3210890"/>
              <a:ext cx="14608" cy="44453"/>
            </a:xfrm>
            <a:custGeom>
              <a:rect b="b" l="l" r="r" t="t"/>
              <a:pathLst>
                <a:path extrusionOk="0" h="1692" w="556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77"/>
            <p:cNvSpPr/>
            <p:nvPr/>
          </p:nvSpPr>
          <p:spPr>
            <a:xfrm>
              <a:off x="1430307" y="3230489"/>
              <a:ext cx="33892" cy="40696"/>
            </a:xfrm>
            <a:custGeom>
              <a:rect b="b" l="l" r="r" t="t"/>
              <a:pathLst>
                <a:path extrusionOk="0" h="1549" w="129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77"/>
            <p:cNvSpPr/>
            <p:nvPr/>
          </p:nvSpPr>
          <p:spPr>
            <a:xfrm>
              <a:off x="1374872" y="3284768"/>
              <a:ext cx="47002" cy="29793"/>
            </a:xfrm>
            <a:custGeom>
              <a:rect b="b" l="l" r="r" t="t"/>
              <a:pathLst>
                <a:path extrusionOk="0" h="1134" w="1789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77"/>
            <p:cNvSpPr/>
            <p:nvPr/>
          </p:nvSpPr>
          <p:spPr>
            <a:xfrm>
              <a:off x="1356297" y="3359198"/>
              <a:ext cx="49235" cy="14581"/>
            </a:xfrm>
            <a:custGeom>
              <a:rect b="b" l="l" r="r" t="t"/>
              <a:pathLst>
                <a:path extrusionOk="0" h="555" w="1874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77"/>
            <p:cNvSpPr/>
            <p:nvPr/>
          </p:nvSpPr>
          <p:spPr>
            <a:xfrm>
              <a:off x="1375686" y="3418311"/>
              <a:ext cx="46476" cy="29478"/>
            </a:xfrm>
            <a:custGeom>
              <a:rect b="b" l="l" r="r" t="t"/>
              <a:pathLst>
                <a:path extrusionOk="0" h="1122" w="1769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77"/>
            <p:cNvSpPr/>
            <p:nvPr/>
          </p:nvSpPr>
          <p:spPr>
            <a:xfrm>
              <a:off x="1606701" y="3284689"/>
              <a:ext cx="46870" cy="29872"/>
            </a:xfrm>
            <a:custGeom>
              <a:rect b="b" l="l" r="r" t="t"/>
              <a:pathLst>
                <a:path extrusionOk="0" h="1137" w="1784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77"/>
            <p:cNvSpPr/>
            <p:nvPr/>
          </p:nvSpPr>
          <p:spPr>
            <a:xfrm>
              <a:off x="1564402" y="3230857"/>
              <a:ext cx="33419" cy="40328"/>
            </a:xfrm>
            <a:custGeom>
              <a:rect b="b" l="l" r="r" t="t"/>
              <a:pathLst>
                <a:path extrusionOk="0" h="1535" w="1272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77"/>
            <p:cNvSpPr/>
            <p:nvPr/>
          </p:nvSpPr>
          <p:spPr>
            <a:xfrm>
              <a:off x="1360317" y="3362587"/>
              <a:ext cx="427348" cy="228492"/>
            </a:xfrm>
            <a:custGeom>
              <a:rect b="b" l="l" r="r" t="t"/>
              <a:pathLst>
                <a:path extrusionOk="0" h="8697" w="16266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77"/>
            <p:cNvSpPr/>
            <p:nvPr/>
          </p:nvSpPr>
          <p:spPr>
            <a:xfrm>
              <a:off x="1360317" y="3431264"/>
              <a:ext cx="216512" cy="159737"/>
            </a:xfrm>
            <a:custGeom>
              <a:rect b="b" l="l" r="r" t="t"/>
              <a:pathLst>
                <a:path extrusionOk="0" h="6080" w="8241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9" name="Google Shape;6259;p77"/>
          <p:cNvGrpSpPr/>
          <p:nvPr/>
        </p:nvGrpSpPr>
        <p:grpSpPr>
          <a:xfrm>
            <a:off x="1903737" y="3215540"/>
            <a:ext cx="411874" cy="370731"/>
            <a:chOff x="1903737" y="3215540"/>
            <a:chExt cx="411874" cy="370731"/>
          </a:xfrm>
        </p:grpSpPr>
        <p:sp>
          <p:nvSpPr>
            <p:cNvPr id="6260" name="Google Shape;6260;p77"/>
            <p:cNvSpPr/>
            <p:nvPr/>
          </p:nvSpPr>
          <p:spPr>
            <a:xfrm>
              <a:off x="2115940" y="3285661"/>
              <a:ext cx="77451" cy="75271"/>
            </a:xfrm>
            <a:custGeom>
              <a:rect b="b" l="l" r="r" t="t"/>
              <a:pathLst>
                <a:path extrusionOk="0" h="2865" w="2948">
                  <a:moveTo>
                    <a:pt x="1475" y="0"/>
                  </a:moveTo>
                  <a:cubicBezTo>
                    <a:pt x="1438" y="0"/>
                    <a:pt x="1401" y="25"/>
                    <a:pt x="1398" y="73"/>
                  </a:cubicBezTo>
                  <a:cubicBezTo>
                    <a:pt x="1398" y="781"/>
                    <a:pt x="822" y="1356"/>
                    <a:pt x="115" y="1356"/>
                  </a:cubicBezTo>
                  <a:cubicBezTo>
                    <a:pt x="110" y="1356"/>
                    <a:pt x="106" y="1356"/>
                    <a:pt x="102" y="1356"/>
                  </a:cubicBezTo>
                  <a:cubicBezTo>
                    <a:pt x="1" y="1356"/>
                    <a:pt x="1" y="1517"/>
                    <a:pt x="102" y="1517"/>
                  </a:cubicBezTo>
                  <a:cubicBezTo>
                    <a:pt x="106" y="1517"/>
                    <a:pt x="110" y="1516"/>
                    <a:pt x="115" y="1516"/>
                  </a:cubicBezTo>
                  <a:cubicBezTo>
                    <a:pt x="822" y="1516"/>
                    <a:pt x="1391" y="2085"/>
                    <a:pt x="1398" y="2792"/>
                  </a:cubicBezTo>
                  <a:cubicBezTo>
                    <a:pt x="1401" y="2841"/>
                    <a:pt x="1438" y="2865"/>
                    <a:pt x="1475" y="2865"/>
                  </a:cubicBezTo>
                  <a:cubicBezTo>
                    <a:pt x="1512" y="2865"/>
                    <a:pt x="1550" y="2841"/>
                    <a:pt x="1557" y="2792"/>
                  </a:cubicBezTo>
                  <a:cubicBezTo>
                    <a:pt x="1557" y="2085"/>
                    <a:pt x="2126" y="1516"/>
                    <a:pt x="2834" y="1516"/>
                  </a:cubicBezTo>
                  <a:cubicBezTo>
                    <a:pt x="2838" y="1516"/>
                    <a:pt x="2842" y="1517"/>
                    <a:pt x="2846" y="1517"/>
                  </a:cubicBezTo>
                  <a:cubicBezTo>
                    <a:pt x="2947" y="1517"/>
                    <a:pt x="2947" y="1356"/>
                    <a:pt x="2846" y="1356"/>
                  </a:cubicBezTo>
                  <a:cubicBezTo>
                    <a:pt x="2842" y="1356"/>
                    <a:pt x="2838" y="1356"/>
                    <a:pt x="2834" y="1356"/>
                  </a:cubicBezTo>
                  <a:cubicBezTo>
                    <a:pt x="2126" y="1349"/>
                    <a:pt x="1557" y="781"/>
                    <a:pt x="1557" y="73"/>
                  </a:cubicBezTo>
                  <a:cubicBezTo>
                    <a:pt x="1550" y="25"/>
                    <a:pt x="1512" y="0"/>
                    <a:pt x="1475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77"/>
            <p:cNvSpPr/>
            <p:nvPr/>
          </p:nvSpPr>
          <p:spPr>
            <a:xfrm>
              <a:off x="2116939" y="3285425"/>
              <a:ext cx="44663" cy="74798"/>
            </a:xfrm>
            <a:custGeom>
              <a:rect b="b" l="l" r="r" t="t"/>
              <a:pathLst>
                <a:path extrusionOk="0" h="2847" w="1700">
                  <a:moveTo>
                    <a:pt x="1437" y="1"/>
                  </a:moveTo>
                  <a:cubicBezTo>
                    <a:pt x="1395" y="1"/>
                    <a:pt x="1353" y="30"/>
                    <a:pt x="1360" y="89"/>
                  </a:cubicBezTo>
                  <a:cubicBezTo>
                    <a:pt x="1353" y="589"/>
                    <a:pt x="1062" y="1039"/>
                    <a:pt x="611" y="1247"/>
                  </a:cubicBezTo>
                  <a:lnTo>
                    <a:pt x="604" y="1247"/>
                  </a:lnTo>
                  <a:cubicBezTo>
                    <a:pt x="548" y="1275"/>
                    <a:pt x="500" y="1289"/>
                    <a:pt x="444" y="1310"/>
                  </a:cubicBezTo>
                  <a:lnTo>
                    <a:pt x="430" y="1310"/>
                  </a:lnTo>
                  <a:lnTo>
                    <a:pt x="361" y="1324"/>
                  </a:lnTo>
                  <a:lnTo>
                    <a:pt x="347" y="1324"/>
                  </a:lnTo>
                  <a:cubicBezTo>
                    <a:pt x="319" y="1331"/>
                    <a:pt x="292" y="1338"/>
                    <a:pt x="271" y="1345"/>
                  </a:cubicBezTo>
                  <a:lnTo>
                    <a:pt x="257" y="1345"/>
                  </a:lnTo>
                  <a:lnTo>
                    <a:pt x="188" y="1352"/>
                  </a:lnTo>
                  <a:lnTo>
                    <a:pt x="84" y="1352"/>
                  </a:lnTo>
                  <a:cubicBezTo>
                    <a:pt x="35" y="1352"/>
                    <a:pt x="0" y="1386"/>
                    <a:pt x="0" y="1428"/>
                  </a:cubicBezTo>
                  <a:cubicBezTo>
                    <a:pt x="0" y="1476"/>
                    <a:pt x="35" y="1511"/>
                    <a:pt x="84" y="1511"/>
                  </a:cubicBezTo>
                  <a:lnTo>
                    <a:pt x="188" y="1511"/>
                  </a:lnTo>
                  <a:lnTo>
                    <a:pt x="257" y="1518"/>
                  </a:lnTo>
                  <a:lnTo>
                    <a:pt x="271" y="1518"/>
                  </a:lnTo>
                  <a:cubicBezTo>
                    <a:pt x="292" y="1525"/>
                    <a:pt x="319" y="1525"/>
                    <a:pt x="347" y="1532"/>
                  </a:cubicBezTo>
                  <a:lnTo>
                    <a:pt x="361" y="1532"/>
                  </a:lnTo>
                  <a:lnTo>
                    <a:pt x="430" y="1553"/>
                  </a:lnTo>
                  <a:lnTo>
                    <a:pt x="444" y="1553"/>
                  </a:lnTo>
                  <a:cubicBezTo>
                    <a:pt x="500" y="1567"/>
                    <a:pt x="548" y="1587"/>
                    <a:pt x="604" y="1608"/>
                  </a:cubicBezTo>
                  <a:lnTo>
                    <a:pt x="611" y="1608"/>
                  </a:lnTo>
                  <a:cubicBezTo>
                    <a:pt x="1062" y="1816"/>
                    <a:pt x="1353" y="2274"/>
                    <a:pt x="1360" y="2773"/>
                  </a:cubicBezTo>
                  <a:cubicBezTo>
                    <a:pt x="1363" y="2822"/>
                    <a:pt x="1400" y="2846"/>
                    <a:pt x="1437" y="2846"/>
                  </a:cubicBezTo>
                  <a:cubicBezTo>
                    <a:pt x="1474" y="2846"/>
                    <a:pt x="1512" y="2822"/>
                    <a:pt x="1519" y="2773"/>
                  </a:cubicBezTo>
                  <a:cubicBezTo>
                    <a:pt x="1519" y="2538"/>
                    <a:pt x="1582" y="2309"/>
                    <a:pt x="1700" y="2108"/>
                  </a:cubicBezTo>
                  <a:cubicBezTo>
                    <a:pt x="1637" y="1851"/>
                    <a:pt x="1499" y="1615"/>
                    <a:pt x="1290" y="1442"/>
                  </a:cubicBezTo>
                  <a:cubicBezTo>
                    <a:pt x="1499" y="1261"/>
                    <a:pt x="1644" y="1019"/>
                    <a:pt x="1700" y="748"/>
                  </a:cubicBezTo>
                  <a:cubicBezTo>
                    <a:pt x="1582" y="547"/>
                    <a:pt x="1519" y="318"/>
                    <a:pt x="1519" y="89"/>
                  </a:cubicBezTo>
                  <a:cubicBezTo>
                    <a:pt x="1523" y="30"/>
                    <a:pt x="1480" y="1"/>
                    <a:pt x="143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77"/>
            <p:cNvSpPr/>
            <p:nvPr/>
          </p:nvSpPr>
          <p:spPr>
            <a:xfrm>
              <a:off x="2200407" y="3381609"/>
              <a:ext cx="28453" cy="28453"/>
            </a:xfrm>
            <a:custGeom>
              <a:rect b="b" l="l" r="r" t="t"/>
              <a:pathLst>
                <a:path extrusionOk="0" h="1083" w="1083">
                  <a:moveTo>
                    <a:pt x="541" y="0"/>
                  </a:moveTo>
                  <a:cubicBezTo>
                    <a:pt x="236" y="0"/>
                    <a:pt x="0" y="243"/>
                    <a:pt x="0" y="541"/>
                  </a:cubicBezTo>
                  <a:cubicBezTo>
                    <a:pt x="0" y="846"/>
                    <a:pt x="236" y="1082"/>
                    <a:pt x="541" y="1082"/>
                  </a:cubicBezTo>
                  <a:cubicBezTo>
                    <a:pt x="839" y="1082"/>
                    <a:pt x="1082" y="846"/>
                    <a:pt x="1082" y="541"/>
                  </a:cubicBezTo>
                  <a:cubicBezTo>
                    <a:pt x="1082" y="243"/>
                    <a:pt x="839" y="0"/>
                    <a:pt x="541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77"/>
            <p:cNvSpPr/>
            <p:nvPr/>
          </p:nvSpPr>
          <p:spPr>
            <a:xfrm>
              <a:off x="1942174" y="3547073"/>
              <a:ext cx="28453" cy="28453"/>
            </a:xfrm>
            <a:custGeom>
              <a:rect b="b" l="l" r="r" t="t"/>
              <a:pathLst>
                <a:path extrusionOk="0" h="1083" w="1083">
                  <a:moveTo>
                    <a:pt x="542" y="0"/>
                  </a:moveTo>
                  <a:cubicBezTo>
                    <a:pt x="243" y="0"/>
                    <a:pt x="1" y="243"/>
                    <a:pt x="1" y="541"/>
                  </a:cubicBezTo>
                  <a:cubicBezTo>
                    <a:pt x="1" y="840"/>
                    <a:pt x="243" y="1082"/>
                    <a:pt x="542" y="1082"/>
                  </a:cubicBezTo>
                  <a:cubicBezTo>
                    <a:pt x="840" y="1082"/>
                    <a:pt x="1083" y="840"/>
                    <a:pt x="1083" y="541"/>
                  </a:cubicBezTo>
                  <a:cubicBezTo>
                    <a:pt x="1083" y="243"/>
                    <a:pt x="840" y="0"/>
                    <a:pt x="542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77"/>
            <p:cNvSpPr/>
            <p:nvPr/>
          </p:nvSpPr>
          <p:spPr>
            <a:xfrm>
              <a:off x="1903737" y="3215540"/>
              <a:ext cx="411874" cy="370731"/>
            </a:xfrm>
            <a:custGeom>
              <a:rect b="b" l="l" r="r" t="t"/>
              <a:pathLst>
                <a:path extrusionOk="0" h="14111" w="15677">
                  <a:moveTo>
                    <a:pt x="5942" y="0"/>
                  </a:moveTo>
                  <a:cubicBezTo>
                    <a:pt x="5889" y="0"/>
                    <a:pt x="5834" y="12"/>
                    <a:pt x="5778" y="37"/>
                  </a:cubicBezTo>
                  <a:cubicBezTo>
                    <a:pt x="1103" y="2173"/>
                    <a:pt x="0" y="8319"/>
                    <a:pt x="3635" y="11953"/>
                  </a:cubicBezTo>
                  <a:cubicBezTo>
                    <a:pt x="5027" y="13346"/>
                    <a:pt x="6905" y="14110"/>
                    <a:pt x="8838" y="14110"/>
                  </a:cubicBezTo>
                  <a:cubicBezTo>
                    <a:pt x="9274" y="14110"/>
                    <a:pt x="9712" y="14072"/>
                    <a:pt x="10148" y="13993"/>
                  </a:cubicBezTo>
                  <a:cubicBezTo>
                    <a:pt x="12527" y="13563"/>
                    <a:pt x="14538" y="12002"/>
                    <a:pt x="15544" y="9803"/>
                  </a:cubicBezTo>
                  <a:cubicBezTo>
                    <a:pt x="15677" y="9521"/>
                    <a:pt x="15447" y="9248"/>
                    <a:pt x="15189" y="9248"/>
                  </a:cubicBezTo>
                  <a:cubicBezTo>
                    <a:pt x="15110" y="9248"/>
                    <a:pt x="15029" y="9273"/>
                    <a:pt x="14954" y="9332"/>
                  </a:cubicBezTo>
                  <a:cubicBezTo>
                    <a:pt x="13881" y="10151"/>
                    <a:pt x="12568" y="10601"/>
                    <a:pt x="11219" y="10601"/>
                  </a:cubicBezTo>
                  <a:cubicBezTo>
                    <a:pt x="11209" y="10601"/>
                    <a:pt x="11198" y="10601"/>
                    <a:pt x="11188" y="10601"/>
                  </a:cubicBezTo>
                  <a:cubicBezTo>
                    <a:pt x="10814" y="10601"/>
                    <a:pt x="10439" y="10573"/>
                    <a:pt x="10071" y="10504"/>
                  </a:cubicBezTo>
                  <a:lnTo>
                    <a:pt x="9239" y="10289"/>
                  </a:lnTo>
                  <a:cubicBezTo>
                    <a:pt x="6700" y="9449"/>
                    <a:pt x="4980" y="7077"/>
                    <a:pt x="4980" y="4393"/>
                  </a:cubicBezTo>
                  <a:cubicBezTo>
                    <a:pt x="4973" y="3034"/>
                    <a:pt x="5417" y="1709"/>
                    <a:pt x="6250" y="634"/>
                  </a:cubicBezTo>
                  <a:cubicBezTo>
                    <a:pt x="6461" y="357"/>
                    <a:pt x="6239" y="0"/>
                    <a:pt x="594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77"/>
            <p:cNvSpPr/>
            <p:nvPr/>
          </p:nvSpPr>
          <p:spPr>
            <a:xfrm>
              <a:off x="1920867" y="3246752"/>
              <a:ext cx="360275" cy="338889"/>
            </a:xfrm>
            <a:custGeom>
              <a:rect b="b" l="l" r="r" t="t"/>
              <a:pathLst>
                <a:path extrusionOk="0" h="12899" w="13713">
                  <a:moveTo>
                    <a:pt x="3336" y="0"/>
                  </a:moveTo>
                  <a:lnTo>
                    <a:pt x="3336" y="0"/>
                  </a:lnTo>
                  <a:cubicBezTo>
                    <a:pt x="153" y="2810"/>
                    <a:pt x="0" y="7720"/>
                    <a:pt x="2990" y="10724"/>
                  </a:cubicBezTo>
                  <a:cubicBezTo>
                    <a:pt x="4433" y="12177"/>
                    <a:pt x="6325" y="12898"/>
                    <a:pt x="8213" y="12898"/>
                  </a:cubicBezTo>
                  <a:cubicBezTo>
                    <a:pt x="10235" y="12898"/>
                    <a:pt x="12253" y="12072"/>
                    <a:pt x="13713" y="10432"/>
                  </a:cubicBezTo>
                  <a:lnTo>
                    <a:pt x="13713" y="10432"/>
                  </a:lnTo>
                  <a:cubicBezTo>
                    <a:pt x="13456" y="10661"/>
                    <a:pt x="13179" y="10869"/>
                    <a:pt x="12894" y="11057"/>
                  </a:cubicBezTo>
                  <a:cubicBezTo>
                    <a:pt x="11657" y="11868"/>
                    <a:pt x="10251" y="12264"/>
                    <a:pt x="8854" y="12264"/>
                  </a:cubicBezTo>
                  <a:cubicBezTo>
                    <a:pt x="6951" y="12264"/>
                    <a:pt x="5065" y="11530"/>
                    <a:pt x="3642" y="10106"/>
                  </a:cubicBezTo>
                  <a:cubicBezTo>
                    <a:pt x="1172" y="7637"/>
                    <a:pt x="770" y="3767"/>
                    <a:pt x="2691" y="847"/>
                  </a:cubicBezTo>
                  <a:cubicBezTo>
                    <a:pt x="2885" y="555"/>
                    <a:pt x="3100" y="271"/>
                    <a:pt x="3336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77"/>
            <p:cNvSpPr/>
            <p:nvPr/>
          </p:nvSpPr>
          <p:spPr>
            <a:xfrm>
              <a:off x="2146285" y="3395822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19" y="0"/>
                  </a:moveTo>
                  <a:cubicBezTo>
                    <a:pt x="139" y="0"/>
                    <a:pt x="0" y="146"/>
                    <a:pt x="0" y="326"/>
                  </a:cubicBezTo>
                  <a:cubicBezTo>
                    <a:pt x="0" y="507"/>
                    <a:pt x="139" y="645"/>
                    <a:pt x="319" y="645"/>
                  </a:cubicBezTo>
                  <a:cubicBezTo>
                    <a:pt x="499" y="645"/>
                    <a:pt x="645" y="507"/>
                    <a:pt x="645" y="326"/>
                  </a:cubicBezTo>
                  <a:cubicBezTo>
                    <a:pt x="645" y="146"/>
                    <a:pt x="499" y="0"/>
                    <a:pt x="319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77"/>
            <p:cNvSpPr/>
            <p:nvPr/>
          </p:nvSpPr>
          <p:spPr>
            <a:xfrm>
              <a:off x="1925228" y="3497497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20" y="1"/>
                  </a:moveTo>
                  <a:cubicBezTo>
                    <a:pt x="139" y="1"/>
                    <a:pt x="0" y="146"/>
                    <a:pt x="0" y="320"/>
                  </a:cubicBezTo>
                  <a:cubicBezTo>
                    <a:pt x="0" y="500"/>
                    <a:pt x="139" y="646"/>
                    <a:pt x="320" y="646"/>
                  </a:cubicBezTo>
                  <a:cubicBezTo>
                    <a:pt x="500" y="646"/>
                    <a:pt x="646" y="500"/>
                    <a:pt x="646" y="320"/>
                  </a:cubicBezTo>
                  <a:cubicBezTo>
                    <a:pt x="646" y="146"/>
                    <a:pt x="500" y="1"/>
                    <a:pt x="32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77"/>
            <p:cNvSpPr/>
            <p:nvPr/>
          </p:nvSpPr>
          <p:spPr>
            <a:xfrm>
              <a:off x="2200407" y="3265169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26" y="0"/>
                  </a:moveTo>
                  <a:cubicBezTo>
                    <a:pt x="146" y="0"/>
                    <a:pt x="0" y="139"/>
                    <a:pt x="0" y="319"/>
                  </a:cubicBezTo>
                  <a:cubicBezTo>
                    <a:pt x="0" y="499"/>
                    <a:pt x="146" y="645"/>
                    <a:pt x="326" y="645"/>
                  </a:cubicBezTo>
                  <a:cubicBezTo>
                    <a:pt x="506" y="645"/>
                    <a:pt x="645" y="499"/>
                    <a:pt x="645" y="319"/>
                  </a:cubicBezTo>
                  <a:cubicBezTo>
                    <a:pt x="645" y="139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9" name="Google Shape;6269;p77"/>
          <p:cNvGrpSpPr/>
          <p:nvPr/>
        </p:nvGrpSpPr>
        <p:grpSpPr>
          <a:xfrm>
            <a:off x="2468465" y="3248854"/>
            <a:ext cx="397818" cy="304078"/>
            <a:chOff x="2468465" y="3248854"/>
            <a:chExt cx="397818" cy="304078"/>
          </a:xfrm>
        </p:grpSpPr>
        <p:sp>
          <p:nvSpPr>
            <p:cNvPr id="6270" name="Google Shape;6270;p77"/>
            <p:cNvSpPr/>
            <p:nvPr/>
          </p:nvSpPr>
          <p:spPr>
            <a:xfrm>
              <a:off x="2488511" y="3248854"/>
              <a:ext cx="182988" cy="99967"/>
            </a:xfrm>
            <a:custGeom>
              <a:rect b="b" l="l" r="r" t="t"/>
              <a:pathLst>
                <a:path extrusionOk="0" h="3805" w="6965">
                  <a:moveTo>
                    <a:pt x="4042" y="0"/>
                  </a:moveTo>
                  <a:cubicBezTo>
                    <a:pt x="3341" y="0"/>
                    <a:pt x="2720" y="492"/>
                    <a:pt x="2560" y="1190"/>
                  </a:cubicBezTo>
                  <a:cubicBezTo>
                    <a:pt x="2465" y="1159"/>
                    <a:pt x="2368" y="1144"/>
                    <a:pt x="2272" y="1144"/>
                  </a:cubicBezTo>
                  <a:cubicBezTo>
                    <a:pt x="1976" y="1144"/>
                    <a:pt x="1692" y="1285"/>
                    <a:pt x="1519" y="1537"/>
                  </a:cubicBezTo>
                  <a:cubicBezTo>
                    <a:pt x="1421" y="1511"/>
                    <a:pt x="1324" y="1499"/>
                    <a:pt x="1228" y="1499"/>
                  </a:cubicBezTo>
                  <a:cubicBezTo>
                    <a:pt x="663" y="1499"/>
                    <a:pt x="162" y="1915"/>
                    <a:pt x="90" y="2508"/>
                  </a:cubicBezTo>
                  <a:cubicBezTo>
                    <a:pt x="0" y="3194"/>
                    <a:pt x="534" y="3798"/>
                    <a:pt x="1228" y="3798"/>
                  </a:cubicBezTo>
                  <a:lnTo>
                    <a:pt x="3066" y="3798"/>
                  </a:lnTo>
                  <a:lnTo>
                    <a:pt x="3898" y="3805"/>
                  </a:lnTo>
                  <a:lnTo>
                    <a:pt x="5001" y="3805"/>
                  </a:lnTo>
                  <a:cubicBezTo>
                    <a:pt x="5417" y="3035"/>
                    <a:pt x="6125" y="2473"/>
                    <a:pt x="6964" y="2237"/>
                  </a:cubicBezTo>
                  <a:cubicBezTo>
                    <a:pt x="6782" y="1800"/>
                    <a:pt x="6366" y="1531"/>
                    <a:pt x="5920" y="1531"/>
                  </a:cubicBezTo>
                  <a:cubicBezTo>
                    <a:pt x="5806" y="1531"/>
                    <a:pt x="5691" y="1549"/>
                    <a:pt x="5577" y="1585"/>
                  </a:cubicBezTo>
                  <a:lnTo>
                    <a:pt x="5577" y="1530"/>
                  </a:lnTo>
                  <a:cubicBezTo>
                    <a:pt x="5577" y="753"/>
                    <a:pt x="4994" y="94"/>
                    <a:pt x="4217" y="11"/>
                  </a:cubicBezTo>
                  <a:cubicBezTo>
                    <a:pt x="4159" y="4"/>
                    <a:pt x="4100" y="0"/>
                    <a:pt x="4042" y="0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77"/>
            <p:cNvSpPr/>
            <p:nvPr/>
          </p:nvSpPr>
          <p:spPr>
            <a:xfrm>
              <a:off x="2468465" y="3303448"/>
              <a:ext cx="397818" cy="211389"/>
            </a:xfrm>
            <a:custGeom>
              <a:rect b="b" l="l" r="r" t="t"/>
              <a:pathLst>
                <a:path extrusionOk="0" h="8046" w="15142">
                  <a:moveTo>
                    <a:pt x="8591" y="0"/>
                  </a:moveTo>
                  <a:cubicBezTo>
                    <a:pt x="7169" y="0"/>
                    <a:pt x="5780" y="932"/>
                    <a:pt x="5417" y="2524"/>
                  </a:cubicBezTo>
                  <a:cubicBezTo>
                    <a:pt x="5213" y="2455"/>
                    <a:pt x="5004" y="2422"/>
                    <a:pt x="4797" y="2422"/>
                  </a:cubicBezTo>
                  <a:cubicBezTo>
                    <a:pt x="4175" y="2422"/>
                    <a:pt x="3576" y="2724"/>
                    <a:pt x="3212" y="3260"/>
                  </a:cubicBezTo>
                  <a:cubicBezTo>
                    <a:pt x="3003" y="3205"/>
                    <a:pt x="2795" y="3179"/>
                    <a:pt x="2590" y="3179"/>
                  </a:cubicBezTo>
                  <a:cubicBezTo>
                    <a:pt x="1399" y="3179"/>
                    <a:pt x="340" y="4063"/>
                    <a:pt x="181" y="5306"/>
                  </a:cubicBezTo>
                  <a:cubicBezTo>
                    <a:pt x="0" y="6755"/>
                    <a:pt x="1131" y="8046"/>
                    <a:pt x="2594" y="8046"/>
                  </a:cubicBezTo>
                  <a:lnTo>
                    <a:pt x="5279" y="8046"/>
                  </a:lnTo>
                  <a:cubicBezTo>
                    <a:pt x="5285" y="7191"/>
                    <a:pt x="5987" y="6548"/>
                    <a:pt x="6786" y="6548"/>
                  </a:cubicBezTo>
                  <a:cubicBezTo>
                    <a:pt x="6934" y="6548"/>
                    <a:pt x="7084" y="6570"/>
                    <a:pt x="7235" y="6617"/>
                  </a:cubicBezTo>
                  <a:lnTo>
                    <a:pt x="7235" y="6547"/>
                  </a:lnTo>
                  <a:cubicBezTo>
                    <a:pt x="7235" y="5521"/>
                    <a:pt x="8012" y="4654"/>
                    <a:pt x="9031" y="4543"/>
                  </a:cubicBezTo>
                  <a:cubicBezTo>
                    <a:pt x="9109" y="4534"/>
                    <a:pt x="9187" y="4529"/>
                    <a:pt x="9264" y="4529"/>
                  </a:cubicBezTo>
                  <a:cubicBezTo>
                    <a:pt x="10197" y="4529"/>
                    <a:pt x="11019" y="5174"/>
                    <a:pt x="11237" y="6103"/>
                  </a:cubicBezTo>
                  <a:cubicBezTo>
                    <a:pt x="11365" y="6060"/>
                    <a:pt x="11496" y="6039"/>
                    <a:pt x="11625" y="6039"/>
                  </a:cubicBezTo>
                  <a:cubicBezTo>
                    <a:pt x="12015" y="6039"/>
                    <a:pt x="12390" y="6228"/>
                    <a:pt x="12624" y="6561"/>
                  </a:cubicBezTo>
                  <a:cubicBezTo>
                    <a:pt x="12749" y="6529"/>
                    <a:pt x="12875" y="6514"/>
                    <a:pt x="12999" y="6514"/>
                  </a:cubicBezTo>
                  <a:cubicBezTo>
                    <a:pt x="13526" y="6514"/>
                    <a:pt x="14029" y="6789"/>
                    <a:pt x="14310" y="7255"/>
                  </a:cubicBezTo>
                  <a:cubicBezTo>
                    <a:pt x="15045" y="6450"/>
                    <a:pt x="15142" y="5257"/>
                    <a:pt x="14559" y="4335"/>
                  </a:cubicBezTo>
                  <a:cubicBezTo>
                    <a:pt x="14107" y="3632"/>
                    <a:pt x="13336" y="3228"/>
                    <a:pt x="12536" y="3228"/>
                  </a:cubicBezTo>
                  <a:cubicBezTo>
                    <a:pt x="12292" y="3228"/>
                    <a:pt x="12046" y="3265"/>
                    <a:pt x="11806" y="3343"/>
                  </a:cubicBezTo>
                  <a:lnTo>
                    <a:pt x="11806" y="3232"/>
                  </a:lnTo>
                  <a:cubicBezTo>
                    <a:pt x="11806" y="2712"/>
                    <a:pt x="11681" y="2191"/>
                    <a:pt x="11431" y="1727"/>
                  </a:cubicBezTo>
                  <a:lnTo>
                    <a:pt x="10939" y="1026"/>
                  </a:lnTo>
                  <a:cubicBezTo>
                    <a:pt x="10280" y="324"/>
                    <a:pt x="9430" y="0"/>
                    <a:pt x="8591" y="0"/>
                  </a:cubicBezTo>
                  <a:close/>
                </a:path>
              </a:pathLst>
            </a:custGeom>
            <a:solidFill>
              <a:srgbClr val="D0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77"/>
            <p:cNvSpPr/>
            <p:nvPr/>
          </p:nvSpPr>
          <p:spPr>
            <a:xfrm>
              <a:off x="2473930" y="3387073"/>
              <a:ext cx="138141" cy="127763"/>
            </a:xfrm>
            <a:custGeom>
              <a:rect b="b" l="l" r="r" t="t"/>
              <a:pathLst>
                <a:path extrusionOk="0" h="4863" w="5258">
                  <a:moveTo>
                    <a:pt x="2386" y="0"/>
                  </a:moveTo>
                  <a:cubicBezTo>
                    <a:pt x="1062" y="21"/>
                    <a:pt x="0" y="1103"/>
                    <a:pt x="0" y="2428"/>
                  </a:cubicBezTo>
                  <a:cubicBezTo>
                    <a:pt x="0" y="3753"/>
                    <a:pt x="1062" y="4835"/>
                    <a:pt x="2386" y="4863"/>
                  </a:cubicBezTo>
                  <a:lnTo>
                    <a:pt x="5071" y="4863"/>
                  </a:lnTo>
                  <a:cubicBezTo>
                    <a:pt x="5071" y="4613"/>
                    <a:pt x="5133" y="4370"/>
                    <a:pt x="5258" y="4148"/>
                  </a:cubicBezTo>
                  <a:cubicBezTo>
                    <a:pt x="3905" y="3115"/>
                    <a:pt x="2948" y="1651"/>
                    <a:pt x="2539" y="0"/>
                  </a:cubicBezTo>
                  <a:close/>
                </a:path>
              </a:pathLst>
            </a:custGeom>
            <a:solidFill>
              <a:srgbClr val="C2C9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77"/>
            <p:cNvSpPr/>
            <p:nvPr/>
          </p:nvSpPr>
          <p:spPr>
            <a:xfrm>
              <a:off x="2488327" y="3279382"/>
              <a:ext cx="55409" cy="69438"/>
            </a:xfrm>
            <a:custGeom>
              <a:rect b="b" l="l" r="r" t="t"/>
              <a:pathLst>
                <a:path extrusionOk="0" h="2643" w="2109">
                  <a:moveTo>
                    <a:pt x="2109" y="0"/>
                  </a:moveTo>
                  <a:lnTo>
                    <a:pt x="2109" y="0"/>
                  </a:lnTo>
                  <a:cubicBezTo>
                    <a:pt x="1866" y="42"/>
                    <a:pt x="1658" y="180"/>
                    <a:pt x="1519" y="382"/>
                  </a:cubicBezTo>
                  <a:cubicBezTo>
                    <a:pt x="1421" y="356"/>
                    <a:pt x="1324" y="344"/>
                    <a:pt x="1228" y="344"/>
                  </a:cubicBezTo>
                  <a:cubicBezTo>
                    <a:pt x="665" y="344"/>
                    <a:pt x="168" y="759"/>
                    <a:pt x="90" y="1346"/>
                  </a:cubicBezTo>
                  <a:cubicBezTo>
                    <a:pt x="0" y="2032"/>
                    <a:pt x="534" y="2643"/>
                    <a:pt x="1228" y="2643"/>
                  </a:cubicBezTo>
                  <a:lnTo>
                    <a:pt x="1769" y="2643"/>
                  </a:lnTo>
                  <a:cubicBezTo>
                    <a:pt x="1762" y="2518"/>
                    <a:pt x="1762" y="2393"/>
                    <a:pt x="1762" y="2268"/>
                  </a:cubicBezTo>
                  <a:cubicBezTo>
                    <a:pt x="1755" y="1498"/>
                    <a:pt x="1873" y="735"/>
                    <a:pt x="2109" y="0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77"/>
            <p:cNvSpPr/>
            <p:nvPr/>
          </p:nvSpPr>
          <p:spPr>
            <a:xfrm>
              <a:off x="2603663" y="3420807"/>
              <a:ext cx="246226" cy="132124"/>
            </a:xfrm>
            <a:custGeom>
              <a:rect b="b" l="l" r="r" t="t"/>
              <a:pathLst>
                <a:path extrusionOk="0" h="5029" w="9372">
                  <a:moveTo>
                    <a:pt x="4117" y="0"/>
                  </a:moveTo>
                  <a:cubicBezTo>
                    <a:pt x="4040" y="0"/>
                    <a:pt x="3963" y="4"/>
                    <a:pt x="3885" y="13"/>
                  </a:cubicBezTo>
                  <a:cubicBezTo>
                    <a:pt x="2859" y="124"/>
                    <a:pt x="2089" y="991"/>
                    <a:pt x="2082" y="2018"/>
                  </a:cubicBezTo>
                  <a:lnTo>
                    <a:pt x="2082" y="2087"/>
                  </a:lnTo>
                  <a:cubicBezTo>
                    <a:pt x="1931" y="2040"/>
                    <a:pt x="1778" y="2017"/>
                    <a:pt x="1629" y="2017"/>
                  </a:cubicBezTo>
                  <a:cubicBezTo>
                    <a:pt x="910" y="2017"/>
                    <a:pt x="261" y="2541"/>
                    <a:pt x="147" y="3294"/>
                  </a:cubicBezTo>
                  <a:cubicBezTo>
                    <a:pt x="1" y="4210"/>
                    <a:pt x="708" y="5028"/>
                    <a:pt x="1631" y="5028"/>
                  </a:cubicBezTo>
                  <a:lnTo>
                    <a:pt x="7853" y="5028"/>
                  </a:lnTo>
                  <a:cubicBezTo>
                    <a:pt x="8692" y="5028"/>
                    <a:pt x="9372" y="4349"/>
                    <a:pt x="9372" y="3509"/>
                  </a:cubicBezTo>
                  <a:cubicBezTo>
                    <a:pt x="9372" y="2663"/>
                    <a:pt x="8692" y="1983"/>
                    <a:pt x="7853" y="1983"/>
                  </a:cubicBezTo>
                  <a:cubicBezTo>
                    <a:pt x="7728" y="1983"/>
                    <a:pt x="7596" y="1997"/>
                    <a:pt x="7471" y="2032"/>
                  </a:cubicBezTo>
                  <a:cubicBezTo>
                    <a:pt x="7240" y="1696"/>
                    <a:pt x="6859" y="1507"/>
                    <a:pt x="6464" y="1507"/>
                  </a:cubicBezTo>
                  <a:cubicBezTo>
                    <a:pt x="6337" y="1507"/>
                    <a:pt x="6209" y="1527"/>
                    <a:pt x="6084" y="1567"/>
                  </a:cubicBezTo>
                  <a:cubicBezTo>
                    <a:pt x="5873" y="644"/>
                    <a:pt x="5046" y="0"/>
                    <a:pt x="411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77"/>
            <p:cNvSpPr/>
            <p:nvPr/>
          </p:nvSpPr>
          <p:spPr>
            <a:xfrm>
              <a:off x="2603847" y="3422594"/>
              <a:ext cx="143264" cy="130338"/>
            </a:xfrm>
            <a:custGeom>
              <a:rect b="b" l="l" r="r" t="t"/>
              <a:pathLst>
                <a:path extrusionOk="0" h="4961" w="5453">
                  <a:moveTo>
                    <a:pt x="3559" y="1"/>
                  </a:moveTo>
                  <a:lnTo>
                    <a:pt x="3559" y="1"/>
                  </a:lnTo>
                  <a:cubicBezTo>
                    <a:pt x="2685" y="244"/>
                    <a:pt x="2082" y="1041"/>
                    <a:pt x="2082" y="1950"/>
                  </a:cubicBezTo>
                  <a:lnTo>
                    <a:pt x="2082" y="2019"/>
                  </a:lnTo>
                  <a:cubicBezTo>
                    <a:pt x="1931" y="1972"/>
                    <a:pt x="1778" y="1949"/>
                    <a:pt x="1629" y="1949"/>
                  </a:cubicBezTo>
                  <a:cubicBezTo>
                    <a:pt x="907" y="1949"/>
                    <a:pt x="254" y="2473"/>
                    <a:pt x="140" y="3226"/>
                  </a:cubicBezTo>
                  <a:cubicBezTo>
                    <a:pt x="1" y="4142"/>
                    <a:pt x="708" y="4960"/>
                    <a:pt x="1631" y="4960"/>
                  </a:cubicBezTo>
                  <a:lnTo>
                    <a:pt x="5453" y="4960"/>
                  </a:lnTo>
                  <a:cubicBezTo>
                    <a:pt x="4107" y="4350"/>
                    <a:pt x="3233" y="3011"/>
                    <a:pt x="3240" y="1527"/>
                  </a:cubicBezTo>
                  <a:cubicBezTo>
                    <a:pt x="3233" y="1000"/>
                    <a:pt x="3344" y="479"/>
                    <a:pt x="3559" y="1"/>
                  </a:cubicBezTo>
                  <a:close/>
                </a:path>
              </a:pathLst>
            </a:custGeom>
            <a:solidFill>
              <a:srgbClr val="DBDF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6" name="Google Shape;6276;p77"/>
          <p:cNvGrpSpPr/>
          <p:nvPr/>
        </p:nvGrpSpPr>
        <p:grpSpPr>
          <a:xfrm>
            <a:off x="3017166" y="3216013"/>
            <a:ext cx="394376" cy="369812"/>
            <a:chOff x="3017166" y="3216013"/>
            <a:chExt cx="394376" cy="369812"/>
          </a:xfrm>
        </p:grpSpPr>
        <p:sp>
          <p:nvSpPr>
            <p:cNvPr id="6277" name="Google Shape;6277;p77"/>
            <p:cNvSpPr/>
            <p:nvPr/>
          </p:nvSpPr>
          <p:spPr>
            <a:xfrm>
              <a:off x="3017166" y="3216013"/>
              <a:ext cx="394376" cy="369812"/>
            </a:xfrm>
            <a:custGeom>
              <a:rect b="b" l="l" r="r" t="t"/>
              <a:pathLst>
                <a:path extrusionOk="0" h="14076" w="15011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77"/>
            <p:cNvSpPr/>
            <p:nvPr/>
          </p:nvSpPr>
          <p:spPr>
            <a:xfrm>
              <a:off x="3017166" y="3216013"/>
              <a:ext cx="231093" cy="369812"/>
            </a:xfrm>
            <a:custGeom>
              <a:rect b="b" l="l" r="r" t="t"/>
              <a:pathLst>
                <a:path extrusionOk="0" h="14076" w="8796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9" name="Google Shape;6279;p77"/>
          <p:cNvGrpSpPr/>
          <p:nvPr/>
        </p:nvGrpSpPr>
        <p:grpSpPr>
          <a:xfrm>
            <a:off x="4210043" y="3213228"/>
            <a:ext cx="199014" cy="375408"/>
            <a:chOff x="4210043" y="3213228"/>
            <a:chExt cx="199014" cy="375408"/>
          </a:xfrm>
        </p:grpSpPr>
        <p:sp>
          <p:nvSpPr>
            <p:cNvPr id="6280" name="Google Shape;6280;p77"/>
            <p:cNvSpPr/>
            <p:nvPr/>
          </p:nvSpPr>
          <p:spPr>
            <a:xfrm>
              <a:off x="4295875" y="3440091"/>
              <a:ext cx="27350" cy="148545"/>
            </a:xfrm>
            <a:custGeom>
              <a:rect b="b" l="l" r="r" t="t"/>
              <a:pathLst>
                <a:path extrusionOk="0" h="5654" w="1041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5134"/>
                  </a:lnTo>
                  <a:cubicBezTo>
                    <a:pt x="0" y="5418"/>
                    <a:pt x="229" y="5654"/>
                    <a:pt x="521" y="5654"/>
                  </a:cubicBezTo>
                  <a:cubicBezTo>
                    <a:pt x="805" y="5654"/>
                    <a:pt x="1041" y="5418"/>
                    <a:pt x="1041" y="5134"/>
                  </a:cubicBezTo>
                  <a:lnTo>
                    <a:pt x="1041" y="250"/>
                  </a:lnTo>
                  <a:cubicBezTo>
                    <a:pt x="1041" y="112"/>
                    <a:pt x="930" y="1"/>
                    <a:pt x="7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77"/>
            <p:cNvSpPr/>
            <p:nvPr/>
          </p:nvSpPr>
          <p:spPr>
            <a:xfrm>
              <a:off x="4299684" y="3447264"/>
              <a:ext cx="84781" cy="139849"/>
            </a:xfrm>
            <a:custGeom>
              <a:rect b="b" l="l" r="r" t="t"/>
              <a:pathLst>
                <a:path extrusionOk="0" h="5323" w="3227">
                  <a:moveTo>
                    <a:pt x="769" y="0"/>
                  </a:moveTo>
                  <a:cubicBezTo>
                    <a:pt x="732" y="0"/>
                    <a:pt x="695" y="8"/>
                    <a:pt x="660" y="26"/>
                  </a:cubicBezTo>
                  <a:lnTo>
                    <a:pt x="174" y="262"/>
                  </a:lnTo>
                  <a:cubicBezTo>
                    <a:pt x="50" y="317"/>
                    <a:pt x="1" y="470"/>
                    <a:pt x="56" y="602"/>
                  </a:cubicBezTo>
                  <a:lnTo>
                    <a:pt x="2165" y="5034"/>
                  </a:lnTo>
                  <a:cubicBezTo>
                    <a:pt x="2254" y="5217"/>
                    <a:pt x="2439" y="5323"/>
                    <a:pt x="2630" y="5323"/>
                  </a:cubicBezTo>
                  <a:cubicBezTo>
                    <a:pt x="2707" y="5323"/>
                    <a:pt x="2785" y="5306"/>
                    <a:pt x="2859" y="5270"/>
                  </a:cubicBezTo>
                  <a:cubicBezTo>
                    <a:pt x="3115" y="5145"/>
                    <a:pt x="3226" y="4833"/>
                    <a:pt x="3101" y="4576"/>
                  </a:cubicBezTo>
                  <a:lnTo>
                    <a:pt x="1000" y="144"/>
                  </a:lnTo>
                  <a:cubicBezTo>
                    <a:pt x="955" y="54"/>
                    <a:pt x="863" y="0"/>
                    <a:pt x="769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77"/>
            <p:cNvSpPr/>
            <p:nvPr/>
          </p:nvSpPr>
          <p:spPr>
            <a:xfrm>
              <a:off x="4234450" y="3447158"/>
              <a:ext cx="84965" cy="139954"/>
            </a:xfrm>
            <a:custGeom>
              <a:rect b="b" l="l" r="r" t="t"/>
              <a:pathLst>
                <a:path extrusionOk="0" h="5327" w="3234">
                  <a:moveTo>
                    <a:pt x="2460" y="0"/>
                  </a:moveTo>
                  <a:cubicBezTo>
                    <a:pt x="2365" y="0"/>
                    <a:pt x="2274" y="51"/>
                    <a:pt x="2234" y="141"/>
                  </a:cubicBezTo>
                  <a:lnTo>
                    <a:pt x="126" y="4580"/>
                  </a:lnTo>
                  <a:cubicBezTo>
                    <a:pt x="1" y="4837"/>
                    <a:pt x="112" y="5149"/>
                    <a:pt x="368" y="5274"/>
                  </a:cubicBezTo>
                  <a:cubicBezTo>
                    <a:pt x="442" y="5309"/>
                    <a:pt x="520" y="5326"/>
                    <a:pt x="597" y="5326"/>
                  </a:cubicBezTo>
                  <a:cubicBezTo>
                    <a:pt x="791" y="5326"/>
                    <a:pt x="980" y="5219"/>
                    <a:pt x="1069" y="5031"/>
                  </a:cubicBezTo>
                  <a:lnTo>
                    <a:pt x="3171" y="599"/>
                  </a:lnTo>
                  <a:cubicBezTo>
                    <a:pt x="3233" y="474"/>
                    <a:pt x="3178" y="321"/>
                    <a:pt x="3053" y="259"/>
                  </a:cubicBezTo>
                  <a:lnTo>
                    <a:pt x="2567" y="23"/>
                  </a:lnTo>
                  <a:cubicBezTo>
                    <a:pt x="2533" y="8"/>
                    <a:pt x="2496" y="0"/>
                    <a:pt x="2460" y="0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77"/>
            <p:cNvSpPr/>
            <p:nvPr/>
          </p:nvSpPr>
          <p:spPr>
            <a:xfrm>
              <a:off x="4294036" y="3213228"/>
              <a:ext cx="30844" cy="42667"/>
            </a:xfrm>
            <a:custGeom>
              <a:rect b="b" l="l" r="r" t="t"/>
              <a:pathLst>
                <a:path extrusionOk="0" h="1624" w="1174">
                  <a:moveTo>
                    <a:pt x="591" y="0"/>
                  </a:moveTo>
                  <a:cubicBezTo>
                    <a:pt x="265" y="0"/>
                    <a:pt x="8" y="264"/>
                    <a:pt x="1" y="583"/>
                  </a:cubicBezTo>
                  <a:lnTo>
                    <a:pt x="1" y="1249"/>
                  </a:lnTo>
                  <a:cubicBezTo>
                    <a:pt x="1" y="1457"/>
                    <a:pt x="174" y="1623"/>
                    <a:pt x="382" y="1623"/>
                  </a:cubicBezTo>
                  <a:lnTo>
                    <a:pt x="792" y="1623"/>
                  </a:lnTo>
                  <a:cubicBezTo>
                    <a:pt x="1000" y="1623"/>
                    <a:pt x="1173" y="1457"/>
                    <a:pt x="1173" y="1249"/>
                  </a:cubicBezTo>
                  <a:lnTo>
                    <a:pt x="1173" y="583"/>
                  </a:lnTo>
                  <a:cubicBezTo>
                    <a:pt x="1173" y="264"/>
                    <a:pt x="910" y="0"/>
                    <a:pt x="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77"/>
            <p:cNvSpPr/>
            <p:nvPr/>
          </p:nvSpPr>
          <p:spPr>
            <a:xfrm>
              <a:off x="4229721" y="3254581"/>
              <a:ext cx="159474" cy="193392"/>
            </a:xfrm>
            <a:custGeom>
              <a:rect b="b" l="l" r="r" t="t"/>
              <a:pathLst>
                <a:path extrusionOk="0" h="7361" w="607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5723" y="7360"/>
                  </a:lnTo>
                  <a:cubicBezTo>
                    <a:pt x="5917" y="7360"/>
                    <a:pt x="6070" y="7200"/>
                    <a:pt x="6070" y="7013"/>
                  </a:cubicBezTo>
                  <a:lnTo>
                    <a:pt x="6070" y="348"/>
                  </a:lnTo>
                  <a:cubicBezTo>
                    <a:pt x="6070" y="153"/>
                    <a:pt x="5917" y="1"/>
                    <a:pt x="5723" y="1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77"/>
            <p:cNvSpPr/>
            <p:nvPr/>
          </p:nvSpPr>
          <p:spPr>
            <a:xfrm>
              <a:off x="4253418" y="3254581"/>
              <a:ext cx="135776" cy="193392"/>
            </a:xfrm>
            <a:custGeom>
              <a:rect b="b" l="l" r="r" t="t"/>
              <a:pathLst>
                <a:path extrusionOk="0" h="7361" w="5168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4821" y="7360"/>
                  </a:lnTo>
                  <a:cubicBezTo>
                    <a:pt x="5015" y="7360"/>
                    <a:pt x="5168" y="7200"/>
                    <a:pt x="5168" y="7013"/>
                  </a:cubicBezTo>
                  <a:lnTo>
                    <a:pt x="5168" y="348"/>
                  </a:lnTo>
                  <a:cubicBezTo>
                    <a:pt x="5168" y="153"/>
                    <a:pt x="5015" y="1"/>
                    <a:pt x="4821" y="1"/>
                  </a:cubicBezTo>
                  <a:close/>
                </a:path>
              </a:pathLst>
            </a:custGeom>
            <a:solidFill>
              <a:srgbClr val="ABB5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77"/>
            <p:cNvSpPr/>
            <p:nvPr/>
          </p:nvSpPr>
          <p:spPr>
            <a:xfrm>
              <a:off x="4210043" y="3237635"/>
              <a:ext cx="199014" cy="31737"/>
            </a:xfrm>
            <a:custGeom>
              <a:rect b="b" l="l" r="r" t="t"/>
              <a:pathLst>
                <a:path extrusionOk="0" h="1208" w="7575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7207" y="1208"/>
                  </a:lnTo>
                  <a:cubicBezTo>
                    <a:pt x="7408" y="1208"/>
                    <a:pt x="7568" y="1041"/>
                    <a:pt x="7575" y="847"/>
                  </a:cubicBezTo>
                  <a:lnTo>
                    <a:pt x="7575" y="361"/>
                  </a:lnTo>
                  <a:cubicBezTo>
                    <a:pt x="7568" y="160"/>
                    <a:pt x="7408" y="1"/>
                    <a:pt x="7207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77"/>
            <p:cNvSpPr/>
            <p:nvPr/>
          </p:nvSpPr>
          <p:spPr>
            <a:xfrm>
              <a:off x="4210043" y="3432998"/>
              <a:ext cx="199014" cy="31737"/>
            </a:xfrm>
            <a:custGeom>
              <a:rect b="b" l="l" r="r" t="t"/>
              <a:pathLst>
                <a:path extrusionOk="0" h="1208" w="7575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7207" y="1207"/>
                  </a:lnTo>
                  <a:cubicBezTo>
                    <a:pt x="7408" y="1207"/>
                    <a:pt x="7568" y="1048"/>
                    <a:pt x="7575" y="846"/>
                  </a:cubicBezTo>
                  <a:lnTo>
                    <a:pt x="7575" y="368"/>
                  </a:lnTo>
                  <a:cubicBezTo>
                    <a:pt x="7568" y="167"/>
                    <a:pt x="7408" y="0"/>
                    <a:pt x="7207" y="0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77"/>
            <p:cNvSpPr/>
            <p:nvPr/>
          </p:nvSpPr>
          <p:spPr>
            <a:xfrm>
              <a:off x="4238286" y="3237635"/>
              <a:ext cx="170771" cy="31737"/>
            </a:xfrm>
            <a:custGeom>
              <a:rect b="b" l="l" r="r" t="t"/>
              <a:pathLst>
                <a:path extrusionOk="0" h="1208" w="650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6132" y="1208"/>
                  </a:lnTo>
                  <a:cubicBezTo>
                    <a:pt x="6333" y="1208"/>
                    <a:pt x="6493" y="1041"/>
                    <a:pt x="6500" y="847"/>
                  </a:cubicBezTo>
                  <a:lnTo>
                    <a:pt x="6500" y="361"/>
                  </a:lnTo>
                  <a:cubicBezTo>
                    <a:pt x="6493" y="160"/>
                    <a:pt x="6333" y="1"/>
                    <a:pt x="6132" y="1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77"/>
            <p:cNvSpPr/>
            <p:nvPr/>
          </p:nvSpPr>
          <p:spPr>
            <a:xfrm>
              <a:off x="4238286" y="3432998"/>
              <a:ext cx="170771" cy="31737"/>
            </a:xfrm>
            <a:custGeom>
              <a:rect b="b" l="l" r="r" t="t"/>
              <a:pathLst>
                <a:path extrusionOk="0" h="1208" w="650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6132" y="1207"/>
                  </a:lnTo>
                  <a:cubicBezTo>
                    <a:pt x="6333" y="1207"/>
                    <a:pt x="6493" y="1048"/>
                    <a:pt x="6500" y="846"/>
                  </a:cubicBezTo>
                  <a:lnTo>
                    <a:pt x="6500" y="368"/>
                  </a:lnTo>
                  <a:cubicBezTo>
                    <a:pt x="6493" y="167"/>
                    <a:pt x="6333" y="0"/>
                    <a:pt x="6132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0" name="Google Shape;6290;p77"/>
          <p:cNvGrpSpPr/>
          <p:nvPr/>
        </p:nvGrpSpPr>
        <p:grpSpPr>
          <a:xfrm>
            <a:off x="4818146" y="3203323"/>
            <a:ext cx="77845" cy="395165"/>
            <a:chOff x="4818146" y="3203323"/>
            <a:chExt cx="77845" cy="395165"/>
          </a:xfrm>
        </p:grpSpPr>
        <p:sp>
          <p:nvSpPr>
            <p:cNvPr id="6291" name="Google Shape;6291;p77"/>
            <p:cNvSpPr/>
            <p:nvPr/>
          </p:nvSpPr>
          <p:spPr>
            <a:xfrm>
              <a:off x="4818146" y="3203376"/>
              <a:ext cx="77845" cy="395112"/>
            </a:xfrm>
            <a:custGeom>
              <a:rect b="b" l="l" r="r" t="t"/>
              <a:pathLst>
                <a:path extrusionOk="0" h="15039" w="2963">
                  <a:moveTo>
                    <a:pt x="1481" y="1"/>
                  </a:moveTo>
                  <a:cubicBezTo>
                    <a:pt x="1441" y="1"/>
                    <a:pt x="1402" y="21"/>
                    <a:pt x="1381" y="63"/>
                  </a:cubicBezTo>
                  <a:lnTo>
                    <a:pt x="833" y="1097"/>
                  </a:lnTo>
                  <a:lnTo>
                    <a:pt x="146" y="2394"/>
                  </a:lnTo>
                  <a:cubicBezTo>
                    <a:pt x="49" y="2574"/>
                    <a:pt x="0" y="2775"/>
                    <a:pt x="0" y="2983"/>
                  </a:cubicBezTo>
                  <a:lnTo>
                    <a:pt x="0" y="13561"/>
                  </a:lnTo>
                  <a:cubicBezTo>
                    <a:pt x="0" y="14378"/>
                    <a:pt x="666" y="15039"/>
                    <a:pt x="1480" y="15039"/>
                  </a:cubicBezTo>
                  <a:cubicBezTo>
                    <a:pt x="1489" y="15039"/>
                    <a:pt x="1497" y="15038"/>
                    <a:pt x="1506" y="15038"/>
                  </a:cubicBezTo>
                  <a:cubicBezTo>
                    <a:pt x="1707" y="15038"/>
                    <a:pt x="1901" y="14990"/>
                    <a:pt x="2081" y="14913"/>
                  </a:cubicBezTo>
                  <a:cubicBezTo>
                    <a:pt x="2608" y="14671"/>
                    <a:pt x="2955" y="14144"/>
                    <a:pt x="2962" y="13561"/>
                  </a:cubicBezTo>
                  <a:lnTo>
                    <a:pt x="2962" y="13533"/>
                  </a:lnTo>
                  <a:lnTo>
                    <a:pt x="2962" y="2983"/>
                  </a:lnTo>
                  <a:cubicBezTo>
                    <a:pt x="2962" y="2893"/>
                    <a:pt x="2955" y="2810"/>
                    <a:pt x="2934" y="2720"/>
                  </a:cubicBezTo>
                  <a:lnTo>
                    <a:pt x="2928" y="2706"/>
                  </a:lnTo>
                  <a:cubicBezTo>
                    <a:pt x="2907" y="2595"/>
                    <a:pt x="2865" y="2498"/>
                    <a:pt x="2817" y="2401"/>
                  </a:cubicBezTo>
                  <a:lnTo>
                    <a:pt x="2130" y="1104"/>
                  </a:lnTo>
                  <a:lnTo>
                    <a:pt x="1582" y="63"/>
                  </a:lnTo>
                  <a:cubicBezTo>
                    <a:pt x="1561" y="21"/>
                    <a:pt x="1521" y="1"/>
                    <a:pt x="1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77"/>
            <p:cNvSpPr/>
            <p:nvPr/>
          </p:nvSpPr>
          <p:spPr>
            <a:xfrm>
              <a:off x="4818146" y="3523927"/>
              <a:ext cx="77845" cy="35731"/>
            </a:xfrm>
            <a:custGeom>
              <a:rect b="b" l="l" r="r" t="t"/>
              <a:pathLst>
                <a:path extrusionOk="0" h="1360" w="2963">
                  <a:moveTo>
                    <a:pt x="0" y="0"/>
                  </a:moveTo>
                  <a:lnTo>
                    <a:pt x="0" y="1360"/>
                  </a:lnTo>
                  <a:lnTo>
                    <a:pt x="2962" y="1360"/>
                  </a:lnTo>
                  <a:lnTo>
                    <a:pt x="2962" y="1332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77"/>
            <p:cNvSpPr/>
            <p:nvPr/>
          </p:nvSpPr>
          <p:spPr>
            <a:xfrm>
              <a:off x="4839821" y="3203323"/>
              <a:ext cx="34286" cy="35310"/>
            </a:xfrm>
            <a:custGeom>
              <a:rect b="b" l="l" r="r" t="t"/>
              <a:pathLst>
                <a:path extrusionOk="0" h="1344" w="1305">
                  <a:moveTo>
                    <a:pt x="652" y="1"/>
                  </a:moveTo>
                  <a:cubicBezTo>
                    <a:pt x="613" y="1"/>
                    <a:pt x="573" y="20"/>
                    <a:pt x="549" y="58"/>
                  </a:cubicBezTo>
                  <a:lnTo>
                    <a:pt x="1" y="1099"/>
                  </a:lnTo>
                  <a:cubicBezTo>
                    <a:pt x="188" y="1262"/>
                    <a:pt x="420" y="1343"/>
                    <a:pt x="653" y="1343"/>
                  </a:cubicBezTo>
                  <a:cubicBezTo>
                    <a:pt x="885" y="1343"/>
                    <a:pt x="1118" y="1262"/>
                    <a:pt x="1305" y="1099"/>
                  </a:cubicBezTo>
                  <a:lnTo>
                    <a:pt x="750" y="58"/>
                  </a:lnTo>
                  <a:cubicBezTo>
                    <a:pt x="729" y="20"/>
                    <a:pt x="691" y="1"/>
                    <a:pt x="65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77"/>
            <p:cNvSpPr/>
            <p:nvPr/>
          </p:nvSpPr>
          <p:spPr>
            <a:xfrm>
              <a:off x="4818146" y="3559631"/>
              <a:ext cx="77845" cy="38857"/>
            </a:xfrm>
            <a:custGeom>
              <a:rect b="b" l="l" r="r" t="t"/>
              <a:pathLst>
                <a:path extrusionOk="0" h="1479" w="2963">
                  <a:moveTo>
                    <a:pt x="0" y="1"/>
                  </a:moveTo>
                  <a:cubicBezTo>
                    <a:pt x="0" y="818"/>
                    <a:pt x="666" y="1479"/>
                    <a:pt x="1480" y="1479"/>
                  </a:cubicBezTo>
                  <a:cubicBezTo>
                    <a:pt x="1489" y="1479"/>
                    <a:pt x="1497" y="1478"/>
                    <a:pt x="1506" y="1478"/>
                  </a:cubicBezTo>
                  <a:cubicBezTo>
                    <a:pt x="1707" y="1478"/>
                    <a:pt x="1901" y="1430"/>
                    <a:pt x="2081" y="1353"/>
                  </a:cubicBezTo>
                  <a:cubicBezTo>
                    <a:pt x="2608" y="1111"/>
                    <a:pt x="2955" y="584"/>
                    <a:pt x="29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77"/>
            <p:cNvSpPr/>
            <p:nvPr/>
          </p:nvSpPr>
          <p:spPr>
            <a:xfrm>
              <a:off x="4849857" y="3523927"/>
              <a:ext cx="46135" cy="35731"/>
            </a:xfrm>
            <a:custGeom>
              <a:rect b="b" l="l" r="r" t="t"/>
              <a:pathLst>
                <a:path extrusionOk="0" h="1360" w="1756">
                  <a:moveTo>
                    <a:pt x="0" y="0"/>
                  </a:moveTo>
                  <a:lnTo>
                    <a:pt x="0" y="1360"/>
                  </a:lnTo>
                  <a:lnTo>
                    <a:pt x="1755" y="1360"/>
                  </a:lnTo>
                  <a:lnTo>
                    <a:pt x="1755" y="1332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77"/>
            <p:cNvSpPr/>
            <p:nvPr/>
          </p:nvSpPr>
          <p:spPr>
            <a:xfrm>
              <a:off x="4849857" y="3559631"/>
              <a:ext cx="46135" cy="35573"/>
            </a:xfrm>
            <a:custGeom>
              <a:rect b="b" l="l" r="r" t="t"/>
              <a:pathLst>
                <a:path extrusionOk="0" h="1354" w="1756">
                  <a:moveTo>
                    <a:pt x="0" y="1"/>
                  </a:moveTo>
                  <a:cubicBezTo>
                    <a:pt x="0" y="584"/>
                    <a:pt x="340" y="1111"/>
                    <a:pt x="874" y="1353"/>
                  </a:cubicBezTo>
                  <a:cubicBezTo>
                    <a:pt x="1401" y="1111"/>
                    <a:pt x="1748" y="584"/>
                    <a:pt x="17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77"/>
            <p:cNvSpPr/>
            <p:nvPr/>
          </p:nvSpPr>
          <p:spPr>
            <a:xfrm>
              <a:off x="4818146" y="3274259"/>
              <a:ext cx="77845" cy="249694"/>
            </a:xfrm>
            <a:custGeom>
              <a:rect b="b" l="l" r="r" t="t"/>
              <a:pathLst>
                <a:path extrusionOk="0" h="9504" w="2963">
                  <a:moveTo>
                    <a:pt x="35" y="1"/>
                  </a:moveTo>
                  <a:cubicBezTo>
                    <a:pt x="14" y="91"/>
                    <a:pt x="0" y="188"/>
                    <a:pt x="0" y="285"/>
                  </a:cubicBezTo>
                  <a:lnTo>
                    <a:pt x="0" y="9503"/>
                  </a:lnTo>
                  <a:lnTo>
                    <a:pt x="2962" y="9503"/>
                  </a:lnTo>
                  <a:lnTo>
                    <a:pt x="2962" y="285"/>
                  </a:lnTo>
                  <a:cubicBezTo>
                    <a:pt x="2962" y="195"/>
                    <a:pt x="2955" y="105"/>
                    <a:pt x="2934" y="15"/>
                  </a:cubicBezTo>
                  <a:lnTo>
                    <a:pt x="29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77"/>
            <p:cNvSpPr/>
            <p:nvPr/>
          </p:nvSpPr>
          <p:spPr>
            <a:xfrm>
              <a:off x="4849857" y="3274259"/>
              <a:ext cx="46135" cy="249694"/>
            </a:xfrm>
            <a:custGeom>
              <a:rect b="b" l="l" r="r" t="t"/>
              <a:pathLst>
                <a:path extrusionOk="0" h="9504" w="1756">
                  <a:moveTo>
                    <a:pt x="0" y="1"/>
                  </a:moveTo>
                  <a:lnTo>
                    <a:pt x="0" y="9503"/>
                  </a:lnTo>
                  <a:lnTo>
                    <a:pt x="1755" y="9503"/>
                  </a:lnTo>
                  <a:lnTo>
                    <a:pt x="1755" y="285"/>
                  </a:lnTo>
                  <a:cubicBezTo>
                    <a:pt x="1755" y="195"/>
                    <a:pt x="1748" y="105"/>
                    <a:pt x="1727" y="15"/>
                  </a:cubicBezTo>
                  <a:lnTo>
                    <a:pt x="17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9" name="Google Shape;6299;p77"/>
          <p:cNvGrpSpPr/>
          <p:nvPr/>
        </p:nvGrpSpPr>
        <p:grpSpPr>
          <a:xfrm>
            <a:off x="5228890" y="3235428"/>
            <a:ext cx="344091" cy="332767"/>
            <a:chOff x="5228890" y="3235428"/>
            <a:chExt cx="344091" cy="332767"/>
          </a:xfrm>
        </p:grpSpPr>
        <p:sp>
          <p:nvSpPr>
            <p:cNvPr id="6300" name="Google Shape;6300;p77"/>
            <p:cNvSpPr/>
            <p:nvPr/>
          </p:nvSpPr>
          <p:spPr>
            <a:xfrm>
              <a:off x="5228890" y="3261701"/>
              <a:ext cx="316741" cy="306495"/>
            </a:xfrm>
            <a:custGeom>
              <a:rect b="b" l="l" r="r" t="t"/>
              <a:pathLst>
                <a:path extrusionOk="0" h="11666" w="12056">
                  <a:moveTo>
                    <a:pt x="2817" y="0"/>
                  </a:moveTo>
                  <a:lnTo>
                    <a:pt x="1866" y="493"/>
                  </a:lnTo>
                  <a:lnTo>
                    <a:pt x="1603" y="631"/>
                  </a:lnTo>
                  <a:cubicBezTo>
                    <a:pt x="458" y="1221"/>
                    <a:pt x="1" y="2629"/>
                    <a:pt x="576" y="3787"/>
                  </a:cubicBezTo>
                  <a:cubicBezTo>
                    <a:pt x="1339" y="5320"/>
                    <a:pt x="6708" y="10654"/>
                    <a:pt x="8255" y="11417"/>
                  </a:cubicBezTo>
                  <a:cubicBezTo>
                    <a:pt x="8594" y="11586"/>
                    <a:pt x="8955" y="11666"/>
                    <a:pt x="9310" y="11666"/>
                  </a:cubicBezTo>
                  <a:cubicBezTo>
                    <a:pt x="10167" y="11666"/>
                    <a:pt x="10993" y="11202"/>
                    <a:pt x="11424" y="10398"/>
                  </a:cubicBezTo>
                  <a:lnTo>
                    <a:pt x="11556" y="10134"/>
                  </a:lnTo>
                  <a:lnTo>
                    <a:pt x="12056" y="9191"/>
                  </a:lnTo>
                  <a:lnTo>
                    <a:pt x="9323" y="7672"/>
                  </a:lnTo>
                  <a:lnTo>
                    <a:pt x="9080" y="8261"/>
                  </a:lnTo>
                  <a:cubicBezTo>
                    <a:pt x="9032" y="8372"/>
                    <a:pt x="8962" y="8476"/>
                    <a:pt x="8886" y="8566"/>
                  </a:cubicBezTo>
                  <a:cubicBezTo>
                    <a:pt x="8666" y="8815"/>
                    <a:pt x="8358" y="8943"/>
                    <a:pt x="8048" y="8943"/>
                  </a:cubicBezTo>
                  <a:cubicBezTo>
                    <a:pt x="7820" y="8943"/>
                    <a:pt x="7591" y="8874"/>
                    <a:pt x="7395" y="8733"/>
                  </a:cubicBezTo>
                  <a:cubicBezTo>
                    <a:pt x="7124" y="8539"/>
                    <a:pt x="3469" y="4904"/>
                    <a:pt x="3274" y="4634"/>
                  </a:cubicBezTo>
                  <a:cubicBezTo>
                    <a:pt x="2858" y="4051"/>
                    <a:pt x="3087" y="3233"/>
                    <a:pt x="3753" y="2962"/>
                  </a:cubicBezTo>
                  <a:lnTo>
                    <a:pt x="4343" y="2719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77"/>
            <p:cNvSpPr/>
            <p:nvPr/>
          </p:nvSpPr>
          <p:spPr>
            <a:xfrm>
              <a:off x="5277731" y="3261701"/>
              <a:ext cx="65261" cy="82942"/>
            </a:xfrm>
            <a:custGeom>
              <a:rect b="b" l="l" r="r" t="t"/>
              <a:pathLst>
                <a:path extrusionOk="0" h="3157" w="2484">
                  <a:moveTo>
                    <a:pt x="951" y="0"/>
                  </a:moveTo>
                  <a:lnTo>
                    <a:pt x="0" y="493"/>
                  </a:lnTo>
                  <a:lnTo>
                    <a:pt x="1582" y="3156"/>
                  </a:lnTo>
                  <a:cubicBezTo>
                    <a:pt x="1672" y="3073"/>
                    <a:pt x="1776" y="3011"/>
                    <a:pt x="1894" y="2962"/>
                  </a:cubicBezTo>
                  <a:lnTo>
                    <a:pt x="2484" y="271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77"/>
            <p:cNvSpPr/>
            <p:nvPr/>
          </p:nvSpPr>
          <p:spPr>
            <a:xfrm>
              <a:off x="5462137" y="3463053"/>
              <a:ext cx="83494" cy="64893"/>
            </a:xfrm>
            <a:custGeom>
              <a:rect b="b" l="l" r="r" t="t"/>
              <a:pathLst>
                <a:path extrusionOk="0" h="2470" w="3178">
                  <a:moveTo>
                    <a:pt x="445" y="1"/>
                  </a:moveTo>
                  <a:lnTo>
                    <a:pt x="195" y="590"/>
                  </a:lnTo>
                  <a:cubicBezTo>
                    <a:pt x="147" y="708"/>
                    <a:pt x="84" y="812"/>
                    <a:pt x="1" y="902"/>
                  </a:cubicBezTo>
                  <a:lnTo>
                    <a:pt x="2678" y="2470"/>
                  </a:lnTo>
                  <a:lnTo>
                    <a:pt x="3178" y="1527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77"/>
            <p:cNvSpPr/>
            <p:nvPr/>
          </p:nvSpPr>
          <p:spPr>
            <a:xfrm>
              <a:off x="5286663" y="3235428"/>
              <a:ext cx="90771" cy="111973"/>
            </a:xfrm>
            <a:custGeom>
              <a:rect b="b" l="l" r="r" t="t"/>
              <a:pathLst>
                <a:path extrusionOk="0" h="4262" w="3455">
                  <a:moveTo>
                    <a:pt x="1287" y="1"/>
                  </a:moveTo>
                  <a:cubicBezTo>
                    <a:pt x="1243" y="1"/>
                    <a:pt x="1199" y="12"/>
                    <a:pt x="1159" y="36"/>
                  </a:cubicBezTo>
                  <a:lnTo>
                    <a:pt x="160" y="619"/>
                  </a:lnTo>
                  <a:cubicBezTo>
                    <a:pt x="35" y="695"/>
                    <a:pt x="0" y="848"/>
                    <a:pt x="70" y="966"/>
                  </a:cubicBezTo>
                  <a:lnTo>
                    <a:pt x="1949" y="4142"/>
                  </a:lnTo>
                  <a:cubicBezTo>
                    <a:pt x="1999" y="4220"/>
                    <a:pt x="2082" y="4261"/>
                    <a:pt x="2166" y="4261"/>
                  </a:cubicBezTo>
                  <a:cubicBezTo>
                    <a:pt x="2211" y="4261"/>
                    <a:pt x="2256" y="4250"/>
                    <a:pt x="2296" y="4226"/>
                  </a:cubicBezTo>
                  <a:lnTo>
                    <a:pt x="3295" y="3643"/>
                  </a:lnTo>
                  <a:cubicBezTo>
                    <a:pt x="3413" y="3574"/>
                    <a:pt x="3455" y="3414"/>
                    <a:pt x="3385" y="3296"/>
                  </a:cubicBezTo>
                  <a:lnTo>
                    <a:pt x="1506" y="126"/>
                  </a:lnTo>
                  <a:cubicBezTo>
                    <a:pt x="1455" y="44"/>
                    <a:pt x="1372" y="1"/>
                    <a:pt x="128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77"/>
            <p:cNvSpPr/>
            <p:nvPr/>
          </p:nvSpPr>
          <p:spPr>
            <a:xfrm>
              <a:off x="5458328" y="3429740"/>
              <a:ext cx="114653" cy="88486"/>
            </a:xfrm>
            <a:custGeom>
              <a:rect b="b" l="l" r="r" t="t"/>
              <a:pathLst>
                <a:path extrusionOk="0" h="3368" w="4364">
                  <a:moveTo>
                    <a:pt x="884" y="0"/>
                  </a:moveTo>
                  <a:cubicBezTo>
                    <a:pt x="797" y="0"/>
                    <a:pt x="713" y="45"/>
                    <a:pt x="666" y="124"/>
                  </a:cubicBezTo>
                  <a:lnTo>
                    <a:pt x="77" y="1116"/>
                  </a:lnTo>
                  <a:cubicBezTo>
                    <a:pt x="0" y="1234"/>
                    <a:pt x="42" y="1394"/>
                    <a:pt x="160" y="1463"/>
                  </a:cubicBezTo>
                  <a:lnTo>
                    <a:pt x="3350" y="3329"/>
                  </a:lnTo>
                  <a:cubicBezTo>
                    <a:pt x="3393" y="3355"/>
                    <a:pt x="3440" y="3367"/>
                    <a:pt x="3485" y="3367"/>
                  </a:cubicBezTo>
                  <a:cubicBezTo>
                    <a:pt x="3571" y="3367"/>
                    <a:pt x="3652" y="3323"/>
                    <a:pt x="3697" y="3246"/>
                  </a:cubicBezTo>
                  <a:lnTo>
                    <a:pt x="4287" y="2254"/>
                  </a:lnTo>
                  <a:cubicBezTo>
                    <a:pt x="4363" y="2136"/>
                    <a:pt x="4321" y="1976"/>
                    <a:pt x="4204" y="1907"/>
                  </a:cubicBezTo>
                  <a:lnTo>
                    <a:pt x="1013" y="34"/>
                  </a:lnTo>
                  <a:cubicBezTo>
                    <a:pt x="972" y="11"/>
                    <a:pt x="928" y="0"/>
                    <a:pt x="8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5" name="Google Shape;6305;p77"/>
          <p:cNvGrpSpPr/>
          <p:nvPr/>
        </p:nvGrpSpPr>
        <p:grpSpPr>
          <a:xfrm>
            <a:off x="5757913" y="3227047"/>
            <a:ext cx="388544" cy="347927"/>
            <a:chOff x="5757913" y="3227047"/>
            <a:chExt cx="388544" cy="347927"/>
          </a:xfrm>
        </p:grpSpPr>
        <p:sp>
          <p:nvSpPr>
            <p:cNvPr id="6306" name="Google Shape;6306;p77"/>
            <p:cNvSpPr/>
            <p:nvPr/>
          </p:nvSpPr>
          <p:spPr>
            <a:xfrm>
              <a:off x="5757913" y="3227047"/>
              <a:ext cx="388544" cy="347927"/>
            </a:xfrm>
            <a:custGeom>
              <a:rect b="b" l="l" r="r" t="t"/>
              <a:pathLst>
                <a:path extrusionOk="0" h="13243" w="14789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77"/>
            <p:cNvSpPr/>
            <p:nvPr/>
          </p:nvSpPr>
          <p:spPr>
            <a:xfrm>
              <a:off x="5758097" y="3227074"/>
              <a:ext cx="194101" cy="347743"/>
            </a:xfrm>
            <a:custGeom>
              <a:rect b="b" l="l" r="r" t="t"/>
              <a:pathLst>
                <a:path extrusionOk="0" h="13236" w="7388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8" name="Google Shape;6308;p77"/>
          <p:cNvSpPr/>
          <p:nvPr/>
        </p:nvSpPr>
        <p:spPr>
          <a:xfrm>
            <a:off x="6898849" y="3377589"/>
            <a:ext cx="316925" cy="43770"/>
          </a:xfrm>
          <a:custGeom>
            <a:rect b="b" l="l" r="r" t="t"/>
            <a:pathLst>
              <a:path extrusionOk="0" h="1666" w="12063">
                <a:moveTo>
                  <a:pt x="8" y="1"/>
                </a:moveTo>
                <a:lnTo>
                  <a:pt x="1" y="1665"/>
                </a:lnTo>
                <a:lnTo>
                  <a:pt x="12063" y="1665"/>
                </a:lnTo>
                <a:lnTo>
                  <a:pt x="12056" y="1"/>
                </a:ln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9" name="Google Shape;6309;p77"/>
          <p:cNvSpPr/>
          <p:nvPr/>
        </p:nvSpPr>
        <p:spPr>
          <a:xfrm>
            <a:off x="6996346" y="3227074"/>
            <a:ext cx="128867" cy="61977"/>
          </a:xfrm>
          <a:custGeom>
            <a:rect b="b" l="l" r="r" t="t"/>
            <a:pathLst>
              <a:path extrusionOk="0" h="2359" w="4905">
                <a:moveTo>
                  <a:pt x="2453" y="0"/>
                </a:moveTo>
                <a:cubicBezTo>
                  <a:pt x="2399" y="0"/>
                  <a:pt x="2345" y="21"/>
                  <a:pt x="2303" y="63"/>
                </a:cubicBezTo>
                <a:lnTo>
                  <a:pt x="999" y="1360"/>
                </a:lnTo>
                <a:lnTo>
                  <a:pt x="1" y="2359"/>
                </a:lnTo>
                <a:lnTo>
                  <a:pt x="4905" y="2359"/>
                </a:lnTo>
                <a:lnTo>
                  <a:pt x="2602" y="63"/>
                </a:lnTo>
                <a:cubicBezTo>
                  <a:pt x="2560" y="21"/>
                  <a:pt x="2506" y="0"/>
                  <a:pt x="2453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0" name="Google Shape;6310;p77"/>
          <p:cNvSpPr/>
          <p:nvPr/>
        </p:nvSpPr>
        <p:spPr>
          <a:xfrm>
            <a:off x="6996346" y="3262778"/>
            <a:ext cx="128867" cy="26273"/>
          </a:xfrm>
          <a:custGeom>
            <a:rect b="b" l="l" r="r" t="t"/>
            <a:pathLst>
              <a:path extrusionOk="0" h="1000" w="4905">
                <a:moveTo>
                  <a:pt x="999" y="1"/>
                </a:moveTo>
                <a:lnTo>
                  <a:pt x="1" y="1000"/>
                </a:lnTo>
                <a:lnTo>
                  <a:pt x="4905" y="1000"/>
                </a:lnTo>
                <a:lnTo>
                  <a:pt x="3906" y="1"/>
                </a:lnTo>
                <a:close/>
              </a:path>
            </a:pathLst>
          </a:custGeom>
          <a:solidFill>
            <a:srgbClr val="77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1" name="Google Shape;6311;p77"/>
          <p:cNvSpPr/>
          <p:nvPr/>
        </p:nvSpPr>
        <p:spPr>
          <a:xfrm>
            <a:off x="6918186" y="3280092"/>
            <a:ext cx="278278" cy="260439"/>
          </a:xfrm>
          <a:custGeom>
            <a:rect b="b" l="l" r="r" t="t"/>
            <a:pathLst>
              <a:path extrusionOk="0" h="9913" w="10592">
                <a:moveTo>
                  <a:pt x="10388" y="0"/>
                </a:moveTo>
                <a:cubicBezTo>
                  <a:pt x="10384" y="0"/>
                  <a:pt x="10381" y="1"/>
                  <a:pt x="10377" y="1"/>
                </a:cubicBezTo>
                <a:lnTo>
                  <a:pt x="215" y="1"/>
                </a:lnTo>
                <a:cubicBezTo>
                  <a:pt x="97" y="1"/>
                  <a:pt x="0" y="91"/>
                  <a:pt x="0" y="209"/>
                </a:cubicBezTo>
                <a:lnTo>
                  <a:pt x="0" y="9913"/>
                </a:lnTo>
                <a:lnTo>
                  <a:pt x="10592" y="9913"/>
                </a:lnTo>
                <a:lnTo>
                  <a:pt x="10592" y="209"/>
                </a:lnTo>
                <a:cubicBezTo>
                  <a:pt x="10592" y="95"/>
                  <a:pt x="10501" y="0"/>
                  <a:pt x="1038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2" name="Google Shape;6312;p77"/>
          <p:cNvSpPr/>
          <p:nvPr/>
        </p:nvSpPr>
        <p:spPr>
          <a:xfrm>
            <a:off x="7177127" y="3279908"/>
            <a:ext cx="19337" cy="260623"/>
          </a:xfrm>
          <a:custGeom>
            <a:rect b="b" l="l" r="r" t="t"/>
            <a:pathLst>
              <a:path extrusionOk="0" h="9920" w="736">
                <a:moveTo>
                  <a:pt x="0" y="1"/>
                </a:moveTo>
                <a:lnTo>
                  <a:pt x="0" y="9920"/>
                </a:lnTo>
                <a:lnTo>
                  <a:pt x="736" y="9920"/>
                </a:lnTo>
                <a:lnTo>
                  <a:pt x="736" y="216"/>
                </a:lnTo>
                <a:cubicBezTo>
                  <a:pt x="736" y="98"/>
                  <a:pt x="638" y="1"/>
                  <a:pt x="521" y="1"/>
                </a:cubicBez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3" name="Google Shape;6313;p77"/>
          <p:cNvSpPr/>
          <p:nvPr/>
        </p:nvSpPr>
        <p:spPr>
          <a:xfrm>
            <a:off x="6918186" y="3367579"/>
            <a:ext cx="278278" cy="172952"/>
          </a:xfrm>
          <a:custGeom>
            <a:rect b="b" l="l" r="r" t="t"/>
            <a:pathLst>
              <a:path extrusionOk="0" h="6583" w="10592">
                <a:moveTo>
                  <a:pt x="0" y="0"/>
                </a:moveTo>
                <a:lnTo>
                  <a:pt x="0" y="6583"/>
                </a:lnTo>
                <a:lnTo>
                  <a:pt x="10592" y="6583"/>
                </a:lnTo>
                <a:lnTo>
                  <a:pt x="10592" y="0"/>
                </a:lnTo>
                <a:lnTo>
                  <a:pt x="5299" y="3794"/>
                </a:lnTo>
                <a:lnTo>
                  <a:pt x="0" y="0"/>
                </a:ln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4" name="Google Shape;6314;p77"/>
          <p:cNvSpPr/>
          <p:nvPr/>
        </p:nvSpPr>
        <p:spPr>
          <a:xfrm>
            <a:off x="6958619" y="3418784"/>
            <a:ext cx="197385" cy="10588"/>
          </a:xfrm>
          <a:custGeom>
            <a:rect b="b" l="l" r="r" t="t"/>
            <a:pathLst>
              <a:path extrusionOk="0" h="403" w="7513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7242" y="403"/>
                </a:lnTo>
                <a:cubicBezTo>
                  <a:pt x="7513" y="403"/>
                  <a:pt x="7513" y="0"/>
                  <a:pt x="7242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5" name="Google Shape;6315;p77"/>
          <p:cNvSpPr/>
          <p:nvPr/>
        </p:nvSpPr>
        <p:spPr>
          <a:xfrm>
            <a:off x="6992511" y="3441378"/>
            <a:ext cx="129970" cy="10588"/>
          </a:xfrm>
          <a:custGeom>
            <a:rect b="b" l="l" r="r" t="t"/>
            <a:pathLst>
              <a:path extrusionOk="0" h="403" w="4947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4676" y="403"/>
                </a:lnTo>
                <a:cubicBezTo>
                  <a:pt x="4946" y="403"/>
                  <a:pt x="4946" y="0"/>
                  <a:pt x="4676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6" name="Google Shape;6316;p77"/>
          <p:cNvSpPr/>
          <p:nvPr/>
        </p:nvSpPr>
        <p:spPr>
          <a:xfrm>
            <a:off x="7021489" y="3463789"/>
            <a:ext cx="70016" cy="10588"/>
          </a:xfrm>
          <a:custGeom>
            <a:rect b="b" l="l" r="r" t="t"/>
            <a:pathLst>
              <a:path extrusionOk="0" h="403" w="2665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2394" y="403"/>
                </a:lnTo>
                <a:cubicBezTo>
                  <a:pt x="2664" y="403"/>
                  <a:pt x="2664" y="0"/>
                  <a:pt x="239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7" name="Google Shape;6317;p77"/>
          <p:cNvSpPr/>
          <p:nvPr/>
        </p:nvSpPr>
        <p:spPr>
          <a:xfrm>
            <a:off x="6894856" y="3377510"/>
            <a:ext cx="324938" cy="197280"/>
          </a:xfrm>
          <a:custGeom>
            <a:rect b="b" l="l" r="r" t="t"/>
            <a:pathLst>
              <a:path extrusionOk="0" h="7509" w="12368">
                <a:moveTo>
                  <a:pt x="174" y="1"/>
                </a:moveTo>
                <a:cubicBezTo>
                  <a:pt x="85" y="1"/>
                  <a:pt x="0" y="73"/>
                  <a:pt x="0" y="177"/>
                </a:cubicBezTo>
                <a:lnTo>
                  <a:pt x="0" y="7294"/>
                </a:lnTo>
                <a:cubicBezTo>
                  <a:pt x="0" y="7411"/>
                  <a:pt x="97" y="7509"/>
                  <a:pt x="215" y="7509"/>
                </a:cubicBezTo>
                <a:lnTo>
                  <a:pt x="12152" y="7509"/>
                </a:lnTo>
                <a:cubicBezTo>
                  <a:pt x="12270" y="7509"/>
                  <a:pt x="12367" y="7411"/>
                  <a:pt x="12367" y="7294"/>
                </a:cubicBezTo>
                <a:lnTo>
                  <a:pt x="12367" y="177"/>
                </a:lnTo>
                <a:cubicBezTo>
                  <a:pt x="12367" y="77"/>
                  <a:pt x="12280" y="5"/>
                  <a:pt x="12190" y="5"/>
                </a:cubicBezTo>
                <a:cubicBezTo>
                  <a:pt x="12155" y="5"/>
                  <a:pt x="12121" y="15"/>
                  <a:pt x="12090" y="38"/>
                </a:cubicBezTo>
                <a:lnTo>
                  <a:pt x="11708" y="316"/>
                </a:lnTo>
                <a:lnTo>
                  <a:pt x="6284" y="4200"/>
                </a:lnTo>
                <a:cubicBezTo>
                  <a:pt x="6253" y="4221"/>
                  <a:pt x="6218" y="4231"/>
                  <a:pt x="6184" y="4231"/>
                </a:cubicBezTo>
                <a:cubicBezTo>
                  <a:pt x="6149" y="4231"/>
                  <a:pt x="6114" y="4221"/>
                  <a:pt x="6083" y="4200"/>
                </a:cubicBezTo>
                <a:lnTo>
                  <a:pt x="278" y="38"/>
                </a:lnTo>
                <a:cubicBezTo>
                  <a:pt x="246" y="13"/>
                  <a:pt x="210" y="1"/>
                  <a:pt x="174" y="1"/>
                </a:cubicBezTo>
                <a:close/>
              </a:path>
            </a:pathLst>
          </a:custGeom>
          <a:solidFill>
            <a:srgbClr val="A4B3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8" name="Google Shape;6318;p77"/>
          <p:cNvSpPr/>
          <p:nvPr/>
        </p:nvSpPr>
        <p:spPr>
          <a:xfrm>
            <a:off x="7202454" y="3377641"/>
            <a:ext cx="17340" cy="197149"/>
          </a:xfrm>
          <a:custGeom>
            <a:rect b="b" l="l" r="r" t="t"/>
            <a:pathLst>
              <a:path extrusionOk="0" h="7504" w="660">
                <a:moveTo>
                  <a:pt x="482" y="0"/>
                </a:moveTo>
                <a:cubicBezTo>
                  <a:pt x="447" y="0"/>
                  <a:pt x="413" y="10"/>
                  <a:pt x="382" y="33"/>
                </a:cubicBezTo>
                <a:lnTo>
                  <a:pt x="0" y="304"/>
                </a:lnTo>
                <a:lnTo>
                  <a:pt x="0" y="7504"/>
                </a:lnTo>
                <a:lnTo>
                  <a:pt x="444" y="7504"/>
                </a:lnTo>
                <a:cubicBezTo>
                  <a:pt x="562" y="7504"/>
                  <a:pt x="659" y="7406"/>
                  <a:pt x="659" y="7289"/>
                </a:cubicBezTo>
                <a:lnTo>
                  <a:pt x="659" y="172"/>
                </a:lnTo>
                <a:cubicBezTo>
                  <a:pt x="659" y="72"/>
                  <a:pt x="572" y="0"/>
                  <a:pt x="4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9" name="Google Shape;6319;p77"/>
          <p:cNvSpPr/>
          <p:nvPr/>
        </p:nvSpPr>
        <p:spPr>
          <a:xfrm>
            <a:off x="6955361" y="3318371"/>
            <a:ext cx="32630" cy="32630"/>
          </a:xfrm>
          <a:custGeom>
            <a:rect b="b" l="l" r="r" t="t"/>
            <a:pathLst>
              <a:path extrusionOk="0" h="1242" w="1242">
                <a:moveTo>
                  <a:pt x="194" y="0"/>
                </a:moveTo>
                <a:cubicBezTo>
                  <a:pt x="83" y="0"/>
                  <a:pt x="0" y="91"/>
                  <a:pt x="0" y="195"/>
                </a:cubicBezTo>
                <a:lnTo>
                  <a:pt x="0" y="1048"/>
                </a:lnTo>
                <a:cubicBezTo>
                  <a:pt x="0" y="1159"/>
                  <a:pt x="83" y="1242"/>
                  <a:pt x="194" y="1242"/>
                </a:cubicBezTo>
                <a:lnTo>
                  <a:pt x="1047" y="1242"/>
                </a:lnTo>
                <a:cubicBezTo>
                  <a:pt x="1158" y="1242"/>
                  <a:pt x="1242" y="1159"/>
                  <a:pt x="1242" y="1048"/>
                </a:cubicBezTo>
                <a:lnTo>
                  <a:pt x="1242" y="195"/>
                </a:lnTo>
                <a:cubicBezTo>
                  <a:pt x="1242" y="91"/>
                  <a:pt x="1158" y="0"/>
                  <a:pt x="1047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0" name="Google Shape;6320;p77"/>
          <p:cNvSpPr/>
          <p:nvPr/>
        </p:nvSpPr>
        <p:spPr>
          <a:xfrm>
            <a:off x="7009115" y="3313090"/>
            <a:ext cx="36466" cy="10588"/>
          </a:xfrm>
          <a:custGeom>
            <a:rect b="b" l="l" r="r" t="t"/>
            <a:pathLst>
              <a:path extrusionOk="0" h="403" w="1388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1124" y="403"/>
                </a:lnTo>
                <a:cubicBezTo>
                  <a:pt x="1387" y="403"/>
                  <a:pt x="1387" y="0"/>
                  <a:pt x="112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1" name="Google Shape;6321;p77"/>
          <p:cNvSpPr/>
          <p:nvPr/>
        </p:nvSpPr>
        <p:spPr>
          <a:xfrm>
            <a:off x="7009115" y="3341149"/>
            <a:ext cx="113366" cy="10588"/>
          </a:xfrm>
          <a:custGeom>
            <a:rect b="b" l="l" r="r" t="t"/>
            <a:pathLst>
              <a:path extrusionOk="0" h="403" w="4315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4044" y="403"/>
                </a:lnTo>
                <a:cubicBezTo>
                  <a:pt x="4314" y="403"/>
                  <a:pt x="4314" y="0"/>
                  <a:pt x="404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2" name="Google Shape;6322;p77"/>
          <p:cNvSpPr/>
          <p:nvPr/>
        </p:nvSpPr>
        <p:spPr>
          <a:xfrm>
            <a:off x="6961010" y="3385234"/>
            <a:ext cx="69806" cy="10614"/>
          </a:xfrm>
          <a:custGeom>
            <a:rect b="b" l="l" r="r" t="t"/>
            <a:pathLst>
              <a:path extrusionOk="0" h="404" w="2657">
                <a:moveTo>
                  <a:pt x="271" y="1"/>
                </a:moveTo>
                <a:cubicBezTo>
                  <a:pt x="0" y="1"/>
                  <a:pt x="0" y="403"/>
                  <a:pt x="271" y="403"/>
                </a:cubicBezTo>
                <a:lnTo>
                  <a:pt x="2386" y="403"/>
                </a:lnTo>
                <a:cubicBezTo>
                  <a:pt x="2657" y="403"/>
                  <a:pt x="2657" y="1"/>
                  <a:pt x="2386" y="1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3" name="Google Shape;6323;p77"/>
          <p:cNvSpPr/>
          <p:nvPr/>
        </p:nvSpPr>
        <p:spPr>
          <a:xfrm>
            <a:off x="6921443" y="3539060"/>
            <a:ext cx="57248" cy="10588"/>
          </a:xfrm>
          <a:custGeom>
            <a:rect b="b" l="l" r="r" t="t"/>
            <a:pathLst>
              <a:path extrusionOk="0" h="403" w="2179">
                <a:moveTo>
                  <a:pt x="271" y="0"/>
                </a:moveTo>
                <a:cubicBezTo>
                  <a:pt x="1" y="0"/>
                  <a:pt x="1" y="402"/>
                  <a:pt x="271" y="402"/>
                </a:cubicBezTo>
                <a:lnTo>
                  <a:pt x="1908" y="402"/>
                </a:lnTo>
                <a:cubicBezTo>
                  <a:pt x="2179" y="402"/>
                  <a:pt x="2179" y="0"/>
                  <a:pt x="190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4" name="Google Shape;6324;p77"/>
          <p:cNvGrpSpPr/>
          <p:nvPr/>
        </p:nvGrpSpPr>
        <p:grpSpPr>
          <a:xfrm>
            <a:off x="7414946" y="3220873"/>
            <a:ext cx="360091" cy="360117"/>
            <a:chOff x="7414946" y="3220873"/>
            <a:chExt cx="360091" cy="360117"/>
          </a:xfrm>
        </p:grpSpPr>
        <p:sp>
          <p:nvSpPr>
            <p:cNvPr id="6325" name="Google Shape;6325;p77"/>
            <p:cNvSpPr/>
            <p:nvPr/>
          </p:nvSpPr>
          <p:spPr>
            <a:xfrm>
              <a:off x="7414946" y="3305234"/>
              <a:ext cx="151619" cy="195389"/>
            </a:xfrm>
            <a:custGeom>
              <a:rect b="b" l="l" r="r" t="t"/>
              <a:pathLst>
                <a:path extrusionOk="0" h="7437" w="5771">
                  <a:moveTo>
                    <a:pt x="0" y="1"/>
                  </a:moveTo>
                  <a:lnTo>
                    <a:pt x="0" y="4572"/>
                  </a:lnTo>
                  <a:lnTo>
                    <a:pt x="5771" y="7437"/>
                  </a:lnTo>
                  <a:lnTo>
                    <a:pt x="4571" y="1360"/>
                  </a:lnTo>
                  <a:lnTo>
                    <a:pt x="902" y="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77"/>
            <p:cNvSpPr/>
            <p:nvPr/>
          </p:nvSpPr>
          <p:spPr>
            <a:xfrm>
              <a:off x="7414946" y="3425326"/>
              <a:ext cx="143789" cy="155665"/>
            </a:xfrm>
            <a:custGeom>
              <a:rect b="b" l="l" r="r" t="t"/>
              <a:pathLst>
                <a:path extrusionOk="0" h="5925" w="5473">
                  <a:moveTo>
                    <a:pt x="0" y="1"/>
                  </a:moveTo>
                  <a:lnTo>
                    <a:pt x="0" y="4572"/>
                  </a:lnTo>
                  <a:lnTo>
                    <a:pt x="4571" y="5924"/>
                  </a:lnTo>
                  <a:lnTo>
                    <a:pt x="5473" y="3642"/>
                  </a:lnTo>
                  <a:lnTo>
                    <a:pt x="4571" y="1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77"/>
            <p:cNvSpPr/>
            <p:nvPr/>
          </p:nvSpPr>
          <p:spPr>
            <a:xfrm>
              <a:off x="7735471" y="3430265"/>
              <a:ext cx="39566" cy="150725"/>
            </a:xfrm>
            <a:custGeom>
              <a:rect b="b" l="l" r="r" t="t"/>
              <a:pathLst>
                <a:path extrusionOk="0" h="5737" w="1506">
                  <a:moveTo>
                    <a:pt x="1" y="0"/>
                  </a:moveTo>
                  <a:lnTo>
                    <a:pt x="604" y="5466"/>
                  </a:lnTo>
                  <a:lnTo>
                    <a:pt x="1506" y="5736"/>
                  </a:lnTo>
                  <a:lnTo>
                    <a:pt x="1506" y="1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77"/>
            <p:cNvSpPr/>
            <p:nvPr/>
          </p:nvSpPr>
          <p:spPr>
            <a:xfrm>
              <a:off x="7623418" y="3393641"/>
              <a:ext cx="127947" cy="180229"/>
            </a:xfrm>
            <a:custGeom>
              <a:rect b="b" l="l" r="r" t="t"/>
              <a:pathLst>
                <a:path extrusionOk="0" h="6860" w="4870">
                  <a:moveTo>
                    <a:pt x="0" y="0"/>
                  </a:moveTo>
                  <a:lnTo>
                    <a:pt x="1200" y="5778"/>
                  </a:lnTo>
                  <a:lnTo>
                    <a:pt x="4869" y="6860"/>
                  </a:lnTo>
                  <a:lnTo>
                    <a:pt x="4869" y="2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77"/>
            <p:cNvSpPr/>
            <p:nvPr/>
          </p:nvSpPr>
          <p:spPr>
            <a:xfrm>
              <a:off x="7535038" y="3420045"/>
              <a:ext cx="119908" cy="160945"/>
            </a:xfrm>
            <a:custGeom>
              <a:rect b="b" l="l" r="r" t="t"/>
              <a:pathLst>
                <a:path extrusionOk="0" h="6126" w="4564">
                  <a:moveTo>
                    <a:pt x="2282" y="1"/>
                  </a:moveTo>
                  <a:lnTo>
                    <a:pt x="0" y="1554"/>
                  </a:lnTo>
                  <a:lnTo>
                    <a:pt x="0" y="6125"/>
                  </a:lnTo>
                  <a:lnTo>
                    <a:pt x="4564" y="4773"/>
                  </a:lnTo>
                  <a:lnTo>
                    <a:pt x="4564" y="202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77"/>
            <p:cNvSpPr/>
            <p:nvPr/>
          </p:nvSpPr>
          <p:spPr>
            <a:xfrm>
              <a:off x="7735471" y="3333845"/>
              <a:ext cx="39566" cy="127054"/>
            </a:xfrm>
            <a:custGeom>
              <a:rect b="b" l="l" r="r" t="t"/>
              <a:pathLst>
                <a:path extrusionOk="0" h="4836" w="1506">
                  <a:moveTo>
                    <a:pt x="604" y="1"/>
                  </a:moveTo>
                  <a:lnTo>
                    <a:pt x="1" y="2290"/>
                  </a:lnTo>
                  <a:lnTo>
                    <a:pt x="604" y="4572"/>
                  </a:lnTo>
                  <a:lnTo>
                    <a:pt x="1506" y="4835"/>
                  </a:lnTo>
                  <a:lnTo>
                    <a:pt x="1506" y="2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77"/>
            <p:cNvSpPr/>
            <p:nvPr/>
          </p:nvSpPr>
          <p:spPr>
            <a:xfrm>
              <a:off x="7631248" y="3305234"/>
              <a:ext cx="120118" cy="148729"/>
            </a:xfrm>
            <a:custGeom>
              <a:rect b="b" l="l" r="r" t="t"/>
              <a:pathLst>
                <a:path extrusionOk="0" h="5661" w="4572">
                  <a:moveTo>
                    <a:pt x="902" y="1"/>
                  </a:moveTo>
                  <a:lnTo>
                    <a:pt x="0" y="2290"/>
                  </a:lnTo>
                  <a:lnTo>
                    <a:pt x="902" y="4572"/>
                  </a:lnTo>
                  <a:lnTo>
                    <a:pt x="4571" y="5661"/>
                  </a:lnTo>
                  <a:lnTo>
                    <a:pt x="4571" y="109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77"/>
            <p:cNvSpPr/>
            <p:nvPr/>
          </p:nvSpPr>
          <p:spPr>
            <a:xfrm>
              <a:off x="7535038" y="3305234"/>
              <a:ext cx="119908" cy="155665"/>
            </a:xfrm>
            <a:custGeom>
              <a:rect b="b" l="l" r="r" t="t"/>
              <a:pathLst>
                <a:path extrusionOk="0" h="5925" w="4564">
                  <a:moveTo>
                    <a:pt x="4564" y="1"/>
                  </a:moveTo>
                  <a:lnTo>
                    <a:pt x="0" y="1360"/>
                  </a:lnTo>
                  <a:lnTo>
                    <a:pt x="0" y="5924"/>
                  </a:lnTo>
                  <a:lnTo>
                    <a:pt x="4564" y="4572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77"/>
            <p:cNvSpPr/>
            <p:nvPr/>
          </p:nvSpPr>
          <p:spPr>
            <a:xfrm>
              <a:off x="7654945" y="3220873"/>
              <a:ext cx="67258" cy="180807"/>
            </a:xfrm>
            <a:custGeom>
              <a:rect b="b" l="l" r="r" t="t"/>
              <a:pathLst>
                <a:path extrusionOk="0" h="6882" w="2560">
                  <a:moveTo>
                    <a:pt x="0" y="1"/>
                  </a:moveTo>
                  <a:lnTo>
                    <a:pt x="0" y="6881"/>
                  </a:lnTo>
                  <a:cubicBezTo>
                    <a:pt x="0" y="6881"/>
                    <a:pt x="2559" y="4322"/>
                    <a:pt x="2559" y="2560"/>
                  </a:cubicBezTo>
                  <a:cubicBezTo>
                    <a:pt x="2559" y="1145"/>
                    <a:pt x="1415" y="1"/>
                    <a:pt x="0" y="1"/>
                  </a:cubicBezTo>
                  <a:close/>
                </a:path>
              </a:pathLst>
            </a:custGeom>
            <a:solidFill>
              <a:srgbClr val="1F3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77"/>
            <p:cNvSpPr/>
            <p:nvPr/>
          </p:nvSpPr>
          <p:spPr>
            <a:xfrm>
              <a:off x="7587688" y="3220873"/>
              <a:ext cx="118831" cy="180807"/>
            </a:xfrm>
            <a:custGeom>
              <a:rect b="b" l="l" r="r" t="t"/>
              <a:pathLst>
                <a:path extrusionOk="0" h="6882" w="4523">
                  <a:moveTo>
                    <a:pt x="2560" y="1"/>
                  </a:moveTo>
                  <a:cubicBezTo>
                    <a:pt x="1145" y="1"/>
                    <a:pt x="1" y="1145"/>
                    <a:pt x="1" y="2560"/>
                  </a:cubicBezTo>
                  <a:cubicBezTo>
                    <a:pt x="1" y="4322"/>
                    <a:pt x="2560" y="6881"/>
                    <a:pt x="2560" y="6881"/>
                  </a:cubicBezTo>
                  <a:cubicBezTo>
                    <a:pt x="2560" y="6881"/>
                    <a:pt x="4523" y="4322"/>
                    <a:pt x="4523" y="2560"/>
                  </a:cubicBezTo>
                  <a:cubicBezTo>
                    <a:pt x="4523" y="1152"/>
                    <a:pt x="3642" y="1"/>
                    <a:pt x="2560" y="1"/>
                  </a:cubicBezTo>
                  <a:close/>
                </a:path>
              </a:pathLst>
            </a:custGeom>
            <a:solidFill>
              <a:srgbClr val="4559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77"/>
            <p:cNvSpPr/>
            <p:nvPr/>
          </p:nvSpPr>
          <p:spPr>
            <a:xfrm>
              <a:off x="7607366" y="3252479"/>
              <a:ext cx="83310" cy="71382"/>
            </a:xfrm>
            <a:custGeom>
              <a:rect b="b" l="l" r="r" t="t"/>
              <a:pathLst>
                <a:path extrusionOk="0" h="2717" w="3171">
                  <a:moveTo>
                    <a:pt x="1803" y="0"/>
                  </a:moveTo>
                  <a:cubicBezTo>
                    <a:pt x="1470" y="0"/>
                    <a:pt x="1130" y="124"/>
                    <a:pt x="854" y="400"/>
                  </a:cubicBezTo>
                  <a:cubicBezTo>
                    <a:pt x="1" y="1253"/>
                    <a:pt x="604" y="2716"/>
                    <a:pt x="1811" y="2716"/>
                  </a:cubicBezTo>
                  <a:cubicBezTo>
                    <a:pt x="2560" y="2710"/>
                    <a:pt x="3164" y="2106"/>
                    <a:pt x="3171" y="1357"/>
                  </a:cubicBezTo>
                  <a:cubicBezTo>
                    <a:pt x="3171" y="541"/>
                    <a:pt x="2501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6" name="Google Shape;6336;p77"/>
          <p:cNvGrpSpPr/>
          <p:nvPr/>
        </p:nvGrpSpPr>
        <p:grpSpPr>
          <a:xfrm>
            <a:off x="8027227" y="3215041"/>
            <a:ext cx="231829" cy="371782"/>
            <a:chOff x="8027227" y="3215041"/>
            <a:chExt cx="231829" cy="371782"/>
          </a:xfrm>
        </p:grpSpPr>
        <p:sp>
          <p:nvSpPr>
            <p:cNvPr id="6337" name="Google Shape;6337;p77"/>
            <p:cNvSpPr/>
            <p:nvPr/>
          </p:nvSpPr>
          <p:spPr>
            <a:xfrm>
              <a:off x="8135102" y="3239080"/>
              <a:ext cx="123954" cy="131967"/>
            </a:xfrm>
            <a:custGeom>
              <a:rect b="b" l="l" r="r" t="t"/>
              <a:pathLst>
                <a:path extrusionOk="0" h="5023" w="4718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77"/>
            <p:cNvSpPr/>
            <p:nvPr/>
          </p:nvSpPr>
          <p:spPr>
            <a:xfrm>
              <a:off x="8135285" y="3240184"/>
              <a:ext cx="40302" cy="22805"/>
            </a:xfrm>
            <a:custGeom>
              <a:rect b="b" l="l" r="r" t="t"/>
              <a:pathLst>
                <a:path extrusionOk="0" h="868" w="1534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77"/>
            <p:cNvSpPr/>
            <p:nvPr/>
          </p:nvSpPr>
          <p:spPr>
            <a:xfrm>
              <a:off x="8057309" y="3262962"/>
              <a:ext cx="23882" cy="12059"/>
            </a:xfrm>
            <a:custGeom>
              <a:rect b="b" l="l" r="r" t="t"/>
              <a:pathLst>
                <a:path extrusionOk="0" h="459" w="909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77"/>
            <p:cNvSpPr/>
            <p:nvPr/>
          </p:nvSpPr>
          <p:spPr>
            <a:xfrm>
              <a:off x="8057309" y="3382870"/>
              <a:ext cx="23882" cy="12059"/>
            </a:xfrm>
            <a:custGeom>
              <a:rect b="b" l="l" r="r" t="t"/>
              <a:pathLst>
                <a:path extrusionOk="0" h="459" w="909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77"/>
            <p:cNvSpPr/>
            <p:nvPr/>
          </p:nvSpPr>
          <p:spPr>
            <a:xfrm>
              <a:off x="8075148" y="3256946"/>
              <a:ext cx="102095" cy="144000"/>
            </a:xfrm>
            <a:custGeom>
              <a:rect b="b" l="l" r="r" t="t"/>
              <a:pathLst>
                <a:path extrusionOk="0" h="5481" w="3886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77"/>
            <p:cNvSpPr/>
            <p:nvPr/>
          </p:nvSpPr>
          <p:spPr>
            <a:xfrm>
              <a:off x="8051292" y="3232906"/>
              <a:ext cx="12033" cy="335868"/>
            </a:xfrm>
            <a:custGeom>
              <a:rect b="b" l="l" r="r" t="t"/>
              <a:pathLst>
                <a:path extrusionOk="0" h="12784" w="458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77"/>
            <p:cNvSpPr/>
            <p:nvPr/>
          </p:nvSpPr>
          <p:spPr>
            <a:xfrm>
              <a:off x="8027411" y="3562915"/>
              <a:ext cx="59980" cy="23908"/>
            </a:xfrm>
            <a:custGeom>
              <a:rect b="b" l="l" r="r" t="t"/>
              <a:pathLst>
                <a:path extrusionOk="0" h="910" w="2283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77"/>
            <p:cNvSpPr/>
            <p:nvPr/>
          </p:nvSpPr>
          <p:spPr>
            <a:xfrm>
              <a:off x="8045276" y="3215041"/>
              <a:ext cx="23882" cy="24092"/>
            </a:xfrm>
            <a:custGeom>
              <a:rect b="b" l="l" r="r" t="t"/>
              <a:pathLst>
                <a:path extrusionOk="0" h="917" w="909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77"/>
            <p:cNvSpPr/>
            <p:nvPr/>
          </p:nvSpPr>
          <p:spPr>
            <a:xfrm>
              <a:off x="8027227" y="3562915"/>
              <a:ext cx="30108" cy="23908"/>
            </a:xfrm>
            <a:custGeom>
              <a:rect b="b" l="l" r="r" t="t"/>
              <a:pathLst>
                <a:path extrusionOk="0" h="910" w="1146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77"/>
            <p:cNvSpPr/>
            <p:nvPr/>
          </p:nvSpPr>
          <p:spPr>
            <a:xfrm>
              <a:off x="8043095" y="3216144"/>
              <a:ext cx="25169" cy="22778"/>
            </a:xfrm>
            <a:custGeom>
              <a:rect b="b" l="l" r="r" t="t"/>
              <a:pathLst>
                <a:path extrusionOk="0" h="867" w="958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7" name="Google Shape;6347;p77"/>
          <p:cNvGrpSpPr/>
          <p:nvPr/>
        </p:nvGrpSpPr>
        <p:grpSpPr>
          <a:xfrm>
            <a:off x="4093603" y="4146138"/>
            <a:ext cx="395638" cy="420544"/>
            <a:chOff x="4093603" y="4146138"/>
            <a:chExt cx="395638" cy="420544"/>
          </a:xfrm>
        </p:grpSpPr>
        <p:sp>
          <p:nvSpPr>
            <p:cNvPr id="6348" name="Google Shape;6348;p77"/>
            <p:cNvSpPr/>
            <p:nvPr/>
          </p:nvSpPr>
          <p:spPr>
            <a:xfrm>
              <a:off x="4158286" y="4218414"/>
              <a:ext cx="266088" cy="326567"/>
            </a:xfrm>
            <a:custGeom>
              <a:rect b="b" l="l" r="r" t="t"/>
              <a:pathLst>
                <a:path extrusionOk="0" h="12430" w="10128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77"/>
            <p:cNvSpPr/>
            <p:nvPr/>
          </p:nvSpPr>
          <p:spPr>
            <a:xfrm>
              <a:off x="4189813" y="4240089"/>
              <a:ext cx="203218" cy="203218"/>
            </a:xfrm>
            <a:custGeom>
              <a:rect b="b" l="l" r="r" t="t"/>
              <a:pathLst>
                <a:path extrusionOk="0" h="7735" w="7735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77"/>
            <p:cNvSpPr/>
            <p:nvPr/>
          </p:nvSpPr>
          <p:spPr>
            <a:xfrm>
              <a:off x="4211671" y="4261947"/>
              <a:ext cx="159658" cy="159684"/>
            </a:xfrm>
            <a:custGeom>
              <a:rect b="b" l="l" r="r" t="t"/>
              <a:pathLst>
                <a:path extrusionOk="0" h="6078" w="6077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77"/>
            <p:cNvSpPr/>
            <p:nvPr/>
          </p:nvSpPr>
          <p:spPr>
            <a:xfrm>
              <a:off x="4269629" y="4537677"/>
              <a:ext cx="43586" cy="29005"/>
            </a:xfrm>
            <a:custGeom>
              <a:rect b="b" l="l" r="r" t="t"/>
              <a:pathLst>
                <a:path extrusionOk="0" h="1104" w="1659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77"/>
            <p:cNvSpPr/>
            <p:nvPr/>
          </p:nvSpPr>
          <p:spPr>
            <a:xfrm>
              <a:off x="4434725" y="4334486"/>
              <a:ext cx="54515" cy="14608"/>
            </a:xfrm>
            <a:custGeom>
              <a:rect b="b" l="l" r="r" t="t"/>
              <a:pathLst>
                <a:path extrusionOk="0" h="556" w="2075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77"/>
            <p:cNvSpPr/>
            <p:nvPr/>
          </p:nvSpPr>
          <p:spPr>
            <a:xfrm>
              <a:off x="4093603" y="4334460"/>
              <a:ext cx="62896" cy="14634"/>
            </a:xfrm>
            <a:custGeom>
              <a:rect b="b" l="l" r="r" t="t"/>
              <a:pathLst>
                <a:path extrusionOk="0" h="557" w="2394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77"/>
            <p:cNvSpPr/>
            <p:nvPr/>
          </p:nvSpPr>
          <p:spPr>
            <a:xfrm>
              <a:off x="4284210" y="4146138"/>
              <a:ext cx="14424" cy="50417"/>
            </a:xfrm>
            <a:custGeom>
              <a:rect b="b" l="l" r="r" t="t"/>
              <a:pathLst>
                <a:path extrusionOk="0" h="1919" w="549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77"/>
            <p:cNvSpPr/>
            <p:nvPr/>
          </p:nvSpPr>
          <p:spPr>
            <a:xfrm>
              <a:off x="4358561" y="4183813"/>
              <a:ext cx="29294" cy="33156"/>
            </a:xfrm>
            <a:custGeom>
              <a:rect b="b" l="l" r="r" t="t"/>
              <a:pathLst>
                <a:path extrusionOk="0" h="1262" w="1115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77"/>
            <p:cNvSpPr/>
            <p:nvPr/>
          </p:nvSpPr>
          <p:spPr>
            <a:xfrm>
              <a:off x="4195277" y="4466505"/>
              <a:ext cx="29268" cy="33287"/>
            </a:xfrm>
            <a:custGeom>
              <a:rect b="b" l="l" r="r" t="t"/>
              <a:pathLst>
                <a:path extrusionOk="0" h="1267" w="1114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77"/>
            <p:cNvSpPr/>
            <p:nvPr/>
          </p:nvSpPr>
          <p:spPr>
            <a:xfrm>
              <a:off x="4195172" y="4183813"/>
              <a:ext cx="29294" cy="33156"/>
            </a:xfrm>
            <a:custGeom>
              <a:rect b="b" l="l" r="r" t="t"/>
              <a:pathLst>
                <a:path extrusionOk="0" h="1262" w="1115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77"/>
            <p:cNvSpPr/>
            <p:nvPr/>
          </p:nvSpPr>
          <p:spPr>
            <a:xfrm>
              <a:off x="4358272" y="4466505"/>
              <a:ext cx="29294" cy="33287"/>
            </a:xfrm>
            <a:custGeom>
              <a:rect b="b" l="l" r="r" t="t"/>
              <a:pathLst>
                <a:path extrusionOk="0" h="1267" w="1115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77"/>
            <p:cNvSpPr/>
            <p:nvPr/>
          </p:nvSpPr>
          <p:spPr>
            <a:xfrm>
              <a:off x="4412315" y="4410335"/>
              <a:ext cx="39934" cy="25668"/>
            </a:xfrm>
            <a:custGeom>
              <a:rect b="b" l="l" r="r" t="t"/>
              <a:pathLst>
                <a:path extrusionOk="0" h="977" w="152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77"/>
            <p:cNvSpPr/>
            <p:nvPr/>
          </p:nvSpPr>
          <p:spPr>
            <a:xfrm>
              <a:off x="4130306" y="4247340"/>
              <a:ext cx="39304" cy="25589"/>
            </a:xfrm>
            <a:custGeom>
              <a:rect b="b" l="l" r="r" t="t"/>
              <a:pathLst>
                <a:path extrusionOk="0" h="974" w="1496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77"/>
            <p:cNvSpPr/>
            <p:nvPr/>
          </p:nvSpPr>
          <p:spPr>
            <a:xfrm>
              <a:off x="4413418" y="4247182"/>
              <a:ext cx="39908" cy="25747"/>
            </a:xfrm>
            <a:custGeom>
              <a:rect b="b" l="l" r="r" t="t"/>
              <a:pathLst>
                <a:path extrusionOk="0" h="980" w="1519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77"/>
            <p:cNvSpPr/>
            <p:nvPr/>
          </p:nvSpPr>
          <p:spPr>
            <a:xfrm>
              <a:off x="4130595" y="4410624"/>
              <a:ext cx="39304" cy="25379"/>
            </a:xfrm>
            <a:custGeom>
              <a:rect b="b" l="l" r="r" t="t"/>
              <a:pathLst>
                <a:path extrusionOk="0" h="966" w="1496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77"/>
            <p:cNvSpPr/>
            <p:nvPr/>
          </p:nvSpPr>
          <p:spPr>
            <a:xfrm>
              <a:off x="4255231" y="4494118"/>
              <a:ext cx="72565" cy="50864"/>
            </a:xfrm>
            <a:custGeom>
              <a:rect b="b" l="l" r="r" t="t"/>
              <a:pathLst>
                <a:path extrusionOk="0" h="1936" w="2762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77"/>
            <p:cNvSpPr/>
            <p:nvPr/>
          </p:nvSpPr>
          <p:spPr>
            <a:xfrm>
              <a:off x="4247954" y="4494118"/>
              <a:ext cx="87120" cy="14608"/>
            </a:xfrm>
            <a:custGeom>
              <a:rect b="b" l="l" r="r" t="t"/>
              <a:pathLst>
                <a:path extrusionOk="0" h="556" w="3316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rgbClr val="AD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5" name="Google Shape;6365;p77"/>
          <p:cNvGrpSpPr/>
          <p:nvPr/>
        </p:nvGrpSpPr>
        <p:grpSpPr>
          <a:xfrm>
            <a:off x="4644406" y="4162322"/>
            <a:ext cx="392065" cy="387887"/>
            <a:chOff x="4644406" y="4162322"/>
            <a:chExt cx="392065" cy="387887"/>
          </a:xfrm>
        </p:grpSpPr>
        <p:sp>
          <p:nvSpPr>
            <p:cNvPr id="6366" name="Google Shape;6366;p77"/>
            <p:cNvSpPr/>
            <p:nvPr/>
          </p:nvSpPr>
          <p:spPr>
            <a:xfrm>
              <a:off x="4644406" y="4334118"/>
              <a:ext cx="217326" cy="216065"/>
            </a:xfrm>
            <a:custGeom>
              <a:rect b="b" l="l" r="r" t="t"/>
              <a:pathLst>
                <a:path extrusionOk="0" h="8224" w="8272">
                  <a:moveTo>
                    <a:pt x="7397" y="1"/>
                  </a:moveTo>
                  <a:lnTo>
                    <a:pt x="4456" y="2942"/>
                  </a:lnTo>
                  <a:cubicBezTo>
                    <a:pt x="3860" y="3538"/>
                    <a:pt x="3291" y="4162"/>
                    <a:pt x="2743" y="4814"/>
                  </a:cubicBezTo>
                  <a:lnTo>
                    <a:pt x="93" y="7991"/>
                  </a:lnTo>
                  <a:cubicBezTo>
                    <a:pt x="0" y="8105"/>
                    <a:pt x="66" y="8223"/>
                    <a:pt x="169" y="8223"/>
                  </a:cubicBezTo>
                  <a:cubicBezTo>
                    <a:pt x="203" y="8223"/>
                    <a:pt x="242" y="8210"/>
                    <a:pt x="281" y="8178"/>
                  </a:cubicBezTo>
                  <a:lnTo>
                    <a:pt x="3457" y="5522"/>
                  </a:lnTo>
                  <a:cubicBezTo>
                    <a:pt x="4103" y="4981"/>
                    <a:pt x="4727" y="4412"/>
                    <a:pt x="5330" y="3809"/>
                  </a:cubicBezTo>
                  <a:lnTo>
                    <a:pt x="8271" y="875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77"/>
            <p:cNvSpPr/>
            <p:nvPr/>
          </p:nvSpPr>
          <p:spPr>
            <a:xfrm>
              <a:off x="4646481" y="4345783"/>
              <a:ext cx="215251" cy="204426"/>
            </a:xfrm>
            <a:custGeom>
              <a:rect b="b" l="l" r="r" t="t"/>
              <a:pathLst>
                <a:path extrusionOk="0" h="7781" w="8193">
                  <a:moveTo>
                    <a:pt x="7755" y="1"/>
                  </a:moveTo>
                  <a:lnTo>
                    <a:pt x="1" y="7748"/>
                  </a:lnTo>
                  <a:cubicBezTo>
                    <a:pt x="29" y="7770"/>
                    <a:pt x="61" y="7781"/>
                    <a:pt x="92" y="7781"/>
                  </a:cubicBezTo>
                  <a:cubicBezTo>
                    <a:pt x="131" y="7781"/>
                    <a:pt x="168" y="7765"/>
                    <a:pt x="195" y="7734"/>
                  </a:cubicBezTo>
                  <a:lnTo>
                    <a:pt x="3378" y="5078"/>
                  </a:lnTo>
                  <a:cubicBezTo>
                    <a:pt x="4024" y="4537"/>
                    <a:pt x="4648" y="3968"/>
                    <a:pt x="5251" y="3372"/>
                  </a:cubicBezTo>
                  <a:lnTo>
                    <a:pt x="8192" y="431"/>
                  </a:lnTo>
                  <a:lnTo>
                    <a:pt x="7755" y="1"/>
                  </a:ln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77"/>
            <p:cNvSpPr/>
            <p:nvPr/>
          </p:nvSpPr>
          <p:spPr>
            <a:xfrm>
              <a:off x="4720780" y="4162322"/>
              <a:ext cx="315690" cy="299743"/>
            </a:xfrm>
            <a:custGeom>
              <a:rect b="b" l="l" r="r" t="t"/>
              <a:pathLst>
                <a:path extrusionOk="0" h="11409" w="12016">
                  <a:moveTo>
                    <a:pt x="7767" y="0"/>
                  </a:moveTo>
                  <a:cubicBezTo>
                    <a:pt x="7487" y="0"/>
                    <a:pt x="7201" y="111"/>
                    <a:pt x="6980" y="332"/>
                  </a:cubicBezTo>
                  <a:cubicBezTo>
                    <a:pt x="6557" y="755"/>
                    <a:pt x="6536" y="1414"/>
                    <a:pt x="6939" y="1816"/>
                  </a:cubicBezTo>
                  <a:lnTo>
                    <a:pt x="7057" y="1941"/>
                  </a:lnTo>
                  <a:cubicBezTo>
                    <a:pt x="7126" y="2010"/>
                    <a:pt x="7126" y="2128"/>
                    <a:pt x="7050" y="2191"/>
                  </a:cubicBezTo>
                  <a:lnTo>
                    <a:pt x="5447" y="3800"/>
                  </a:lnTo>
                  <a:cubicBezTo>
                    <a:pt x="5026" y="4221"/>
                    <a:pt x="4469" y="4442"/>
                    <a:pt x="3918" y="4442"/>
                  </a:cubicBezTo>
                  <a:cubicBezTo>
                    <a:pt x="3553" y="4442"/>
                    <a:pt x="3192" y="4346"/>
                    <a:pt x="2874" y="4147"/>
                  </a:cubicBezTo>
                  <a:cubicBezTo>
                    <a:pt x="2390" y="3839"/>
                    <a:pt x="1862" y="3724"/>
                    <a:pt x="1423" y="3724"/>
                  </a:cubicBezTo>
                  <a:cubicBezTo>
                    <a:pt x="1000" y="3724"/>
                    <a:pt x="659" y="3830"/>
                    <a:pt x="516" y="3973"/>
                  </a:cubicBezTo>
                  <a:cubicBezTo>
                    <a:pt x="0" y="4489"/>
                    <a:pt x="6891" y="11409"/>
                    <a:pt x="7851" y="11409"/>
                  </a:cubicBezTo>
                  <a:cubicBezTo>
                    <a:pt x="7885" y="11409"/>
                    <a:pt x="7912" y="11400"/>
                    <a:pt x="7931" y="11381"/>
                  </a:cubicBezTo>
                  <a:cubicBezTo>
                    <a:pt x="8222" y="11097"/>
                    <a:pt x="8354" y="9980"/>
                    <a:pt x="7757" y="9030"/>
                  </a:cubicBezTo>
                  <a:cubicBezTo>
                    <a:pt x="7258" y="8232"/>
                    <a:pt x="7403" y="7157"/>
                    <a:pt x="8104" y="6456"/>
                  </a:cubicBezTo>
                  <a:lnTo>
                    <a:pt x="9706" y="4854"/>
                  </a:lnTo>
                  <a:cubicBezTo>
                    <a:pt x="9742" y="4815"/>
                    <a:pt x="9788" y="4796"/>
                    <a:pt x="9835" y="4796"/>
                  </a:cubicBezTo>
                  <a:cubicBezTo>
                    <a:pt x="9880" y="4796"/>
                    <a:pt x="9926" y="4813"/>
                    <a:pt x="9963" y="4847"/>
                  </a:cubicBezTo>
                  <a:lnTo>
                    <a:pt x="10088" y="4965"/>
                  </a:lnTo>
                  <a:cubicBezTo>
                    <a:pt x="10278" y="5159"/>
                    <a:pt x="10531" y="5254"/>
                    <a:pt x="10789" y="5254"/>
                  </a:cubicBezTo>
                  <a:cubicBezTo>
                    <a:pt x="11068" y="5254"/>
                    <a:pt x="11353" y="5143"/>
                    <a:pt x="11572" y="4924"/>
                  </a:cubicBezTo>
                  <a:cubicBezTo>
                    <a:pt x="11995" y="4500"/>
                    <a:pt x="12016" y="3835"/>
                    <a:pt x="11621" y="3432"/>
                  </a:cubicBezTo>
                  <a:lnTo>
                    <a:pt x="8465" y="283"/>
                  </a:lnTo>
                  <a:cubicBezTo>
                    <a:pt x="8275" y="94"/>
                    <a:pt x="8024" y="0"/>
                    <a:pt x="7767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77"/>
            <p:cNvSpPr/>
            <p:nvPr/>
          </p:nvSpPr>
          <p:spPr>
            <a:xfrm>
              <a:off x="4727952" y="4227872"/>
              <a:ext cx="308518" cy="233668"/>
            </a:xfrm>
            <a:custGeom>
              <a:rect b="b" l="l" r="r" t="t"/>
              <a:pathLst>
                <a:path extrusionOk="0" h="8894" w="11743">
                  <a:moveTo>
                    <a:pt x="10404" y="1"/>
                  </a:moveTo>
                  <a:cubicBezTo>
                    <a:pt x="10807" y="403"/>
                    <a:pt x="10786" y="1069"/>
                    <a:pt x="10363" y="1492"/>
                  </a:cubicBezTo>
                  <a:cubicBezTo>
                    <a:pt x="10143" y="1712"/>
                    <a:pt x="9858" y="1823"/>
                    <a:pt x="9580" y="1823"/>
                  </a:cubicBezTo>
                  <a:cubicBezTo>
                    <a:pt x="9321" y="1823"/>
                    <a:pt x="9069" y="1727"/>
                    <a:pt x="8878" y="1534"/>
                  </a:cubicBezTo>
                  <a:lnTo>
                    <a:pt x="8753" y="1409"/>
                  </a:lnTo>
                  <a:cubicBezTo>
                    <a:pt x="8717" y="1376"/>
                    <a:pt x="8673" y="1360"/>
                    <a:pt x="8629" y="1360"/>
                  </a:cubicBezTo>
                  <a:cubicBezTo>
                    <a:pt x="8581" y="1360"/>
                    <a:pt x="8533" y="1379"/>
                    <a:pt x="8497" y="1416"/>
                  </a:cubicBezTo>
                  <a:lnTo>
                    <a:pt x="6895" y="3025"/>
                  </a:lnTo>
                  <a:cubicBezTo>
                    <a:pt x="6194" y="3726"/>
                    <a:pt x="6048" y="4801"/>
                    <a:pt x="6548" y="5591"/>
                  </a:cubicBezTo>
                  <a:cubicBezTo>
                    <a:pt x="7144" y="6549"/>
                    <a:pt x="7013" y="7665"/>
                    <a:pt x="6721" y="7950"/>
                  </a:cubicBezTo>
                  <a:cubicBezTo>
                    <a:pt x="6695" y="7971"/>
                    <a:pt x="6664" y="7980"/>
                    <a:pt x="6636" y="7980"/>
                  </a:cubicBezTo>
                  <a:cubicBezTo>
                    <a:pt x="6627" y="7980"/>
                    <a:pt x="6618" y="7979"/>
                    <a:pt x="6610" y="7977"/>
                  </a:cubicBezTo>
                  <a:cubicBezTo>
                    <a:pt x="4488" y="6278"/>
                    <a:pt x="486" y="2130"/>
                    <a:pt x="430" y="1360"/>
                  </a:cubicBezTo>
                  <a:cubicBezTo>
                    <a:pt x="368" y="1388"/>
                    <a:pt x="298" y="1430"/>
                    <a:pt x="243" y="1478"/>
                  </a:cubicBezTo>
                  <a:cubicBezTo>
                    <a:pt x="0" y="1721"/>
                    <a:pt x="1422" y="3407"/>
                    <a:pt x="3087" y="5113"/>
                  </a:cubicBezTo>
                  <a:cubicBezTo>
                    <a:pt x="3364" y="5397"/>
                    <a:pt x="3642" y="5682"/>
                    <a:pt x="3926" y="5959"/>
                  </a:cubicBezTo>
                  <a:lnTo>
                    <a:pt x="4016" y="6042"/>
                  </a:lnTo>
                  <a:lnTo>
                    <a:pt x="4023" y="6056"/>
                  </a:lnTo>
                  <a:lnTo>
                    <a:pt x="4106" y="6139"/>
                  </a:lnTo>
                  <a:lnTo>
                    <a:pt x="4120" y="6146"/>
                  </a:lnTo>
                  <a:lnTo>
                    <a:pt x="4203" y="6236"/>
                  </a:lnTo>
                  <a:lnTo>
                    <a:pt x="4210" y="6243"/>
                  </a:lnTo>
                  <a:lnTo>
                    <a:pt x="4300" y="6327"/>
                  </a:lnTo>
                  <a:cubicBezTo>
                    <a:pt x="4488" y="6507"/>
                    <a:pt x="4675" y="6687"/>
                    <a:pt x="4855" y="6854"/>
                  </a:cubicBezTo>
                  <a:lnTo>
                    <a:pt x="4946" y="6937"/>
                  </a:lnTo>
                  <a:lnTo>
                    <a:pt x="4952" y="6944"/>
                  </a:lnTo>
                  <a:lnTo>
                    <a:pt x="5036" y="7020"/>
                  </a:lnTo>
                  <a:lnTo>
                    <a:pt x="5050" y="7034"/>
                  </a:lnTo>
                  <a:lnTo>
                    <a:pt x="5119" y="7097"/>
                  </a:lnTo>
                  <a:lnTo>
                    <a:pt x="5140" y="7117"/>
                  </a:lnTo>
                  <a:lnTo>
                    <a:pt x="5209" y="7180"/>
                  </a:lnTo>
                  <a:lnTo>
                    <a:pt x="5230" y="7194"/>
                  </a:lnTo>
                  <a:lnTo>
                    <a:pt x="5299" y="7263"/>
                  </a:lnTo>
                  <a:lnTo>
                    <a:pt x="5313" y="7277"/>
                  </a:lnTo>
                  <a:lnTo>
                    <a:pt x="5382" y="7339"/>
                  </a:lnTo>
                  <a:lnTo>
                    <a:pt x="5403" y="7353"/>
                  </a:lnTo>
                  <a:lnTo>
                    <a:pt x="5473" y="7423"/>
                  </a:lnTo>
                  <a:lnTo>
                    <a:pt x="5487" y="7430"/>
                  </a:lnTo>
                  <a:lnTo>
                    <a:pt x="5563" y="7499"/>
                  </a:lnTo>
                  <a:cubicBezTo>
                    <a:pt x="5653" y="7575"/>
                    <a:pt x="5736" y="7651"/>
                    <a:pt x="5819" y="7721"/>
                  </a:cubicBezTo>
                  <a:lnTo>
                    <a:pt x="5826" y="7728"/>
                  </a:lnTo>
                  <a:lnTo>
                    <a:pt x="5896" y="7790"/>
                  </a:lnTo>
                  <a:lnTo>
                    <a:pt x="5917" y="7804"/>
                  </a:lnTo>
                  <a:lnTo>
                    <a:pt x="5979" y="7853"/>
                  </a:lnTo>
                  <a:lnTo>
                    <a:pt x="6000" y="7873"/>
                  </a:lnTo>
                  <a:lnTo>
                    <a:pt x="6055" y="7922"/>
                  </a:lnTo>
                  <a:lnTo>
                    <a:pt x="6076" y="7943"/>
                  </a:lnTo>
                  <a:lnTo>
                    <a:pt x="6132" y="7984"/>
                  </a:lnTo>
                  <a:lnTo>
                    <a:pt x="6159" y="8005"/>
                  </a:lnTo>
                  <a:lnTo>
                    <a:pt x="6208" y="8047"/>
                  </a:lnTo>
                  <a:lnTo>
                    <a:pt x="6229" y="8068"/>
                  </a:lnTo>
                  <a:lnTo>
                    <a:pt x="6277" y="8109"/>
                  </a:lnTo>
                  <a:lnTo>
                    <a:pt x="6305" y="8130"/>
                  </a:lnTo>
                  <a:lnTo>
                    <a:pt x="6354" y="8165"/>
                  </a:lnTo>
                  <a:lnTo>
                    <a:pt x="6374" y="8186"/>
                  </a:lnTo>
                  <a:lnTo>
                    <a:pt x="6423" y="8227"/>
                  </a:lnTo>
                  <a:lnTo>
                    <a:pt x="6451" y="8241"/>
                  </a:lnTo>
                  <a:lnTo>
                    <a:pt x="6499" y="8283"/>
                  </a:lnTo>
                  <a:lnTo>
                    <a:pt x="6513" y="8297"/>
                  </a:lnTo>
                  <a:lnTo>
                    <a:pt x="6582" y="8352"/>
                  </a:lnTo>
                  <a:lnTo>
                    <a:pt x="6652" y="8401"/>
                  </a:lnTo>
                  <a:lnTo>
                    <a:pt x="6659" y="8408"/>
                  </a:lnTo>
                  <a:lnTo>
                    <a:pt x="6714" y="8449"/>
                  </a:lnTo>
                  <a:lnTo>
                    <a:pt x="6735" y="8463"/>
                  </a:lnTo>
                  <a:lnTo>
                    <a:pt x="6777" y="8491"/>
                  </a:lnTo>
                  <a:lnTo>
                    <a:pt x="6797" y="8512"/>
                  </a:lnTo>
                  <a:lnTo>
                    <a:pt x="6839" y="8539"/>
                  </a:lnTo>
                  <a:lnTo>
                    <a:pt x="6860" y="8553"/>
                  </a:lnTo>
                  <a:lnTo>
                    <a:pt x="6895" y="8581"/>
                  </a:lnTo>
                  <a:lnTo>
                    <a:pt x="6922" y="8595"/>
                  </a:lnTo>
                  <a:lnTo>
                    <a:pt x="6957" y="8623"/>
                  </a:lnTo>
                  <a:lnTo>
                    <a:pt x="6978" y="8636"/>
                  </a:lnTo>
                  <a:lnTo>
                    <a:pt x="7013" y="8657"/>
                  </a:lnTo>
                  <a:lnTo>
                    <a:pt x="7033" y="8671"/>
                  </a:lnTo>
                  <a:lnTo>
                    <a:pt x="7068" y="8692"/>
                  </a:lnTo>
                  <a:lnTo>
                    <a:pt x="7089" y="8706"/>
                  </a:lnTo>
                  <a:lnTo>
                    <a:pt x="7117" y="8727"/>
                  </a:lnTo>
                  <a:lnTo>
                    <a:pt x="7137" y="8740"/>
                  </a:lnTo>
                  <a:lnTo>
                    <a:pt x="7165" y="8754"/>
                  </a:lnTo>
                  <a:lnTo>
                    <a:pt x="7186" y="8768"/>
                  </a:lnTo>
                  <a:lnTo>
                    <a:pt x="7221" y="8782"/>
                  </a:lnTo>
                  <a:lnTo>
                    <a:pt x="7234" y="8796"/>
                  </a:lnTo>
                  <a:lnTo>
                    <a:pt x="7276" y="8817"/>
                  </a:lnTo>
                  <a:lnTo>
                    <a:pt x="7318" y="8838"/>
                  </a:lnTo>
                  <a:lnTo>
                    <a:pt x="7332" y="8844"/>
                  </a:lnTo>
                  <a:lnTo>
                    <a:pt x="7359" y="8851"/>
                  </a:lnTo>
                  <a:lnTo>
                    <a:pt x="7373" y="8858"/>
                  </a:lnTo>
                  <a:lnTo>
                    <a:pt x="7394" y="8872"/>
                  </a:lnTo>
                  <a:lnTo>
                    <a:pt x="7408" y="8879"/>
                  </a:lnTo>
                  <a:lnTo>
                    <a:pt x="7429" y="8886"/>
                  </a:lnTo>
                  <a:lnTo>
                    <a:pt x="7449" y="8886"/>
                  </a:lnTo>
                  <a:lnTo>
                    <a:pt x="7463" y="8893"/>
                  </a:lnTo>
                  <a:lnTo>
                    <a:pt x="7623" y="8893"/>
                  </a:lnTo>
                  <a:cubicBezTo>
                    <a:pt x="7630" y="8886"/>
                    <a:pt x="7630" y="8879"/>
                    <a:pt x="7637" y="8879"/>
                  </a:cubicBezTo>
                  <a:cubicBezTo>
                    <a:pt x="7651" y="8872"/>
                    <a:pt x="7671" y="8865"/>
                    <a:pt x="7685" y="8858"/>
                  </a:cubicBezTo>
                  <a:lnTo>
                    <a:pt x="7692" y="8844"/>
                  </a:lnTo>
                  <a:lnTo>
                    <a:pt x="7713" y="8817"/>
                  </a:lnTo>
                  <a:lnTo>
                    <a:pt x="7727" y="8803"/>
                  </a:lnTo>
                  <a:lnTo>
                    <a:pt x="7748" y="8768"/>
                  </a:lnTo>
                  <a:lnTo>
                    <a:pt x="7755" y="8754"/>
                  </a:lnTo>
                  <a:cubicBezTo>
                    <a:pt x="7970" y="8338"/>
                    <a:pt x="8011" y="7374"/>
                    <a:pt x="7484" y="6535"/>
                  </a:cubicBezTo>
                  <a:cubicBezTo>
                    <a:pt x="6985" y="5737"/>
                    <a:pt x="7130" y="4662"/>
                    <a:pt x="7831" y="3961"/>
                  </a:cubicBezTo>
                  <a:lnTo>
                    <a:pt x="9433" y="2359"/>
                  </a:lnTo>
                  <a:cubicBezTo>
                    <a:pt x="9469" y="2320"/>
                    <a:pt x="9517" y="2301"/>
                    <a:pt x="9565" y="2301"/>
                  </a:cubicBezTo>
                  <a:cubicBezTo>
                    <a:pt x="9611" y="2301"/>
                    <a:pt x="9656" y="2318"/>
                    <a:pt x="9690" y="2352"/>
                  </a:cubicBezTo>
                  <a:lnTo>
                    <a:pt x="9815" y="2470"/>
                  </a:lnTo>
                  <a:cubicBezTo>
                    <a:pt x="10005" y="2664"/>
                    <a:pt x="10258" y="2759"/>
                    <a:pt x="10516" y="2759"/>
                  </a:cubicBezTo>
                  <a:cubicBezTo>
                    <a:pt x="10795" y="2759"/>
                    <a:pt x="11080" y="2648"/>
                    <a:pt x="11299" y="2429"/>
                  </a:cubicBezTo>
                  <a:cubicBezTo>
                    <a:pt x="11722" y="2005"/>
                    <a:pt x="11743" y="1340"/>
                    <a:pt x="11348" y="937"/>
                  </a:cubicBezTo>
                  <a:lnTo>
                    <a:pt x="10404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77"/>
            <p:cNvSpPr/>
            <p:nvPr/>
          </p:nvSpPr>
          <p:spPr>
            <a:xfrm>
              <a:off x="4892497" y="4162322"/>
              <a:ext cx="143973" cy="138062"/>
            </a:xfrm>
            <a:custGeom>
              <a:rect b="b" l="l" r="r" t="t"/>
              <a:pathLst>
                <a:path extrusionOk="0" h="5255" w="5480">
                  <a:moveTo>
                    <a:pt x="1232" y="0"/>
                  </a:moveTo>
                  <a:cubicBezTo>
                    <a:pt x="951" y="0"/>
                    <a:pt x="665" y="111"/>
                    <a:pt x="444" y="332"/>
                  </a:cubicBezTo>
                  <a:cubicBezTo>
                    <a:pt x="21" y="755"/>
                    <a:pt x="0" y="1421"/>
                    <a:pt x="403" y="1816"/>
                  </a:cubicBezTo>
                  <a:lnTo>
                    <a:pt x="521" y="1941"/>
                  </a:lnTo>
                  <a:lnTo>
                    <a:pt x="3427" y="4840"/>
                  </a:lnTo>
                  <a:lnTo>
                    <a:pt x="3552" y="4965"/>
                  </a:lnTo>
                  <a:cubicBezTo>
                    <a:pt x="3742" y="5159"/>
                    <a:pt x="3995" y="5254"/>
                    <a:pt x="4253" y="5254"/>
                  </a:cubicBezTo>
                  <a:cubicBezTo>
                    <a:pt x="4532" y="5254"/>
                    <a:pt x="4817" y="5143"/>
                    <a:pt x="5036" y="4924"/>
                  </a:cubicBezTo>
                  <a:cubicBezTo>
                    <a:pt x="5459" y="4500"/>
                    <a:pt x="5480" y="3835"/>
                    <a:pt x="5085" y="3439"/>
                  </a:cubicBezTo>
                  <a:lnTo>
                    <a:pt x="1936" y="283"/>
                  </a:lnTo>
                  <a:cubicBezTo>
                    <a:pt x="1743" y="94"/>
                    <a:pt x="1490" y="0"/>
                    <a:pt x="1232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77"/>
            <p:cNvSpPr/>
            <p:nvPr/>
          </p:nvSpPr>
          <p:spPr>
            <a:xfrm>
              <a:off x="4893758" y="4185048"/>
              <a:ext cx="142712" cy="115336"/>
            </a:xfrm>
            <a:custGeom>
              <a:rect b="b" l="l" r="r" t="t"/>
              <a:pathLst>
                <a:path extrusionOk="0" h="4390" w="5432">
                  <a:moveTo>
                    <a:pt x="91" y="1"/>
                  </a:moveTo>
                  <a:lnTo>
                    <a:pt x="91" y="1"/>
                  </a:lnTo>
                  <a:cubicBezTo>
                    <a:pt x="1" y="341"/>
                    <a:pt x="105" y="701"/>
                    <a:pt x="348" y="951"/>
                  </a:cubicBezTo>
                  <a:lnTo>
                    <a:pt x="473" y="1076"/>
                  </a:lnTo>
                  <a:lnTo>
                    <a:pt x="3379" y="3982"/>
                  </a:lnTo>
                  <a:lnTo>
                    <a:pt x="3497" y="4100"/>
                  </a:lnTo>
                  <a:cubicBezTo>
                    <a:pt x="3690" y="4294"/>
                    <a:pt x="3945" y="4389"/>
                    <a:pt x="4204" y="4389"/>
                  </a:cubicBezTo>
                  <a:cubicBezTo>
                    <a:pt x="4484" y="4389"/>
                    <a:pt x="4769" y="4278"/>
                    <a:pt x="4988" y="4059"/>
                  </a:cubicBezTo>
                  <a:cubicBezTo>
                    <a:pt x="5411" y="3635"/>
                    <a:pt x="5432" y="2970"/>
                    <a:pt x="5037" y="2574"/>
                  </a:cubicBezTo>
                  <a:lnTo>
                    <a:pt x="4690" y="2227"/>
                  </a:lnTo>
                  <a:cubicBezTo>
                    <a:pt x="4634" y="2429"/>
                    <a:pt x="4530" y="2616"/>
                    <a:pt x="4385" y="2761"/>
                  </a:cubicBezTo>
                  <a:cubicBezTo>
                    <a:pt x="4165" y="2981"/>
                    <a:pt x="3880" y="3092"/>
                    <a:pt x="3601" y="3092"/>
                  </a:cubicBezTo>
                  <a:cubicBezTo>
                    <a:pt x="3341" y="3092"/>
                    <a:pt x="3087" y="2997"/>
                    <a:pt x="2893" y="2803"/>
                  </a:cubicBezTo>
                  <a:lnTo>
                    <a:pt x="2775" y="2685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2" name="Google Shape;6372;p77"/>
          <p:cNvGrpSpPr/>
          <p:nvPr/>
        </p:nvGrpSpPr>
        <p:grpSpPr>
          <a:xfrm>
            <a:off x="5728383" y="4221698"/>
            <a:ext cx="417128" cy="269162"/>
            <a:chOff x="5728383" y="4221698"/>
            <a:chExt cx="417128" cy="269162"/>
          </a:xfrm>
        </p:grpSpPr>
        <p:sp>
          <p:nvSpPr>
            <p:cNvPr id="6373" name="Google Shape;6373;p77"/>
            <p:cNvSpPr/>
            <p:nvPr/>
          </p:nvSpPr>
          <p:spPr>
            <a:xfrm>
              <a:off x="5728383" y="4221698"/>
              <a:ext cx="417128" cy="225260"/>
            </a:xfrm>
            <a:custGeom>
              <a:rect b="b" l="l" r="r" t="t"/>
              <a:pathLst>
                <a:path extrusionOk="0" h="8574" w="15877">
                  <a:moveTo>
                    <a:pt x="5813" y="0"/>
                  </a:moveTo>
                  <a:cubicBezTo>
                    <a:pt x="5133" y="0"/>
                    <a:pt x="4509" y="361"/>
                    <a:pt x="4169" y="943"/>
                  </a:cubicBezTo>
                  <a:lnTo>
                    <a:pt x="2498" y="3815"/>
                  </a:lnTo>
                  <a:lnTo>
                    <a:pt x="1436" y="4079"/>
                  </a:lnTo>
                  <a:cubicBezTo>
                    <a:pt x="597" y="4294"/>
                    <a:pt x="1" y="5057"/>
                    <a:pt x="1" y="5930"/>
                  </a:cubicBezTo>
                  <a:lnTo>
                    <a:pt x="1" y="7623"/>
                  </a:lnTo>
                  <a:cubicBezTo>
                    <a:pt x="1" y="8150"/>
                    <a:pt x="431" y="8573"/>
                    <a:pt x="958" y="8573"/>
                  </a:cubicBezTo>
                  <a:lnTo>
                    <a:pt x="14837" y="8573"/>
                  </a:lnTo>
                  <a:cubicBezTo>
                    <a:pt x="15364" y="8573"/>
                    <a:pt x="15787" y="8150"/>
                    <a:pt x="15787" y="7623"/>
                  </a:cubicBezTo>
                  <a:lnTo>
                    <a:pt x="15787" y="7158"/>
                  </a:lnTo>
                  <a:cubicBezTo>
                    <a:pt x="15787" y="6999"/>
                    <a:pt x="15725" y="6846"/>
                    <a:pt x="15614" y="6728"/>
                  </a:cubicBezTo>
                  <a:cubicBezTo>
                    <a:pt x="15496" y="6617"/>
                    <a:pt x="15434" y="6465"/>
                    <a:pt x="15441" y="6305"/>
                  </a:cubicBezTo>
                  <a:lnTo>
                    <a:pt x="15441" y="5084"/>
                  </a:lnTo>
                  <a:lnTo>
                    <a:pt x="15746" y="4411"/>
                  </a:lnTo>
                  <a:cubicBezTo>
                    <a:pt x="15876" y="4137"/>
                    <a:pt x="15681" y="3815"/>
                    <a:pt x="15374" y="3815"/>
                  </a:cubicBezTo>
                  <a:cubicBezTo>
                    <a:pt x="15371" y="3815"/>
                    <a:pt x="15368" y="3815"/>
                    <a:pt x="15364" y="3815"/>
                  </a:cubicBezTo>
                  <a:lnTo>
                    <a:pt x="14248" y="3815"/>
                  </a:lnTo>
                  <a:lnTo>
                    <a:pt x="11959" y="763"/>
                  </a:lnTo>
                  <a:cubicBezTo>
                    <a:pt x="11598" y="284"/>
                    <a:pt x="11036" y="0"/>
                    <a:pt x="10440" y="0"/>
                  </a:cubicBezTo>
                  <a:close/>
                </a:path>
              </a:pathLst>
            </a:custGeom>
            <a:solidFill>
              <a:srgbClr val="41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77"/>
            <p:cNvSpPr/>
            <p:nvPr/>
          </p:nvSpPr>
          <p:spPr>
            <a:xfrm>
              <a:off x="5728383" y="4226059"/>
              <a:ext cx="417128" cy="220899"/>
            </a:xfrm>
            <a:custGeom>
              <a:rect b="b" l="l" r="r" t="t"/>
              <a:pathLst>
                <a:path extrusionOk="0" h="8408" w="15877">
                  <a:moveTo>
                    <a:pt x="5495" y="4363"/>
                  </a:moveTo>
                  <a:cubicBezTo>
                    <a:pt x="5182" y="4363"/>
                    <a:pt x="5182" y="4836"/>
                    <a:pt x="5495" y="4836"/>
                  </a:cubicBezTo>
                  <a:cubicBezTo>
                    <a:pt x="5502" y="4836"/>
                    <a:pt x="5508" y="4835"/>
                    <a:pt x="5515" y="4835"/>
                  </a:cubicBezTo>
                  <a:lnTo>
                    <a:pt x="6465" y="4835"/>
                  </a:lnTo>
                  <a:cubicBezTo>
                    <a:pt x="6472" y="4835"/>
                    <a:pt x="6479" y="4836"/>
                    <a:pt x="6485" y="4836"/>
                  </a:cubicBezTo>
                  <a:cubicBezTo>
                    <a:pt x="6798" y="4836"/>
                    <a:pt x="6798" y="4363"/>
                    <a:pt x="6485" y="4363"/>
                  </a:cubicBezTo>
                  <a:cubicBezTo>
                    <a:pt x="6479" y="4363"/>
                    <a:pt x="6472" y="4363"/>
                    <a:pt x="6465" y="4363"/>
                  </a:cubicBezTo>
                  <a:lnTo>
                    <a:pt x="5515" y="4363"/>
                  </a:lnTo>
                  <a:cubicBezTo>
                    <a:pt x="5508" y="4363"/>
                    <a:pt x="5502" y="4363"/>
                    <a:pt x="5495" y="4363"/>
                  </a:cubicBezTo>
                  <a:close/>
                  <a:moveTo>
                    <a:pt x="9310" y="4363"/>
                  </a:moveTo>
                  <a:cubicBezTo>
                    <a:pt x="8997" y="4363"/>
                    <a:pt x="8997" y="4836"/>
                    <a:pt x="9310" y="4836"/>
                  </a:cubicBezTo>
                  <a:cubicBezTo>
                    <a:pt x="9316" y="4836"/>
                    <a:pt x="9323" y="4835"/>
                    <a:pt x="9330" y="4835"/>
                  </a:cubicBezTo>
                  <a:lnTo>
                    <a:pt x="10280" y="4835"/>
                  </a:lnTo>
                  <a:cubicBezTo>
                    <a:pt x="10287" y="4835"/>
                    <a:pt x="10293" y="4836"/>
                    <a:pt x="10300" y="4836"/>
                  </a:cubicBezTo>
                  <a:cubicBezTo>
                    <a:pt x="10613" y="4836"/>
                    <a:pt x="10613" y="4363"/>
                    <a:pt x="10300" y="4363"/>
                  </a:cubicBezTo>
                  <a:cubicBezTo>
                    <a:pt x="10293" y="4363"/>
                    <a:pt x="10287" y="4363"/>
                    <a:pt x="10280" y="4363"/>
                  </a:cubicBezTo>
                  <a:lnTo>
                    <a:pt x="9330" y="4363"/>
                  </a:lnTo>
                  <a:cubicBezTo>
                    <a:pt x="9323" y="4363"/>
                    <a:pt x="9316" y="4363"/>
                    <a:pt x="9310" y="4363"/>
                  </a:cubicBezTo>
                  <a:close/>
                  <a:moveTo>
                    <a:pt x="13055" y="3642"/>
                  </a:moveTo>
                  <a:lnTo>
                    <a:pt x="13623" y="4405"/>
                  </a:lnTo>
                  <a:cubicBezTo>
                    <a:pt x="13714" y="4523"/>
                    <a:pt x="13859" y="4592"/>
                    <a:pt x="14005" y="4592"/>
                  </a:cubicBezTo>
                  <a:lnTo>
                    <a:pt x="14483" y="4592"/>
                  </a:lnTo>
                  <a:lnTo>
                    <a:pt x="14483" y="6139"/>
                  </a:lnTo>
                  <a:cubicBezTo>
                    <a:pt x="14483" y="6265"/>
                    <a:pt x="14384" y="6351"/>
                    <a:pt x="14277" y="6351"/>
                  </a:cubicBezTo>
                  <a:cubicBezTo>
                    <a:pt x="14237" y="6351"/>
                    <a:pt x="14195" y="6339"/>
                    <a:pt x="14157" y="6312"/>
                  </a:cubicBezTo>
                  <a:lnTo>
                    <a:pt x="14150" y="6312"/>
                  </a:lnTo>
                  <a:cubicBezTo>
                    <a:pt x="13676" y="5955"/>
                    <a:pt x="13128" y="5787"/>
                    <a:pt x="12588" y="5787"/>
                  </a:cubicBezTo>
                  <a:cubicBezTo>
                    <a:pt x="11558" y="5787"/>
                    <a:pt x="10555" y="6397"/>
                    <a:pt x="10141" y="7457"/>
                  </a:cubicBezTo>
                  <a:lnTo>
                    <a:pt x="8373" y="7457"/>
                  </a:lnTo>
                  <a:lnTo>
                    <a:pt x="8373" y="3642"/>
                  </a:lnTo>
                  <a:close/>
                  <a:moveTo>
                    <a:pt x="11216" y="1"/>
                  </a:moveTo>
                  <a:cubicBezTo>
                    <a:pt x="10946" y="340"/>
                    <a:pt x="10939" y="819"/>
                    <a:pt x="11203" y="1166"/>
                  </a:cubicBezTo>
                  <a:lnTo>
                    <a:pt x="12174" y="2470"/>
                  </a:lnTo>
                  <a:lnTo>
                    <a:pt x="10058" y="2470"/>
                  </a:lnTo>
                  <a:lnTo>
                    <a:pt x="8373" y="784"/>
                  </a:lnTo>
                  <a:lnTo>
                    <a:pt x="7415" y="784"/>
                  </a:lnTo>
                  <a:lnTo>
                    <a:pt x="7415" y="7457"/>
                  </a:lnTo>
                  <a:lnTo>
                    <a:pt x="4807" y="7457"/>
                  </a:lnTo>
                  <a:cubicBezTo>
                    <a:pt x="4391" y="6503"/>
                    <a:pt x="3507" y="6026"/>
                    <a:pt x="2623" y="6026"/>
                  </a:cubicBezTo>
                  <a:cubicBezTo>
                    <a:pt x="1740" y="6026"/>
                    <a:pt x="857" y="6503"/>
                    <a:pt x="445" y="7457"/>
                  </a:cubicBezTo>
                  <a:lnTo>
                    <a:pt x="1" y="7457"/>
                  </a:lnTo>
                  <a:cubicBezTo>
                    <a:pt x="1" y="7984"/>
                    <a:pt x="431" y="8407"/>
                    <a:pt x="958" y="8407"/>
                  </a:cubicBezTo>
                  <a:lnTo>
                    <a:pt x="14837" y="8407"/>
                  </a:lnTo>
                  <a:cubicBezTo>
                    <a:pt x="15364" y="8407"/>
                    <a:pt x="15787" y="7984"/>
                    <a:pt x="15787" y="7457"/>
                  </a:cubicBezTo>
                  <a:lnTo>
                    <a:pt x="15787" y="6985"/>
                  </a:lnTo>
                  <a:cubicBezTo>
                    <a:pt x="15787" y="6826"/>
                    <a:pt x="15725" y="6673"/>
                    <a:pt x="15614" y="6562"/>
                  </a:cubicBezTo>
                  <a:cubicBezTo>
                    <a:pt x="15496" y="6451"/>
                    <a:pt x="15434" y="6299"/>
                    <a:pt x="15441" y="6139"/>
                  </a:cubicBezTo>
                  <a:lnTo>
                    <a:pt x="15441" y="4918"/>
                  </a:lnTo>
                  <a:lnTo>
                    <a:pt x="15746" y="4245"/>
                  </a:lnTo>
                  <a:cubicBezTo>
                    <a:pt x="15876" y="3971"/>
                    <a:pt x="15681" y="3649"/>
                    <a:pt x="15374" y="3649"/>
                  </a:cubicBezTo>
                  <a:cubicBezTo>
                    <a:pt x="15371" y="3649"/>
                    <a:pt x="15368" y="3649"/>
                    <a:pt x="15364" y="3649"/>
                  </a:cubicBezTo>
                  <a:lnTo>
                    <a:pt x="14248" y="3649"/>
                  </a:lnTo>
                  <a:lnTo>
                    <a:pt x="11959" y="597"/>
                  </a:lnTo>
                  <a:cubicBezTo>
                    <a:pt x="11764" y="340"/>
                    <a:pt x="11508" y="132"/>
                    <a:pt x="112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77"/>
            <p:cNvSpPr/>
            <p:nvPr/>
          </p:nvSpPr>
          <p:spPr>
            <a:xfrm>
              <a:off x="5822964" y="4246657"/>
              <a:ext cx="100440" cy="75271"/>
            </a:xfrm>
            <a:custGeom>
              <a:rect b="b" l="l" r="r" t="t"/>
              <a:pathLst>
                <a:path extrusionOk="0" h="2865" w="3823">
                  <a:moveTo>
                    <a:pt x="2213" y="0"/>
                  </a:moveTo>
                  <a:cubicBezTo>
                    <a:pt x="1880" y="0"/>
                    <a:pt x="1561" y="181"/>
                    <a:pt x="1395" y="479"/>
                  </a:cubicBezTo>
                  <a:lnTo>
                    <a:pt x="1" y="2865"/>
                  </a:lnTo>
                  <a:lnTo>
                    <a:pt x="3822" y="2865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77"/>
            <p:cNvSpPr/>
            <p:nvPr/>
          </p:nvSpPr>
          <p:spPr>
            <a:xfrm>
              <a:off x="5948336" y="4246657"/>
              <a:ext cx="109924" cy="75271"/>
            </a:xfrm>
            <a:custGeom>
              <a:rect b="b" l="l" r="r" t="t"/>
              <a:pathLst>
                <a:path extrusionOk="0" h="2865" w="4184">
                  <a:moveTo>
                    <a:pt x="1" y="0"/>
                  </a:moveTo>
                  <a:lnTo>
                    <a:pt x="1" y="2865"/>
                  </a:lnTo>
                  <a:lnTo>
                    <a:pt x="3261" y="2865"/>
                  </a:lnTo>
                  <a:cubicBezTo>
                    <a:pt x="3843" y="2865"/>
                    <a:pt x="4183" y="2192"/>
                    <a:pt x="3829" y="1720"/>
                  </a:cubicBezTo>
                  <a:lnTo>
                    <a:pt x="2831" y="382"/>
                  </a:lnTo>
                  <a:cubicBezTo>
                    <a:pt x="2650" y="146"/>
                    <a:pt x="2366" y="0"/>
                    <a:pt x="2068" y="0"/>
                  </a:cubicBez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77"/>
            <p:cNvSpPr/>
            <p:nvPr/>
          </p:nvSpPr>
          <p:spPr>
            <a:xfrm>
              <a:off x="5738787" y="4403057"/>
              <a:ext cx="102436" cy="87803"/>
            </a:xfrm>
            <a:custGeom>
              <a:rect b="b" l="l" r="r" t="t"/>
              <a:pathLst>
                <a:path extrusionOk="0" h="3342" w="3899">
                  <a:moveTo>
                    <a:pt x="2217" y="1"/>
                  </a:moveTo>
                  <a:cubicBezTo>
                    <a:pt x="1806" y="1"/>
                    <a:pt x="1388" y="152"/>
                    <a:pt x="1047" y="491"/>
                  </a:cubicBezTo>
                  <a:cubicBezTo>
                    <a:pt x="0" y="1545"/>
                    <a:pt x="742" y="3342"/>
                    <a:pt x="2227" y="3342"/>
                  </a:cubicBezTo>
                  <a:cubicBezTo>
                    <a:pt x="3149" y="3335"/>
                    <a:pt x="3898" y="2593"/>
                    <a:pt x="3898" y="1670"/>
                  </a:cubicBezTo>
                  <a:cubicBezTo>
                    <a:pt x="3898" y="666"/>
                    <a:pt x="3075" y="1"/>
                    <a:pt x="2217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77"/>
            <p:cNvSpPr/>
            <p:nvPr/>
          </p:nvSpPr>
          <p:spPr>
            <a:xfrm>
              <a:off x="5754445" y="4404108"/>
              <a:ext cx="98443" cy="86673"/>
            </a:xfrm>
            <a:custGeom>
              <a:rect b="b" l="l" r="r" t="t"/>
              <a:pathLst>
                <a:path extrusionOk="0" h="3299" w="3747">
                  <a:moveTo>
                    <a:pt x="1977" y="0"/>
                  </a:moveTo>
                  <a:lnTo>
                    <a:pt x="1977" y="0"/>
                  </a:lnTo>
                  <a:cubicBezTo>
                    <a:pt x="1776" y="368"/>
                    <a:pt x="1839" y="832"/>
                    <a:pt x="2137" y="1131"/>
                  </a:cubicBezTo>
                  <a:lnTo>
                    <a:pt x="1131" y="2136"/>
                  </a:lnTo>
                  <a:cubicBezTo>
                    <a:pt x="949" y="1954"/>
                    <a:pt x="705" y="1860"/>
                    <a:pt x="459" y="1860"/>
                  </a:cubicBezTo>
                  <a:cubicBezTo>
                    <a:pt x="302" y="1860"/>
                    <a:pt x="144" y="1899"/>
                    <a:pt x="1" y="1977"/>
                  </a:cubicBezTo>
                  <a:cubicBezTo>
                    <a:pt x="174" y="2805"/>
                    <a:pt x="896" y="3299"/>
                    <a:pt x="1639" y="3299"/>
                  </a:cubicBezTo>
                  <a:cubicBezTo>
                    <a:pt x="2053" y="3299"/>
                    <a:pt x="2474" y="3145"/>
                    <a:pt x="2810" y="2809"/>
                  </a:cubicBezTo>
                  <a:cubicBezTo>
                    <a:pt x="3746" y="1873"/>
                    <a:pt x="3267" y="271"/>
                    <a:pt x="1977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77"/>
            <p:cNvSpPr/>
            <p:nvPr/>
          </p:nvSpPr>
          <p:spPr>
            <a:xfrm>
              <a:off x="5772311" y="4428147"/>
              <a:ext cx="43744" cy="37648"/>
            </a:xfrm>
            <a:custGeom>
              <a:rect b="b" l="l" r="r" t="t"/>
              <a:pathLst>
                <a:path extrusionOk="0" h="1433" w="1665">
                  <a:moveTo>
                    <a:pt x="951" y="1"/>
                  </a:moveTo>
                  <a:cubicBezTo>
                    <a:pt x="319" y="1"/>
                    <a:pt x="0" y="771"/>
                    <a:pt x="451" y="1221"/>
                  </a:cubicBezTo>
                  <a:cubicBezTo>
                    <a:pt x="595" y="1367"/>
                    <a:pt x="772" y="1433"/>
                    <a:pt x="947" y="1433"/>
                  </a:cubicBezTo>
                  <a:cubicBezTo>
                    <a:pt x="1313" y="1433"/>
                    <a:pt x="1665" y="1147"/>
                    <a:pt x="1665" y="715"/>
                  </a:cubicBezTo>
                  <a:cubicBezTo>
                    <a:pt x="1665" y="320"/>
                    <a:pt x="1346" y="1"/>
                    <a:pt x="951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77"/>
            <p:cNvSpPr/>
            <p:nvPr/>
          </p:nvSpPr>
          <p:spPr>
            <a:xfrm>
              <a:off x="6000277" y="4403057"/>
              <a:ext cx="102436" cy="87803"/>
            </a:xfrm>
            <a:custGeom>
              <a:rect b="b" l="l" r="r" t="t"/>
              <a:pathLst>
                <a:path extrusionOk="0" h="3342" w="3899">
                  <a:moveTo>
                    <a:pt x="2219" y="1"/>
                  </a:moveTo>
                  <a:cubicBezTo>
                    <a:pt x="1810" y="1"/>
                    <a:pt x="1393" y="152"/>
                    <a:pt x="1055" y="491"/>
                  </a:cubicBezTo>
                  <a:cubicBezTo>
                    <a:pt x="0" y="1545"/>
                    <a:pt x="750" y="3342"/>
                    <a:pt x="2234" y="3342"/>
                  </a:cubicBezTo>
                  <a:cubicBezTo>
                    <a:pt x="3156" y="3335"/>
                    <a:pt x="3899" y="2593"/>
                    <a:pt x="3899" y="1670"/>
                  </a:cubicBezTo>
                  <a:cubicBezTo>
                    <a:pt x="3899" y="666"/>
                    <a:pt x="3076" y="1"/>
                    <a:pt x="2219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77"/>
            <p:cNvSpPr/>
            <p:nvPr/>
          </p:nvSpPr>
          <p:spPr>
            <a:xfrm>
              <a:off x="6016119" y="4404108"/>
              <a:ext cx="98443" cy="86673"/>
            </a:xfrm>
            <a:custGeom>
              <a:rect b="b" l="l" r="r" t="t"/>
              <a:pathLst>
                <a:path extrusionOk="0" h="3299" w="3747">
                  <a:moveTo>
                    <a:pt x="1971" y="0"/>
                  </a:moveTo>
                  <a:lnTo>
                    <a:pt x="1971" y="0"/>
                  </a:lnTo>
                  <a:cubicBezTo>
                    <a:pt x="1770" y="368"/>
                    <a:pt x="1839" y="832"/>
                    <a:pt x="2137" y="1131"/>
                  </a:cubicBezTo>
                  <a:lnTo>
                    <a:pt x="1125" y="2136"/>
                  </a:lnTo>
                  <a:cubicBezTo>
                    <a:pt x="943" y="1954"/>
                    <a:pt x="701" y="1860"/>
                    <a:pt x="457" y="1860"/>
                  </a:cubicBezTo>
                  <a:cubicBezTo>
                    <a:pt x="301" y="1860"/>
                    <a:pt x="144" y="1899"/>
                    <a:pt x="1" y="1977"/>
                  </a:cubicBezTo>
                  <a:cubicBezTo>
                    <a:pt x="175" y="2805"/>
                    <a:pt x="897" y="3299"/>
                    <a:pt x="1639" y="3299"/>
                  </a:cubicBezTo>
                  <a:cubicBezTo>
                    <a:pt x="2054" y="3299"/>
                    <a:pt x="2475" y="3145"/>
                    <a:pt x="2810" y="2809"/>
                  </a:cubicBezTo>
                  <a:cubicBezTo>
                    <a:pt x="3746" y="1873"/>
                    <a:pt x="3268" y="271"/>
                    <a:pt x="1971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77"/>
            <p:cNvSpPr/>
            <p:nvPr/>
          </p:nvSpPr>
          <p:spPr>
            <a:xfrm>
              <a:off x="6033801" y="4428147"/>
              <a:ext cx="43954" cy="37648"/>
            </a:xfrm>
            <a:custGeom>
              <a:rect b="b" l="l" r="r" t="t"/>
              <a:pathLst>
                <a:path extrusionOk="0" h="1433" w="1673">
                  <a:moveTo>
                    <a:pt x="958" y="1"/>
                  </a:moveTo>
                  <a:cubicBezTo>
                    <a:pt x="320" y="1"/>
                    <a:pt x="1" y="771"/>
                    <a:pt x="452" y="1221"/>
                  </a:cubicBezTo>
                  <a:cubicBezTo>
                    <a:pt x="597" y="1367"/>
                    <a:pt x="777" y="1433"/>
                    <a:pt x="952" y="1433"/>
                  </a:cubicBezTo>
                  <a:cubicBezTo>
                    <a:pt x="1320" y="1433"/>
                    <a:pt x="1672" y="1147"/>
                    <a:pt x="1672" y="715"/>
                  </a:cubicBezTo>
                  <a:cubicBezTo>
                    <a:pt x="1672" y="320"/>
                    <a:pt x="1353" y="1"/>
                    <a:pt x="958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77"/>
            <p:cNvSpPr/>
            <p:nvPr/>
          </p:nvSpPr>
          <p:spPr>
            <a:xfrm>
              <a:off x="5728567" y="4328469"/>
              <a:ext cx="39382" cy="49051"/>
            </a:xfrm>
            <a:custGeom>
              <a:rect b="b" l="l" r="r" t="t"/>
              <a:pathLst>
                <a:path extrusionOk="0" h="1867" w="1499">
                  <a:moveTo>
                    <a:pt x="1499" y="1"/>
                  </a:moveTo>
                  <a:lnTo>
                    <a:pt x="1429" y="15"/>
                  </a:lnTo>
                  <a:cubicBezTo>
                    <a:pt x="590" y="230"/>
                    <a:pt x="1" y="993"/>
                    <a:pt x="1" y="1866"/>
                  </a:cubicBezTo>
                  <a:lnTo>
                    <a:pt x="549" y="1866"/>
                  </a:lnTo>
                  <a:cubicBezTo>
                    <a:pt x="1076" y="1866"/>
                    <a:pt x="1499" y="1436"/>
                    <a:pt x="1499" y="909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rgbClr val="AD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77"/>
            <p:cNvSpPr/>
            <p:nvPr/>
          </p:nvSpPr>
          <p:spPr>
            <a:xfrm>
              <a:off x="6109071" y="4346886"/>
              <a:ext cx="28821" cy="24985"/>
            </a:xfrm>
            <a:custGeom>
              <a:rect b="b" l="l" r="r" t="t"/>
              <a:pathLst>
                <a:path extrusionOk="0" h="951" w="1097">
                  <a:moveTo>
                    <a:pt x="0" y="0"/>
                  </a:moveTo>
                  <a:lnTo>
                    <a:pt x="0" y="950"/>
                  </a:lnTo>
                  <a:lnTo>
                    <a:pt x="951" y="950"/>
                  </a:lnTo>
                  <a:lnTo>
                    <a:pt x="951" y="319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5" name="Google Shape;6385;p77"/>
          <p:cNvGrpSpPr/>
          <p:nvPr/>
        </p:nvGrpSpPr>
        <p:grpSpPr>
          <a:xfrm>
            <a:off x="834210" y="3696905"/>
            <a:ext cx="371782" cy="342751"/>
            <a:chOff x="834210" y="3696905"/>
            <a:chExt cx="371782" cy="342751"/>
          </a:xfrm>
        </p:grpSpPr>
        <p:sp>
          <p:nvSpPr>
            <p:cNvPr id="6386" name="Google Shape;6386;p77"/>
            <p:cNvSpPr/>
            <p:nvPr/>
          </p:nvSpPr>
          <p:spPr>
            <a:xfrm>
              <a:off x="866289" y="3696905"/>
              <a:ext cx="138876" cy="111500"/>
            </a:xfrm>
            <a:custGeom>
              <a:rect b="b" l="l" r="r" t="t"/>
              <a:pathLst>
                <a:path extrusionOk="0" h="4244" w="5286">
                  <a:moveTo>
                    <a:pt x="1856" y="0"/>
                  </a:moveTo>
                  <a:cubicBezTo>
                    <a:pt x="1791" y="0"/>
                    <a:pt x="1728" y="4"/>
                    <a:pt x="1665" y="13"/>
                  </a:cubicBezTo>
                  <a:cubicBezTo>
                    <a:pt x="1124" y="89"/>
                    <a:pt x="701" y="471"/>
                    <a:pt x="416" y="1150"/>
                  </a:cubicBezTo>
                  <a:cubicBezTo>
                    <a:pt x="35" y="2094"/>
                    <a:pt x="0" y="2857"/>
                    <a:pt x="326" y="3418"/>
                  </a:cubicBezTo>
                  <a:cubicBezTo>
                    <a:pt x="736" y="4126"/>
                    <a:pt x="1540" y="4237"/>
                    <a:pt x="1575" y="4244"/>
                  </a:cubicBezTo>
                  <a:lnTo>
                    <a:pt x="5078" y="4244"/>
                  </a:lnTo>
                  <a:cubicBezTo>
                    <a:pt x="5189" y="4244"/>
                    <a:pt x="5286" y="4154"/>
                    <a:pt x="5286" y="4036"/>
                  </a:cubicBezTo>
                  <a:lnTo>
                    <a:pt x="5286" y="2475"/>
                  </a:lnTo>
                  <a:cubicBezTo>
                    <a:pt x="5279" y="2427"/>
                    <a:pt x="5265" y="2385"/>
                    <a:pt x="5237" y="2350"/>
                  </a:cubicBezTo>
                  <a:cubicBezTo>
                    <a:pt x="5157" y="2250"/>
                    <a:pt x="3361" y="0"/>
                    <a:pt x="1856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77"/>
            <p:cNvSpPr/>
            <p:nvPr/>
          </p:nvSpPr>
          <p:spPr>
            <a:xfrm>
              <a:off x="1035221" y="3696905"/>
              <a:ext cx="138693" cy="111500"/>
            </a:xfrm>
            <a:custGeom>
              <a:rect b="b" l="l" r="r" t="t"/>
              <a:pathLst>
                <a:path extrusionOk="0" h="4244" w="5279">
                  <a:moveTo>
                    <a:pt x="3423" y="0"/>
                  </a:moveTo>
                  <a:cubicBezTo>
                    <a:pt x="1918" y="0"/>
                    <a:pt x="122" y="2250"/>
                    <a:pt x="42" y="2350"/>
                  </a:cubicBezTo>
                  <a:cubicBezTo>
                    <a:pt x="14" y="2385"/>
                    <a:pt x="0" y="2433"/>
                    <a:pt x="0" y="2475"/>
                  </a:cubicBezTo>
                  <a:lnTo>
                    <a:pt x="0" y="4036"/>
                  </a:lnTo>
                  <a:cubicBezTo>
                    <a:pt x="0" y="4154"/>
                    <a:pt x="90" y="4244"/>
                    <a:pt x="208" y="4244"/>
                  </a:cubicBezTo>
                  <a:lnTo>
                    <a:pt x="3711" y="4244"/>
                  </a:lnTo>
                  <a:cubicBezTo>
                    <a:pt x="3746" y="4244"/>
                    <a:pt x="4550" y="4126"/>
                    <a:pt x="4953" y="3425"/>
                  </a:cubicBezTo>
                  <a:cubicBezTo>
                    <a:pt x="5279" y="2857"/>
                    <a:pt x="5251" y="2094"/>
                    <a:pt x="4855" y="1157"/>
                  </a:cubicBezTo>
                  <a:cubicBezTo>
                    <a:pt x="4578" y="471"/>
                    <a:pt x="4155" y="89"/>
                    <a:pt x="3614" y="13"/>
                  </a:cubicBezTo>
                  <a:cubicBezTo>
                    <a:pt x="3551" y="4"/>
                    <a:pt x="3487" y="0"/>
                    <a:pt x="342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77"/>
            <p:cNvSpPr/>
            <p:nvPr/>
          </p:nvSpPr>
          <p:spPr>
            <a:xfrm>
              <a:off x="867550" y="3750080"/>
              <a:ext cx="137615" cy="58325"/>
            </a:xfrm>
            <a:custGeom>
              <a:rect b="b" l="l" r="r" t="t"/>
              <a:pathLst>
                <a:path extrusionOk="0" h="2220" w="5238">
                  <a:moveTo>
                    <a:pt x="105" y="0"/>
                  </a:moveTo>
                  <a:cubicBezTo>
                    <a:pt x="1" y="555"/>
                    <a:pt x="56" y="1020"/>
                    <a:pt x="278" y="1401"/>
                  </a:cubicBezTo>
                  <a:cubicBezTo>
                    <a:pt x="688" y="2102"/>
                    <a:pt x="1492" y="2220"/>
                    <a:pt x="1527" y="2220"/>
                  </a:cubicBezTo>
                  <a:lnTo>
                    <a:pt x="5030" y="2220"/>
                  </a:lnTo>
                  <a:cubicBezTo>
                    <a:pt x="5141" y="2220"/>
                    <a:pt x="5238" y="2130"/>
                    <a:pt x="5238" y="2012"/>
                  </a:cubicBezTo>
                  <a:lnTo>
                    <a:pt x="5238" y="1061"/>
                  </a:lnTo>
                  <a:cubicBezTo>
                    <a:pt x="5231" y="1172"/>
                    <a:pt x="5141" y="1270"/>
                    <a:pt x="5030" y="1270"/>
                  </a:cubicBezTo>
                  <a:lnTo>
                    <a:pt x="1527" y="1270"/>
                  </a:lnTo>
                  <a:cubicBezTo>
                    <a:pt x="1492" y="1263"/>
                    <a:pt x="688" y="1152"/>
                    <a:pt x="278" y="444"/>
                  </a:cubicBezTo>
                  <a:cubicBezTo>
                    <a:pt x="202" y="305"/>
                    <a:pt x="140" y="160"/>
                    <a:pt x="1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77"/>
            <p:cNvSpPr/>
            <p:nvPr/>
          </p:nvSpPr>
          <p:spPr>
            <a:xfrm>
              <a:off x="1035221" y="3750080"/>
              <a:ext cx="137431" cy="58325"/>
            </a:xfrm>
            <a:custGeom>
              <a:rect b="b" l="l" r="r" t="t"/>
              <a:pathLst>
                <a:path extrusionOk="0" h="2220" w="5231">
                  <a:moveTo>
                    <a:pt x="5126" y="0"/>
                  </a:moveTo>
                  <a:cubicBezTo>
                    <a:pt x="5091" y="153"/>
                    <a:pt x="5036" y="305"/>
                    <a:pt x="4953" y="444"/>
                  </a:cubicBezTo>
                  <a:cubicBezTo>
                    <a:pt x="4550" y="1145"/>
                    <a:pt x="3739" y="1263"/>
                    <a:pt x="3711" y="1263"/>
                  </a:cubicBezTo>
                  <a:lnTo>
                    <a:pt x="208" y="1263"/>
                  </a:lnTo>
                  <a:cubicBezTo>
                    <a:pt x="90" y="1263"/>
                    <a:pt x="0" y="1172"/>
                    <a:pt x="0" y="1055"/>
                  </a:cubicBezTo>
                  <a:lnTo>
                    <a:pt x="0" y="2012"/>
                  </a:lnTo>
                  <a:cubicBezTo>
                    <a:pt x="0" y="2123"/>
                    <a:pt x="90" y="2220"/>
                    <a:pt x="208" y="2220"/>
                  </a:cubicBezTo>
                  <a:lnTo>
                    <a:pt x="3711" y="2220"/>
                  </a:lnTo>
                  <a:cubicBezTo>
                    <a:pt x="3746" y="2213"/>
                    <a:pt x="4550" y="2102"/>
                    <a:pt x="4953" y="1394"/>
                  </a:cubicBezTo>
                  <a:cubicBezTo>
                    <a:pt x="5175" y="1020"/>
                    <a:pt x="5230" y="548"/>
                    <a:pt x="51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77"/>
            <p:cNvSpPr/>
            <p:nvPr/>
          </p:nvSpPr>
          <p:spPr>
            <a:xfrm>
              <a:off x="994210" y="3756438"/>
              <a:ext cx="51967" cy="51967"/>
            </a:xfrm>
            <a:custGeom>
              <a:rect b="b" l="l" r="r" t="t"/>
              <a:pathLst>
                <a:path extrusionOk="0" h="1978" w="1978">
                  <a:moveTo>
                    <a:pt x="209" y="1"/>
                  </a:moveTo>
                  <a:cubicBezTo>
                    <a:pt x="91" y="1"/>
                    <a:pt x="1" y="98"/>
                    <a:pt x="1" y="209"/>
                  </a:cubicBezTo>
                  <a:lnTo>
                    <a:pt x="1" y="1770"/>
                  </a:lnTo>
                  <a:cubicBezTo>
                    <a:pt x="1" y="1888"/>
                    <a:pt x="91" y="1978"/>
                    <a:pt x="209" y="1978"/>
                  </a:cubicBezTo>
                  <a:lnTo>
                    <a:pt x="1769" y="1978"/>
                  </a:lnTo>
                  <a:cubicBezTo>
                    <a:pt x="1880" y="1978"/>
                    <a:pt x="1977" y="1888"/>
                    <a:pt x="1977" y="1770"/>
                  </a:cubicBezTo>
                  <a:lnTo>
                    <a:pt x="1977" y="209"/>
                  </a:lnTo>
                  <a:cubicBezTo>
                    <a:pt x="1977" y="98"/>
                    <a:pt x="1880" y="1"/>
                    <a:pt x="17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77"/>
            <p:cNvSpPr/>
            <p:nvPr/>
          </p:nvSpPr>
          <p:spPr>
            <a:xfrm>
              <a:off x="994210" y="3783420"/>
              <a:ext cx="51967" cy="24985"/>
            </a:xfrm>
            <a:custGeom>
              <a:rect b="b" l="l" r="r" t="t"/>
              <a:pathLst>
                <a:path extrusionOk="0" h="951" w="1978">
                  <a:moveTo>
                    <a:pt x="1" y="1"/>
                  </a:moveTo>
                  <a:lnTo>
                    <a:pt x="1" y="743"/>
                  </a:lnTo>
                  <a:cubicBezTo>
                    <a:pt x="1" y="861"/>
                    <a:pt x="91" y="951"/>
                    <a:pt x="209" y="951"/>
                  </a:cubicBezTo>
                  <a:lnTo>
                    <a:pt x="1769" y="951"/>
                  </a:lnTo>
                  <a:cubicBezTo>
                    <a:pt x="1880" y="951"/>
                    <a:pt x="1977" y="861"/>
                    <a:pt x="1977" y="74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77"/>
            <p:cNvSpPr/>
            <p:nvPr/>
          </p:nvSpPr>
          <p:spPr>
            <a:xfrm>
              <a:off x="861718" y="3851387"/>
              <a:ext cx="316768" cy="188269"/>
            </a:xfrm>
            <a:custGeom>
              <a:rect b="b" l="l" r="r" t="t"/>
              <a:pathLst>
                <a:path extrusionOk="0" h="7166" w="12057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6264"/>
                  </a:lnTo>
                  <a:cubicBezTo>
                    <a:pt x="1" y="6757"/>
                    <a:pt x="410" y="7166"/>
                    <a:pt x="903" y="7166"/>
                  </a:cubicBezTo>
                  <a:lnTo>
                    <a:pt x="11154" y="7166"/>
                  </a:lnTo>
                  <a:cubicBezTo>
                    <a:pt x="11654" y="7166"/>
                    <a:pt x="12056" y="6757"/>
                    <a:pt x="12056" y="6264"/>
                  </a:cubicBez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A7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77"/>
            <p:cNvSpPr/>
            <p:nvPr/>
          </p:nvSpPr>
          <p:spPr>
            <a:xfrm>
              <a:off x="861718" y="3851387"/>
              <a:ext cx="316768" cy="29005"/>
            </a:xfrm>
            <a:custGeom>
              <a:rect b="b" l="l" r="r" t="t"/>
              <a:pathLst>
                <a:path extrusionOk="0" h="1104" w="12057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1104"/>
                  </a:lnTo>
                  <a:lnTo>
                    <a:pt x="12056" y="1104"/>
                  </a:ln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7F9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77"/>
            <p:cNvSpPr/>
            <p:nvPr/>
          </p:nvSpPr>
          <p:spPr>
            <a:xfrm>
              <a:off x="834394" y="3797450"/>
              <a:ext cx="371598" cy="64893"/>
            </a:xfrm>
            <a:custGeom>
              <a:rect b="b" l="l" r="r" t="t"/>
              <a:pathLst>
                <a:path extrusionOk="0" h="2470" w="14144">
                  <a:moveTo>
                    <a:pt x="209" y="1"/>
                  </a:moveTo>
                  <a:cubicBezTo>
                    <a:pt x="91" y="1"/>
                    <a:pt x="0" y="98"/>
                    <a:pt x="0" y="209"/>
                  </a:cubicBezTo>
                  <a:lnTo>
                    <a:pt x="0" y="2262"/>
                  </a:lnTo>
                  <a:cubicBezTo>
                    <a:pt x="0" y="2380"/>
                    <a:pt x="91" y="2470"/>
                    <a:pt x="209" y="2470"/>
                  </a:cubicBezTo>
                  <a:lnTo>
                    <a:pt x="13935" y="2470"/>
                  </a:lnTo>
                  <a:cubicBezTo>
                    <a:pt x="14053" y="2470"/>
                    <a:pt x="14143" y="2380"/>
                    <a:pt x="14143" y="2262"/>
                  </a:cubicBezTo>
                  <a:lnTo>
                    <a:pt x="14143" y="209"/>
                  </a:lnTo>
                  <a:cubicBezTo>
                    <a:pt x="14143" y="98"/>
                    <a:pt x="14053" y="1"/>
                    <a:pt x="13935" y="1"/>
                  </a:cubicBez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77"/>
            <p:cNvSpPr/>
            <p:nvPr/>
          </p:nvSpPr>
          <p:spPr>
            <a:xfrm>
              <a:off x="834210" y="3837174"/>
              <a:ext cx="371782" cy="25169"/>
            </a:xfrm>
            <a:custGeom>
              <a:rect b="b" l="l" r="r" t="t"/>
              <a:pathLst>
                <a:path extrusionOk="0" h="958" w="14151">
                  <a:moveTo>
                    <a:pt x="1" y="1"/>
                  </a:moveTo>
                  <a:lnTo>
                    <a:pt x="1" y="750"/>
                  </a:lnTo>
                  <a:cubicBezTo>
                    <a:pt x="1" y="868"/>
                    <a:pt x="91" y="958"/>
                    <a:pt x="209" y="958"/>
                  </a:cubicBezTo>
                  <a:lnTo>
                    <a:pt x="13942" y="958"/>
                  </a:lnTo>
                  <a:cubicBezTo>
                    <a:pt x="14060" y="958"/>
                    <a:pt x="14150" y="868"/>
                    <a:pt x="14150" y="750"/>
                  </a:cubicBezTo>
                  <a:lnTo>
                    <a:pt x="14150" y="1"/>
                  </a:ln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77"/>
            <p:cNvSpPr/>
            <p:nvPr/>
          </p:nvSpPr>
          <p:spPr>
            <a:xfrm>
              <a:off x="987642" y="3797450"/>
              <a:ext cx="64919" cy="242206"/>
            </a:xfrm>
            <a:custGeom>
              <a:rect b="b" l="l" r="r" t="t"/>
              <a:pathLst>
                <a:path extrusionOk="0" h="9219" w="2471">
                  <a:moveTo>
                    <a:pt x="209" y="1"/>
                  </a:moveTo>
                  <a:cubicBezTo>
                    <a:pt x="98" y="1"/>
                    <a:pt x="1" y="98"/>
                    <a:pt x="1" y="209"/>
                  </a:cubicBezTo>
                  <a:lnTo>
                    <a:pt x="1" y="9011"/>
                  </a:lnTo>
                  <a:cubicBezTo>
                    <a:pt x="1" y="9122"/>
                    <a:pt x="98" y="9219"/>
                    <a:pt x="209" y="9219"/>
                  </a:cubicBezTo>
                  <a:lnTo>
                    <a:pt x="2262" y="9219"/>
                  </a:lnTo>
                  <a:cubicBezTo>
                    <a:pt x="2380" y="9219"/>
                    <a:pt x="2470" y="9122"/>
                    <a:pt x="2470" y="9011"/>
                  </a:cubicBezTo>
                  <a:lnTo>
                    <a:pt x="2470" y="209"/>
                  </a:lnTo>
                  <a:cubicBezTo>
                    <a:pt x="2470" y="98"/>
                    <a:pt x="2380" y="1"/>
                    <a:pt x="226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77"/>
            <p:cNvSpPr/>
            <p:nvPr/>
          </p:nvSpPr>
          <p:spPr>
            <a:xfrm>
              <a:off x="1027366" y="3797450"/>
              <a:ext cx="25195" cy="242206"/>
            </a:xfrm>
            <a:custGeom>
              <a:rect b="b" l="l" r="r" t="t"/>
              <a:pathLst>
                <a:path extrusionOk="0" h="9219" w="959">
                  <a:moveTo>
                    <a:pt x="1" y="1"/>
                  </a:moveTo>
                  <a:lnTo>
                    <a:pt x="1" y="9219"/>
                  </a:lnTo>
                  <a:lnTo>
                    <a:pt x="750" y="9219"/>
                  </a:lnTo>
                  <a:cubicBezTo>
                    <a:pt x="868" y="9219"/>
                    <a:pt x="958" y="9122"/>
                    <a:pt x="958" y="9011"/>
                  </a:cubicBezTo>
                  <a:lnTo>
                    <a:pt x="958" y="209"/>
                  </a:lnTo>
                  <a:cubicBezTo>
                    <a:pt x="958" y="98"/>
                    <a:pt x="868" y="1"/>
                    <a:pt x="7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8" name="Google Shape;6398;p77"/>
          <p:cNvGrpSpPr/>
          <p:nvPr/>
        </p:nvGrpSpPr>
        <p:grpSpPr>
          <a:xfrm>
            <a:off x="1359398" y="3682271"/>
            <a:ext cx="395296" cy="371966"/>
            <a:chOff x="1359398" y="3682271"/>
            <a:chExt cx="395296" cy="371966"/>
          </a:xfrm>
        </p:grpSpPr>
        <p:sp>
          <p:nvSpPr>
            <p:cNvPr id="6399" name="Google Shape;6399;p77"/>
            <p:cNvSpPr/>
            <p:nvPr/>
          </p:nvSpPr>
          <p:spPr>
            <a:xfrm>
              <a:off x="1382911" y="3682271"/>
              <a:ext cx="371782" cy="371966"/>
            </a:xfrm>
            <a:custGeom>
              <a:rect b="b" l="l" r="r" t="t"/>
              <a:pathLst>
                <a:path extrusionOk="0" h="14158" w="14151">
                  <a:moveTo>
                    <a:pt x="7075" y="1"/>
                  </a:moveTo>
                  <a:cubicBezTo>
                    <a:pt x="3170" y="1"/>
                    <a:pt x="0" y="3171"/>
                    <a:pt x="0" y="7083"/>
                  </a:cubicBezTo>
                  <a:cubicBezTo>
                    <a:pt x="0" y="10988"/>
                    <a:pt x="3170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77"/>
            <p:cNvSpPr/>
            <p:nvPr/>
          </p:nvSpPr>
          <p:spPr>
            <a:xfrm>
              <a:off x="1498090" y="3920668"/>
              <a:ext cx="141241" cy="39172"/>
            </a:xfrm>
            <a:custGeom>
              <a:rect b="b" l="l" r="r" t="t"/>
              <a:pathLst>
                <a:path extrusionOk="0" h="1491" w="5376">
                  <a:moveTo>
                    <a:pt x="408" y="0"/>
                  </a:moveTo>
                  <a:cubicBezTo>
                    <a:pt x="190" y="0"/>
                    <a:pt x="1" y="270"/>
                    <a:pt x="194" y="485"/>
                  </a:cubicBezTo>
                  <a:cubicBezTo>
                    <a:pt x="777" y="1109"/>
                    <a:pt x="1706" y="1491"/>
                    <a:pt x="2691" y="1491"/>
                  </a:cubicBezTo>
                  <a:cubicBezTo>
                    <a:pt x="3676" y="1491"/>
                    <a:pt x="4606" y="1109"/>
                    <a:pt x="5181" y="485"/>
                  </a:cubicBezTo>
                  <a:cubicBezTo>
                    <a:pt x="5375" y="270"/>
                    <a:pt x="5181" y="0"/>
                    <a:pt x="4964" y="0"/>
                  </a:cubicBezTo>
                  <a:cubicBezTo>
                    <a:pt x="4894" y="0"/>
                    <a:pt x="4821" y="29"/>
                    <a:pt x="4758" y="97"/>
                  </a:cubicBezTo>
                  <a:cubicBezTo>
                    <a:pt x="4287" y="610"/>
                    <a:pt x="3510" y="915"/>
                    <a:pt x="2684" y="915"/>
                  </a:cubicBezTo>
                  <a:cubicBezTo>
                    <a:pt x="1859" y="915"/>
                    <a:pt x="1089" y="610"/>
                    <a:pt x="617" y="97"/>
                  </a:cubicBezTo>
                  <a:cubicBezTo>
                    <a:pt x="553" y="29"/>
                    <a:pt x="479" y="0"/>
                    <a:pt x="408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77"/>
            <p:cNvSpPr/>
            <p:nvPr/>
          </p:nvSpPr>
          <p:spPr>
            <a:xfrm>
              <a:off x="1490786" y="3826428"/>
              <a:ext cx="30108" cy="41931"/>
            </a:xfrm>
            <a:custGeom>
              <a:rect b="b" l="l" r="r" t="t"/>
              <a:pathLst>
                <a:path extrusionOk="0" h="1596" w="1146">
                  <a:moveTo>
                    <a:pt x="557" y="0"/>
                  </a:moveTo>
                  <a:cubicBezTo>
                    <a:pt x="251" y="0"/>
                    <a:pt x="1" y="254"/>
                    <a:pt x="1" y="569"/>
                  </a:cubicBezTo>
                  <a:lnTo>
                    <a:pt x="1" y="1020"/>
                  </a:lnTo>
                  <a:cubicBezTo>
                    <a:pt x="1" y="1339"/>
                    <a:pt x="257" y="1596"/>
                    <a:pt x="569" y="1596"/>
                  </a:cubicBezTo>
                  <a:cubicBezTo>
                    <a:pt x="888" y="1596"/>
                    <a:pt x="1145" y="1339"/>
                    <a:pt x="1145" y="1027"/>
                  </a:cubicBezTo>
                  <a:lnTo>
                    <a:pt x="1145" y="569"/>
                  </a:lnTo>
                  <a:cubicBezTo>
                    <a:pt x="1145" y="250"/>
                    <a:pt x="888" y="0"/>
                    <a:pt x="569" y="0"/>
                  </a:cubicBezTo>
                  <a:cubicBezTo>
                    <a:pt x="565" y="0"/>
                    <a:pt x="561" y="0"/>
                    <a:pt x="55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77"/>
            <p:cNvSpPr/>
            <p:nvPr/>
          </p:nvSpPr>
          <p:spPr>
            <a:xfrm>
              <a:off x="1502819" y="3826349"/>
              <a:ext cx="18075" cy="29951"/>
            </a:xfrm>
            <a:custGeom>
              <a:rect b="b" l="l" r="r" t="t"/>
              <a:pathLst>
                <a:path extrusionOk="0" h="1140" w="688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77"/>
            <p:cNvSpPr/>
            <p:nvPr/>
          </p:nvSpPr>
          <p:spPr>
            <a:xfrm>
              <a:off x="1616710" y="3826244"/>
              <a:ext cx="30082" cy="42115"/>
            </a:xfrm>
            <a:custGeom>
              <a:rect b="b" l="l" r="r" t="t"/>
              <a:pathLst>
                <a:path extrusionOk="0" h="1603" w="1145">
                  <a:moveTo>
                    <a:pt x="576" y="1"/>
                  </a:moveTo>
                  <a:cubicBezTo>
                    <a:pt x="257" y="1"/>
                    <a:pt x="1" y="257"/>
                    <a:pt x="1" y="576"/>
                  </a:cubicBezTo>
                  <a:lnTo>
                    <a:pt x="1" y="1027"/>
                  </a:lnTo>
                  <a:cubicBezTo>
                    <a:pt x="1" y="1346"/>
                    <a:pt x="257" y="1603"/>
                    <a:pt x="576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76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77"/>
            <p:cNvSpPr/>
            <p:nvPr/>
          </p:nvSpPr>
          <p:spPr>
            <a:xfrm>
              <a:off x="1628743" y="3826349"/>
              <a:ext cx="18049" cy="29951"/>
            </a:xfrm>
            <a:custGeom>
              <a:rect b="b" l="l" r="r" t="t"/>
              <a:pathLst>
                <a:path extrusionOk="0" h="1140" w="687">
                  <a:moveTo>
                    <a:pt x="82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8" y="3"/>
                  </a:cubicBezTo>
                  <a:cubicBezTo>
                    <a:pt x="106" y="1"/>
                    <a:pt x="94" y="1"/>
                    <a:pt x="82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77"/>
            <p:cNvSpPr/>
            <p:nvPr/>
          </p:nvSpPr>
          <p:spPr>
            <a:xfrm>
              <a:off x="1359398" y="3724018"/>
              <a:ext cx="353733" cy="330114"/>
            </a:xfrm>
            <a:custGeom>
              <a:rect b="b" l="l" r="r" t="t"/>
              <a:pathLst>
                <a:path extrusionOk="0" h="12565" w="13464">
                  <a:moveTo>
                    <a:pt x="3510" y="0"/>
                  </a:moveTo>
                  <a:cubicBezTo>
                    <a:pt x="250" y="2650"/>
                    <a:pt x="1" y="7526"/>
                    <a:pt x="2969" y="10495"/>
                  </a:cubicBezTo>
                  <a:cubicBezTo>
                    <a:pt x="4356" y="11882"/>
                    <a:pt x="6164" y="12564"/>
                    <a:pt x="7967" y="12564"/>
                  </a:cubicBezTo>
                  <a:cubicBezTo>
                    <a:pt x="10014" y="12564"/>
                    <a:pt x="12055" y="11684"/>
                    <a:pt x="13464" y="9954"/>
                  </a:cubicBezTo>
                  <a:lnTo>
                    <a:pt x="13464" y="9954"/>
                  </a:lnTo>
                  <a:cubicBezTo>
                    <a:pt x="12201" y="10980"/>
                    <a:pt x="10627" y="11542"/>
                    <a:pt x="8997" y="11542"/>
                  </a:cubicBezTo>
                  <a:cubicBezTo>
                    <a:pt x="6271" y="11542"/>
                    <a:pt x="3781" y="9968"/>
                    <a:pt x="2609" y="7505"/>
                  </a:cubicBezTo>
                  <a:cubicBezTo>
                    <a:pt x="1436" y="5036"/>
                    <a:pt x="1783" y="2116"/>
                    <a:pt x="3510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6" name="Google Shape;6406;p77"/>
          <p:cNvGrpSpPr/>
          <p:nvPr/>
        </p:nvGrpSpPr>
        <p:grpSpPr>
          <a:xfrm>
            <a:off x="1908099" y="3682271"/>
            <a:ext cx="395296" cy="371966"/>
            <a:chOff x="1908099" y="3682271"/>
            <a:chExt cx="395296" cy="371966"/>
          </a:xfrm>
        </p:grpSpPr>
        <p:sp>
          <p:nvSpPr>
            <p:cNvPr id="6407" name="Google Shape;6407;p77"/>
            <p:cNvSpPr/>
            <p:nvPr/>
          </p:nvSpPr>
          <p:spPr>
            <a:xfrm>
              <a:off x="1931613" y="3682271"/>
              <a:ext cx="371782" cy="371966"/>
            </a:xfrm>
            <a:custGeom>
              <a:rect b="b" l="l" r="r" t="t"/>
              <a:pathLst>
                <a:path extrusionOk="0" h="14158" w="14151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77"/>
            <p:cNvSpPr/>
            <p:nvPr/>
          </p:nvSpPr>
          <p:spPr>
            <a:xfrm>
              <a:off x="2039487" y="3826244"/>
              <a:ext cx="30082" cy="42115"/>
            </a:xfrm>
            <a:custGeom>
              <a:rect b="b" l="l" r="r" t="t"/>
              <a:pathLst>
                <a:path extrusionOk="0" h="1603" w="1145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77"/>
            <p:cNvSpPr/>
            <p:nvPr/>
          </p:nvSpPr>
          <p:spPr>
            <a:xfrm>
              <a:off x="2051520" y="3826349"/>
              <a:ext cx="18049" cy="29951"/>
            </a:xfrm>
            <a:custGeom>
              <a:rect b="b" l="l" r="r" t="t"/>
              <a:pathLst>
                <a:path extrusionOk="0" h="1140" w="687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77"/>
            <p:cNvSpPr/>
            <p:nvPr/>
          </p:nvSpPr>
          <p:spPr>
            <a:xfrm>
              <a:off x="2165412" y="3826244"/>
              <a:ext cx="30082" cy="42115"/>
            </a:xfrm>
            <a:custGeom>
              <a:rect b="b" l="l" r="r" t="t"/>
              <a:pathLst>
                <a:path extrusionOk="0" h="1603" w="1145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77"/>
            <p:cNvSpPr/>
            <p:nvPr/>
          </p:nvSpPr>
          <p:spPr>
            <a:xfrm>
              <a:off x="2177444" y="3826349"/>
              <a:ext cx="18049" cy="29951"/>
            </a:xfrm>
            <a:custGeom>
              <a:rect b="b" l="l" r="r" t="t"/>
              <a:pathLst>
                <a:path extrusionOk="0" h="1140" w="687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77"/>
            <p:cNvSpPr/>
            <p:nvPr/>
          </p:nvSpPr>
          <p:spPr>
            <a:xfrm>
              <a:off x="2047501" y="3920825"/>
              <a:ext cx="140532" cy="39015"/>
            </a:xfrm>
            <a:custGeom>
              <a:rect b="b" l="l" r="r" t="t"/>
              <a:pathLst>
                <a:path extrusionOk="0" h="1485" w="5349">
                  <a:moveTo>
                    <a:pt x="2664" y="0"/>
                  </a:moveTo>
                  <a:cubicBezTo>
                    <a:pt x="1679" y="0"/>
                    <a:pt x="750" y="375"/>
                    <a:pt x="167" y="1006"/>
                  </a:cubicBezTo>
                  <a:cubicBezTo>
                    <a:pt x="1" y="1186"/>
                    <a:pt x="132" y="1485"/>
                    <a:pt x="382" y="1485"/>
                  </a:cubicBezTo>
                  <a:cubicBezTo>
                    <a:pt x="458" y="1478"/>
                    <a:pt x="535" y="1443"/>
                    <a:pt x="590" y="1388"/>
                  </a:cubicBezTo>
                  <a:cubicBezTo>
                    <a:pt x="1062" y="874"/>
                    <a:pt x="1839" y="562"/>
                    <a:pt x="2664" y="562"/>
                  </a:cubicBezTo>
                  <a:cubicBezTo>
                    <a:pt x="3490" y="562"/>
                    <a:pt x="4259" y="874"/>
                    <a:pt x="4738" y="1388"/>
                  </a:cubicBezTo>
                  <a:cubicBezTo>
                    <a:pt x="4800" y="1455"/>
                    <a:pt x="4872" y="1483"/>
                    <a:pt x="4941" y="1483"/>
                  </a:cubicBezTo>
                  <a:cubicBezTo>
                    <a:pt x="5157" y="1483"/>
                    <a:pt x="5349" y="1209"/>
                    <a:pt x="5154" y="999"/>
                  </a:cubicBezTo>
                  <a:cubicBezTo>
                    <a:pt x="4579" y="375"/>
                    <a:pt x="3642" y="0"/>
                    <a:pt x="2664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77"/>
            <p:cNvSpPr/>
            <p:nvPr/>
          </p:nvSpPr>
          <p:spPr>
            <a:xfrm>
              <a:off x="1908099" y="3724018"/>
              <a:ext cx="353549" cy="330114"/>
            </a:xfrm>
            <a:custGeom>
              <a:rect b="b" l="l" r="r" t="t"/>
              <a:pathLst>
                <a:path extrusionOk="0" h="12565" w="13457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3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4" name="Google Shape;6414;p77"/>
          <p:cNvGrpSpPr/>
          <p:nvPr/>
        </p:nvGrpSpPr>
        <p:grpSpPr>
          <a:xfrm>
            <a:off x="2456800" y="3682271"/>
            <a:ext cx="395270" cy="371966"/>
            <a:chOff x="2456800" y="3682271"/>
            <a:chExt cx="395270" cy="371966"/>
          </a:xfrm>
        </p:grpSpPr>
        <p:sp>
          <p:nvSpPr>
            <p:cNvPr id="6415" name="Google Shape;6415;p77"/>
            <p:cNvSpPr/>
            <p:nvPr/>
          </p:nvSpPr>
          <p:spPr>
            <a:xfrm>
              <a:off x="2480314" y="3682271"/>
              <a:ext cx="371756" cy="371966"/>
            </a:xfrm>
            <a:custGeom>
              <a:rect b="b" l="l" r="r" t="t"/>
              <a:pathLst>
                <a:path extrusionOk="0" h="14158" w="1415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77"/>
            <p:cNvSpPr/>
            <p:nvPr/>
          </p:nvSpPr>
          <p:spPr>
            <a:xfrm>
              <a:off x="2456800" y="3724018"/>
              <a:ext cx="353549" cy="330114"/>
            </a:xfrm>
            <a:custGeom>
              <a:rect b="b" l="l" r="r" t="t"/>
              <a:pathLst>
                <a:path extrusionOk="0" h="12565" w="13457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77"/>
            <p:cNvSpPr/>
            <p:nvPr/>
          </p:nvSpPr>
          <p:spPr>
            <a:xfrm>
              <a:off x="2557318" y="3892267"/>
              <a:ext cx="217589" cy="96000"/>
            </a:xfrm>
            <a:custGeom>
              <a:rect b="b" l="l" r="r" t="t"/>
              <a:pathLst>
                <a:path extrusionOk="0" h="3654" w="8282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77"/>
            <p:cNvSpPr/>
            <p:nvPr/>
          </p:nvSpPr>
          <p:spPr>
            <a:xfrm>
              <a:off x="2557318" y="3892267"/>
              <a:ext cx="217746" cy="53359"/>
            </a:xfrm>
            <a:custGeom>
              <a:rect b="b" l="l" r="r" t="t"/>
              <a:pathLst>
                <a:path extrusionOk="0" h="2031" w="8288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77"/>
            <p:cNvSpPr/>
            <p:nvPr/>
          </p:nvSpPr>
          <p:spPr>
            <a:xfrm>
              <a:off x="2588189" y="3796346"/>
              <a:ext cx="30082" cy="54332"/>
            </a:xfrm>
            <a:custGeom>
              <a:rect b="b" l="l" r="r" t="t"/>
              <a:pathLst>
                <a:path extrusionOk="0" h="2068" w="1145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77"/>
            <p:cNvSpPr/>
            <p:nvPr/>
          </p:nvSpPr>
          <p:spPr>
            <a:xfrm>
              <a:off x="2600221" y="3796346"/>
              <a:ext cx="18049" cy="42220"/>
            </a:xfrm>
            <a:custGeom>
              <a:rect b="b" l="l" r="r" t="t"/>
              <a:pathLst>
                <a:path extrusionOk="0" h="1607" w="687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77"/>
            <p:cNvSpPr/>
            <p:nvPr/>
          </p:nvSpPr>
          <p:spPr>
            <a:xfrm>
              <a:off x="2714113" y="3796346"/>
              <a:ext cx="30082" cy="54332"/>
            </a:xfrm>
            <a:custGeom>
              <a:rect b="b" l="l" r="r" t="t"/>
              <a:pathLst>
                <a:path extrusionOk="0" h="2068" w="1145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77"/>
            <p:cNvSpPr/>
            <p:nvPr/>
          </p:nvSpPr>
          <p:spPr>
            <a:xfrm>
              <a:off x="2726146" y="3796346"/>
              <a:ext cx="18049" cy="42220"/>
            </a:xfrm>
            <a:custGeom>
              <a:rect b="b" l="l" r="r" t="t"/>
              <a:pathLst>
                <a:path extrusionOk="0" h="1607" w="687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77"/>
            <p:cNvSpPr/>
            <p:nvPr/>
          </p:nvSpPr>
          <p:spPr>
            <a:xfrm>
              <a:off x="2577259" y="3895131"/>
              <a:ext cx="177681" cy="33156"/>
            </a:xfrm>
            <a:custGeom>
              <a:rect b="b" l="l" r="r" t="t"/>
              <a:pathLst>
                <a:path extrusionOk="0" h="1262" w="6763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4" name="Google Shape;6424;p77"/>
          <p:cNvGrpSpPr/>
          <p:nvPr/>
        </p:nvGrpSpPr>
        <p:grpSpPr>
          <a:xfrm>
            <a:off x="3014250" y="3682271"/>
            <a:ext cx="391092" cy="371940"/>
            <a:chOff x="3014250" y="3682271"/>
            <a:chExt cx="391092" cy="371940"/>
          </a:xfrm>
        </p:grpSpPr>
        <p:sp>
          <p:nvSpPr>
            <p:cNvPr id="6425" name="Google Shape;6425;p77"/>
            <p:cNvSpPr/>
            <p:nvPr/>
          </p:nvSpPr>
          <p:spPr>
            <a:xfrm>
              <a:off x="3014250" y="3682271"/>
              <a:ext cx="386521" cy="371940"/>
            </a:xfrm>
            <a:custGeom>
              <a:rect b="b" l="l" r="r" t="t"/>
              <a:pathLst>
                <a:path extrusionOk="0" h="14157" w="14712">
                  <a:moveTo>
                    <a:pt x="7637" y="1"/>
                  </a:moveTo>
                  <a:cubicBezTo>
                    <a:pt x="4772" y="1"/>
                    <a:pt x="2192" y="1728"/>
                    <a:pt x="1096" y="4371"/>
                  </a:cubicBezTo>
                  <a:cubicBezTo>
                    <a:pt x="0" y="7013"/>
                    <a:pt x="611" y="10058"/>
                    <a:pt x="2629" y="12084"/>
                  </a:cubicBezTo>
                  <a:cubicBezTo>
                    <a:pt x="3983" y="13438"/>
                    <a:pt x="5793" y="14156"/>
                    <a:pt x="7634" y="14156"/>
                  </a:cubicBezTo>
                  <a:cubicBezTo>
                    <a:pt x="8546" y="14156"/>
                    <a:pt x="9466" y="13980"/>
                    <a:pt x="10342" y="13617"/>
                  </a:cubicBezTo>
                  <a:cubicBezTo>
                    <a:pt x="12985" y="12521"/>
                    <a:pt x="14712" y="9940"/>
                    <a:pt x="14712" y="7083"/>
                  </a:cubicBezTo>
                  <a:cubicBezTo>
                    <a:pt x="14712" y="3171"/>
                    <a:pt x="11542" y="8"/>
                    <a:pt x="763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77"/>
            <p:cNvSpPr/>
            <p:nvPr/>
          </p:nvSpPr>
          <p:spPr>
            <a:xfrm>
              <a:off x="3028279" y="3694567"/>
              <a:ext cx="377063" cy="347480"/>
            </a:xfrm>
            <a:custGeom>
              <a:rect b="b" l="l" r="r" t="t"/>
              <a:pathLst>
                <a:path extrusionOk="0" h="13226" w="14352">
                  <a:moveTo>
                    <a:pt x="7099" y="0"/>
                  </a:moveTo>
                  <a:cubicBezTo>
                    <a:pt x="6251" y="0"/>
                    <a:pt x="5393" y="163"/>
                    <a:pt x="4571" y="504"/>
                  </a:cubicBezTo>
                  <a:cubicBezTo>
                    <a:pt x="1658" y="1711"/>
                    <a:pt x="0" y="4811"/>
                    <a:pt x="618" y="7905"/>
                  </a:cubicBezTo>
                  <a:cubicBezTo>
                    <a:pt x="1228" y="10998"/>
                    <a:pt x="3947" y="13225"/>
                    <a:pt x="7103" y="13225"/>
                  </a:cubicBezTo>
                  <a:cubicBezTo>
                    <a:pt x="7111" y="13225"/>
                    <a:pt x="7120" y="13225"/>
                    <a:pt x="7129" y="13225"/>
                  </a:cubicBezTo>
                  <a:cubicBezTo>
                    <a:pt x="8874" y="13225"/>
                    <a:pt x="10542" y="12525"/>
                    <a:pt x="11778" y="11290"/>
                  </a:cubicBezTo>
                  <a:cubicBezTo>
                    <a:pt x="14011" y="9056"/>
                    <a:pt x="14351" y="5560"/>
                    <a:pt x="12603" y="2939"/>
                  </a:cubicBezTo>
                  <a:cubicBezTo>
                    <a:pt x="11344" y="1057"/>
                    <a:pt x="9255" y="0"/>
                    <a:pt x="709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77"/>
            <p:cNvSpPr/>
            <p:nvPr/>
          </p:nvSpPr>
          <p:spPr>
            <a:xfrm>
              <a:off x="3144167" y="3741332"/>
              <a:ext cx="141267" cy="253871"/>
            </a:xfrm>
            <a:custGeom>
              <a:rect b="b" l="l" r="r" t="t"/>
              <a:pathLst>
                <a:path extrusionOk="0" h="9663" w="5377">
                  <a:moveTo>
                    <a:pt x="2588" y="0"/>
                  </a:moveTo>
                  <a:cubicBezTo>
                    <a:pt x="812" y="0"/>
                    <a:pt x="1" y="1048"/>
                    <a:pt x="1" y="1755"/>
                  </a:cubicBezTo>
                  <a:cubicBezTo>
                    <a:pt x="1" y="2268"/>
                    <a:pt x="438" y="2504"/>
                    <a:pt x="791" y="2504"/>
                  </a:cubicBezTo>
                  <a:cubicBezTo>
                    <a:pt x="1499" y="2504"/>
                    <a:pt x="1208" y="1492"/>
                    <a:pt x="2546" y="1492"/>
                  </a:cubicBezTo>
                  <a:cubicBezTo>
                    <a:pt x="3205" y="1492"/>
                    <a:pt x="3725" y="1776"/>
                    <a:pt x="3725" y="2386"/>
                  </a:cubicBezTo>
                  <a:cubicBezTo>
                    <a:pt x="3725" y="3094"/>
                    <a:pt x="2990" y="3503"/>
                    <a:pt x="2560" y="3871"/>
                  </a:cubicBezTo>
                  <a:cubicBezTo>
                    <a:pt x="2179" y="4197"/>
                    <a:pt x="1679" y="4738"/>
                    <a:pt x="1679" y="5861"/>
                  </a:cubicBezTo>
                  <a:cubicBezTo>
                    <a:pt x="1679" y="6541"/>
                    <a:pt x="1860" y="6742"/>
                    <a:pt x="2401" y="6742"/>
                  </a:cubicBezTo>
                  <a:cubicBezTo>
                    <a:pt x="3046" y="6742"/>
                    <a:pt x="3177" y="6451"/>
                    <a:pt x="3177" y="6201"/>
                  </a:cubicBezTo>
                  <a:cubicBezTo>
                    <a:pt x="3177" y="5515"/>
                    <a:pt x="3184" y="5126"/>
                    <a:pt x="3906" y="4564"/>
                  </a:cubicBezTo>
                  <a:cubicBezTo>
                    <a:pt x="4266" y="4287"/>
                    <a:pt x="5376" y="3406"/>
                    <a:pt x="5376" y="2164"/>
                  </a:cubicBezTo>
                  <a:cubicBezTo>
                    <a:pt x="5376" y="930"/>
                    <a:pt x="4266" y="0"/>
                    <a:pt x="2588" y="0"/>
                  </a:cubicBezTo>
                  <a:close/>
                  <a:moveTo>
                    <a:pt x="2414" y="7644"/>
                  </a:moveTo>
                  <a:cubicBezTo>
                    <a:pt x="1860" y="7644"/>
                    <a:pt x="1402" y="8095"/>
                    <a:pt x="1402" y="8657"/>
                  </a:cubicBezTo>
                  <a:cubicBezTo>
                    <a:pt x="1402" y="9212"/>
                    <a:pt x="1860" y="9662"/>
                    <a:pt x="2414" y="9662"/>
                  </a:cubicBezTo>
                  <a:cubicBezTo>
                    <a:pt x="2969" y="9655"/>
                    <a:pt x="3420" y="9212"/>
                    <a:pt x="3427" y="8657"/>
                  </a:cubicBezTo>
                  <a:cubicBezTo>
                    <a:pt x="3420" y="8102"/>
                    <a:pt x="2969" y="7651"/>
                    <a:pt x="2414" y="7644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8" name="Google Shape;6428;p77"/>
          <p:cNvGrpSpPr/>
          <p:nvPr/>
        </p:nvGrpSpPr>
        <p:grpSpPr>
          <a:xfrm>
            <a:off x="3569125" y="3702947"/>
            <a:ext cx="388728" cy="330692"/>
            <a:chOff x="3569125" y="3702947"/>
            <a:chExt cx="388728" cy="330692"/>
          </a:xfrm>
        </p:grpSpPr>
        <p:sp>
          <p:nvSpPr>
            <p:cNvPr id="6429" name="Google Shape;6429;p77"/>
            <p:cNvSpPr/>
            <p:nvPr/>
          </p:nvSpPr>
          <p:spPr>
            <a:xfrm>
              <a:off x="3569125" y="3702947"/>
              <a:ext cx="388728" cy="330692"/>
            </a:xfrm>
            <a:custGeom>
              <a:rect b="b" l="l" r="r" t="t"/>
              <a:pathLst>
                <a:path extrusionOk="0" h="12587" w="14796">
                  <a:moveTo>
                    <a:pt x="7402" y="0"/>
                  </a:moveTo>
                  <a:cubicBezTo>
                    <a:pt x="6946" y="0"/>
                    <a:pt x="6490" y="226"/>
                    <a:pt x="6230" y="677"/>
                  </a:cubicBezTo>
                  <a:lnTo>
                    <a:pt x="521" y="10555"/>
                  </a:lnTo>
                  <a:cubicBezTo>
                    <a:pt x="1" y="11456"/>
                    <a:pt x="653" y="12587"/>
                    <a:pt x="1693" y="12587"/>
                  </a:cubicBezTo>
                  <a:lnTo>
                    <a:pt x="13103" y="12587"/>
                  </a:lnTo>
                  <a:cubicBezTo>
                    <a:pt x="14144" y="12587"/>
                    <a:pt x="14796" y="11456"/>
                    <a:pt x="14275" y="10555"/>
                  </a:cubicBezTo>
                  <a:lnTo>
                    <a:pt x="8574" y="671"/>
                  </a:lnTo>
                  <a:cubicBezTo>
                    <a:pt x="8311" y="224"/>
                    <a:pt x="7856" y="0"/>
                    <a:pt x="7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77"/>
            <p:cNvSpPr/>
            <p:nvPr/>
          </p:nvSpPr>
          <p:spPr>
            <a:xfrm>
              <a:off x="3607036" y="3733135"/>
              <a:ext cx="313089" cy="270265"/>
            </a:xfrm>
            <a:custGeom>
              <a:rect b="b" l="l" r="r" t="t"/>
              <a:pathLst>
                <a:path extrusionOk="0" h="10287" w="11917">
                  <a:moveTo>
                    <a:pt x="5959" y="0"/>
                  </a:moveTo>
                  <a:cubicBezTo>
                    <a:pt x="5891" y="0"/>
                    <a:pt x="5823" y="35"/>
                    <a:pt x="5785" y="104"/>
                  </a:cubicBezTo>
                  <a:lnTo>
                    <a:pt x="77" y="9981"/>
                  </a:lnTo>
                  <a:cubicBezTo>
                    <a:pt x="1" y="10120"/>
                    <a:pt x="98" y="10286"/>
                    <a:pt x="250" y="10286"/>
                  </a:cubicBezTo>
                  <a:lnTo>
                    <a:pt x="11667" y="10286"/>
                  </a:lnTo>
                  <a:cubicBezTo>
                    <a:pt x="11820" y="10286"/>
                    <a:pt x="11917" y="10120"/>
                    <a:pt x="11841" y="9981"/>
                  </a:cubicBezTo>
                  <a:lnTo>
                    <a:pt x="6132" y="104"/>
                  </a:lnTo>
                  <a:cubicBezTo>
                    <a:pt x="6094" y="35"/>
                    <a:pt x="6026" y="0"/>
                    <a:pt x="59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77"/>
            <p:cNvSpPr/>
            <p:nvPr/>
          </p:nvSpPr>
          <p:spPr>
            <a:xfrm>
              <a:off x="3731489" y="3930126"/>
              <a:ext cx="55987" cy="47816"/>
            </a:xfrm>
            <a:custGeom>
              <a:rect b="b" l="l" r="r" t="t"/>
              <a:pathLst>
                <a:path extrusionOk="0" h="1820" w="2131">
                  <a:moveTo>
                    <a:pt x="1215" y="0"/>
                  </a:moveTo>
                  <a:cubicBezTo>
                    <a:pt x="410" y="0"/>
                    <a:pt x="1" y="978"/>
                    <a:pt x="577" y="1554"/>
                  </a:cubicBezTo>
                  <a:cubicBezTo>
                    <a:pt x="760" y="1738"/>
                    <a:pt x="988" y="1820"/>
                    <a:pt x="1211" y="1820"/>
                  </a:cubicBezTo>
                  <a:cubicBezTo>
                    <a:pt x="1679" y="1820"/>
                    <a:pt x="2130" y="1458"/>
                    <a:pt x="2130" y="909"/>
                  </a:cubicBezTo>
                  <a:cubicBezTo>
                    <a:pt x="2130" y="409"/>
                    <a:pt x="1721" y="0"/>
                    <a:pt x="12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77"/>
            <p:cNvSpPr/>
            <p:nvPr/>
          </p:nvSpPr>
          <p:spPr>
            <a:xfrm>
              <a:off x="3742812" y="3798185"/>
              <a:ext cx="41379" cy="112446"/>
            </a:xfrm>
            <a:custGeom>
              <a:rect b="b" l="l" r="r" t="t"/>
              <a:pathLst>
                <a:path extrusionOk="0" h="4280" w="1575">
                  <a:moveTo>
                    <a:pt x="534" y="0"/>
                  </a:moveTo>
                  <a:cubicBezTo>
                    <a:pt x="236" y="0"/>
                    <a:pt x="0" y="236"/>
                    <a:pt x="0" y="534"/>
                  </a:cubicBezTo>
                  <a:lnTo>
                    <a:pt x="0" y="3746"/>
                  </a:lnTo>
                  <a:cubicBezTo>
                    <a:pt x="0" y="4037"/>
                    <a:pt x="236" y="4280"/>
                    <a:pt x="534" y="4280"/>
                  </a:cubicBezTo>
                  <a:lnTo>
                    <a:pt x="1040" y="4280"/>
                  </a:lnTo>
                  <a:cubicBezTo>
                    <a:pt x="1339" y="4280"/>
                    <a:pt x="1575" y="4037"/>
                    <a:pt x="1575" y="3746"/>
                  </a:cubicBezTo>
                  <a:lnTo>
                    <a:pt x="1575" y="534"/>
                  </a:lnTo>
                  <a:cubicBezTo>
                    <a:pt x="1575" y="236"/>
                    <a:pt x="1339" y="0"/>
                    <a:pt x="10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3" name="Google Shape;6433;p77"/>
          <p:cNvGrpSpPr/>
          <p:nvPr/>
        </p:nvGrpSpPr>
        <p:grpSpPr>
          <a:xfrm>
            <a:off x="4111994" y="3682455"/>
            <a:ext cx="387992" cy="371625"/>
            <a:chOff x="4111994" y="3682455"/>
            <a:chExt cx="387992" cy="371625"/>
          </a:xfrm>
        </p:grpSpPr>
        <p:sp>
          <p:nvSpPr>
            <p:cNvPr id="6434" name="Google Shape;6434;p77"/>
            <p:cNvSpPr/>
            <p:nvPr/>
          </p:nvSpPr>
          <p:spPr>
            <a:xfrm>
              <a:off x="4111994" y="3682455"/>
              <a:ext cx="386179" cy="371572"/>
            </a:xfrm>
            <a:custGeom>
              <a:rect b="b" l="l" r="r" t="t"/>
              <a:pathLst>
                <a:path extrusionOk="0" h="14143" w="14699">
                  <a:moveTo>
                    <a:pt x="7623" y="1546"/>
                  </a:moveTo>
                  <a:cubicBezTo>
                    <a:pt x="9044" y="1546"/>
                    <a:pt x="10458" y="2093"/>
                    <a:pt x="11529" y="3164"/>
                  </a:cubicBezTo>
                  <a:cubicBezTo>
                    <a:pt x="13485" y="5113"/>
                    <a:pt x="13700" y="8199"/>
                    <a:pt x="12035" y="10398"/>
                  </a:cubicBezTo>
                  <a:lnTo>
                    <a:pt x="12028" y="10398"/>
                  </a:lnTo>
                  <a:lnTo>
                    <a:pt x="4294" y="2664"/>
                  </a:lnTo>
                  <a:cubicBezTo>
                    <a:pt x="5285" y="1914"/>
                    <a:pt x="6456" y="1546"/>
                    <a:pt x="7623" y="1546"/>
                  </a:cubicBezTo>
                  <a:close/>
                  <a:moveTo>
                    <a:pt x="3198" y="3760"/>
                  </a:moveTo>
                  <a:lnTo>
                    <a:pt x="10932" y="11494"/>
                  </a:lnTo>
                  <a:cubicBezTo>
                    <a:pt x="9959" y="12225"/>
                    <a:pt x="8794" y="12598"/>
                    <a:pt x="7620" y="12598"/>
                  </a:cubicBezTo>
                  <a:cubicBezTo>
                    <a:pt x="6777" y="12598"/>
                    <a:pt x="5930" y="12406"/>
                    <a:pt x="5147" y="12014"/>
                  </a:cubicBezTo>
                  <a:cubicBezTo>
                    <a:pt x="3275" y="11078"/>
                    <a:pt x="2096" y="9164"/>
                    <a:pt x="2089" y="7070"/>
                  </a:cubicBezTo>
                  <a:lnTo>
                    <a:pt x="2089" y="7070"/>
                  </a:lnTo>
                  <a:cubicBezTo>
                    <a:pt x="2090" y="5872"/>
                    <a:pt x="2478" y="4716"/>
                    <a:pt x="3198" y="3760"/>
                  </a:cubicBezTo>
                  <a:close/>
                  <a:moveTo>
                    <a:pt x="7617" y="1"/>
                  </a:moveTo>
                  <a:cubicBezTo>
                    <a:pt x="4759" y="8"/>
                    <a:pt x="2186" y="1728"/>
                    <a:pt x="1090" y="4371"/>
                  </a:cubicBezTo>
                  <a:cubicBezTo>
                    <a:pt x="1" y="7013"/>
                    <a:pt x="604" y="10051"/>
                    <a:pt x="2630" y="12077"/>
                  </a:cubicBezTo>
                  <a:cubicBezTo>
                    <a:pt x="3979" y="13426"/>
                    <a:pt x="5786" y="14143"/>
                    <a:pt x="7626" y="14143"/>
                  </a:cubicBezTo>
                  <a:cubicBezTo>
                    <a:pt x="8538" y="14143"/>
                    <a:pt x="9459" y="13966"/>
                    <a:pt x="10336" y="13603"/>
                  </a:cubicBezTo>
                  <a:cubicBezTo>
                    <a:pt x="12971" y="12507"/>
                    <a:pt x="14692" y="9933"/>
                    <a:pt x="14698" y="7076"/>
                  </a:cubicBezTo>
                  <a:cubicBezTo>
                    <a:pt x="14692" y="3164"/>
                    <a:pt x="11529" y="1"/>
                    <a:pt x="7617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77"/>
            <p:cNvSpPr/>
            <p:nvPr/>
          </p:nvSpPr>
          <p:spPr>
            <a:xfrm>
              <a:off x="4301156" y="3682455"/>
              <a:ext cx="198830" cy="371625"/>
            </a:xfrm>
            <a:custGeom>
              <a:rect b="b" l="l" r="r" t="t"/>
              <a:pathLst>
                <a:path extrusionOk="0" h="14145" w="7568">
                  <a:moveTo>
                    <a:pt x="493" y="0"/>
                  </a:moveTo>
                  <a:cubicBezTo>
                    <a:pt x="468" y="0"/>
                    <a:pt x="442" y="1"/>
                    <a:pt x="417" y="1"/>
                  </a:cubicBezTo>
                  <a:cubicBezTo>
                    <a:pt x="278" y="1"/>
                    <a:pt x="139" y="8"/>
                    <a:pt x="0" y="15"/>
                  </a:cubicBezTo>
                  <a:cubicBezTo>
                    <a:pt x="3739" y="230"/>
                    <a:pt x="6666" y="3323"/>
                    <a:pt x="6666" y="7076"/>
                  </a:cubicBezTo>
                  <a:cubicBezTo>
                    <a:pt x="6666" y="10821"/>
                    <a:pt x="3739" y="13915"/>
                    <a:pt x="0" y="14130"/>
                  </a:cubicBezTo>
                  <a:cubicBezTo>
                    <a:pt x="139" y="14137"/>
                    <a:pt x="278" y="14144"/>
                    <a:pt x="417" y="14144"/>
                  </a:cubicBezTo>
                  <a:cubicBezTo>
                    <a:pt x="442" y="14144"/>
                    <a:pt x="468" y="14144"/>
                    <a:pt x="493" y="14144"/>
                  </a:cubicBezTo>
                  <a:cubicBezTo>
                    <a:pt x="4398" y="14144"/>
                    <a:pt x="7568" y="10983"/>
                    <a:pt x="7568" y="7076"/>
                  </a:cubicBezTo>
                  <a:cubicBezTo>
                    <a:pt x="7568" y="3162"/>
                    <a:pt x="4398" y="0"/>
                    <a:pt x="49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6" name="Google Shape;6436;p77"/>
          <p:cNvGrpSpPr/>
          <p:nvPr/>
        </p:nvGrpSpPr>
        <p:grpSpPr>
          <a:xfrm>
            <a:off x="4674908" y="3682271"/>
            <a:ext cx="371966" cy="371966"/>
            <a:chOff x="4674908" y="3682271"/>
            <a:chExt cx="371966" cy="371966"/>
          </a:xfrm>
        </p:grpSpPr>
        <p:sp>
          <p:nvSpPr>
            <p:cNvPr id="6437" name="Google Shape;6437;p77"/>
            <p:cNvSpPr/>
            <p:nvPr/>
          </p:nvSpPr>
          <p:spPr>
            <a:xfrm>
              <a:off x="4674908" y="3682271"/>
              <a:ext cx="371966" cy="371966"/>
            </a:xfrm>
            <a:custGeom>
              <a:rect b="b" l="l" r="r" t="t"/>
              <a:pathLst>
                <a:path extrusionOk="0" h="14158" w="14158">
                  <a:moveTo>
                    <a:pt x="2394" y="1"/>
                  </a:moveTo>
                  <a:cubicBezTo>
                    <a:pt x="1069" y="1"/>
                    <a:pt x="1" y="1076"/>
                    <a:pt x="1" y="2401"/>
                  </a:cubicBezTo>
                  <a:lnTo>
                    <a:pt x="1" y="11765"/>
                  </a:lnTo>
                  <a:cubicBezTo>
                    <a:pt x="1" y="13083"/>
                    <a:pt x="1076" y="14158"/>
                    <a:pt x="2394" y="14158"/>
                  </a:cubicBezTo>
                  <a:lnTo>
                    <a:pt x="11757" y="14158"/>
                  </a:lnTo>
                  <a:cubicBezTo>
                    <a:pt x="13082" y="14158"/>
                    <a:pt x="14157" y="13083"/>
                    <a:pt x="14157" y="11758"/>
                  </a:cubicBezTo>
                  <a:lnTo>
                    <a:pt x="14157" y="2394"/>
                  </a:lnTo>
                  <a:cubicBezTo>
                    <a:pt x="14150" y="1076"/>
                    <a:pt x="13082" y="1"/>
                    <a:pt x="11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77"/>
            <p:cNvSpPr/>
            <p:nvPr/>
          </p:nvSpPr>
          <p:spPr>
            <a:xfrm>
              <a:off x="4690934" y="3698140"/>
              <a:ext cx="339887" cy="340071"/>
            </a:xfrm>
            <a:custGeom>
              <a:rect b="b" l="l" r="r" t="t"/>
              <a:pathLst>
                <a:path extrusionOk="0" h="12944" w="12937">
                  <a:moveTo>
                    <a:pt x="1784" y="0"/>
                  </a:moveTo>
                  <a:cubicBezTo>
                    <a:pt x="799" y="0"/>
                    <a:pt x="1" y="805"/>
                    <a:pt x="1" y="1790"/>
                  </a:cubicBezTo>
                  <a:lnTo>
                    <a:pt x="1" y="11154"/>
                  </a:lnTo>
                  <a:cubicBezTo>
                    <a:pt x="1" y="12139"/>
                    <a:pt x="799" y="12943"/>
                    <a:pt x="1784" y="12943"/>
                  </a:cubicBezTo>
                  <a:lnTo>
                    <a:pt x="11147" y="12943"/>
                  </a:lnTo>
                  <a:cubicBezTo>
                    <a:pt x="12139" y="12943"/>
                    <a:pt x="12937" y="12146"/>
                    <a:pt x="12937" y="11154"/>
                  </a:cubicBezTo>
                  <a:lnTo>
                    <a:pt x="12937" y="1790"/>
                  </a:lnTo>
                  <a:cubicBezTo>
                    <a:pt x="12937" y="805"/>
                    <a:pt x="12139" y="0"/>
                    <a:pt x="1114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77"/>
            <p:cNvSpPr/>
            <p:nvPr/>
          </p:nvSpPr>
          <p:spPr>
            <a:xfrm>
              <a:off x="4802829" y="3742409"/>
              <a:ext cx="103908" cy="89169"/>
            </a:xfrm>
            <a:custGeom>
              <a:rect b="b" l="l" r="r" t="t"/>
              <a:pathLst>
                <a:path extrusionOk="0" h="3394" w="3955">
                  <a:moveTo>
                    <a:pt x="2262" y="1"/>
                  </a:moveTo>
                  <a:cubicBezTo>
                    <a:pt x="757" y="1"/>
                    <a:pt x="1" y="1825"/>
                    <a:pt x="1069" y="2893"/>
                  </a:cubicBezTo>
                  <a:cubicBezTo>
                    <a:pt x="1414" y="3239"/>
                    <a:pt x="1838" y="3393"/>
                    <a:pt x="2254" y="3393"/>
                  </a:cubicBezTo>
                  <a:cubicBezTo>
                    <a:pt x="3122" y="3393"/>
                    <a:pt x="3954" y="2716"/>
                    <a:pt x="3954" y="1693"/>
                  </a:cubicBezTo>
                  <a:cubicBezTo>
                    <a:pt x="3954" y="764"/>
                    <a:pt x="3198" y="1"/>
                    <a:pt x="22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77"/>
            <p:cNvSpPr/>
            <p:nvPr/>
          </p:nvSpPr>
          <p:spPr>
            <a:xfrm>
              <a:off x="4789167" y="3855591"/>
              <a:ext cx="143448" cy="138509"/>
            </a:xfrm>
            <a:custGeom>
              <a:rect b="b" l="l" r="r" t="t"/>
              <a:pathLst>
                <a:path extrusionOk="0" h="5272" w="5460">
                  <a:moveTo>
                    <a:pt x="403" y="0"/>
                  </a:moveTo>
                  <a:cubicBezTo>
                    <a:pt x="181" y="0"/>
                    <a:pt x="1" y="181"/>
                    <a:pt x="1" y="403"/>
                  </a:cubicBezTo>
                  <a:lnTo>
                    <a:pt x="1" y="957"/>
                  </a:lnTo>
                  <a:cubicBezTo>
                    <a:pt x="1" y="1179"/>
                    <a:pt x="181" y="1360"/>
                    <a:pt x="403" y="1360"/>
                  </a:cubicBezTo>
                  <a:lnTo>
                    <a:pt x="764" y="1360"/>
                  </a:lnTo>
                  <a:cubicBezTo>
                    <a:pt x="986" y="1360"/>
                    <a:pt x="1166" y="1533"/>
                    <a:pt x="1166" y="1755"/>
                  </a:cubicBezTo>
                  <a:lnTo>
                    <a:pt x="1166" y="3517"/>
                  </a:lnTo>
                  <a:cubicBezTo>
                    <a:pt x="1166" y="3732"/>
                    <a:pt x="986" y="3912"/>
                    <a:pt x="764" y="3912"/>
                  </a:cubicBezTo>
                  <a:lnTo>
                    <a:pt x="514" y="3912"/>
                  </a:lnTo>
                  <a:cubicBezTo>
                    <a:pt x="292" y="3912"/>
                    <a:pt x="112" y="4093"/>
                    <a:pt x="112" y="4315"/>
                  </a:cubicBezTo>
                  <a:lnTo>
                    <a:pt x="112" y="4869"/>
                  </a:lnTo>
                  <a:cubicBezTo>
                    <a:pt x="112" y="5091"/>
                    <a:pt x="292" y="5272"/>
                    <a:pt x="514" y="5272"/>
                  </a:cubicBezTo>
                  <a:lnTo>
                    <a:pt x="5057" y="5272"/>
                  </a:lnTo>
                  <a:cubicBezTo>
                    <a:pt x="5279" y="5272"/>
                    <a:pt x="5459" y="5091"/>
                    <a:pt x="5459" y="4869"/>
                  </a:cubicBezTo>
                  <a:lnTo>
                    <a:pt x="5459" y="4321"/>
                  </a:lnTo>
                  <a:cubicBezTo>
                    <a:pt x="5459" y="4100"/>
                    <a:pt x="5279" y="3919"/>
                    <a:pt x="5057" y="3919"/>
                  </a:cubicBezTo>
                  <a:lnTo>
                    <a:pt x="4807" y="3919"/>
                  </a:lnTo>
                  <a:cubicBezTo>
                    <a:pt x="4585" y="3919"/>
                    <a:pt x="4405" y="3739"/>
                    <a:pt x="4405" y="3517"/>
                  </a:cubicBezTo>
                  <a:lnTo>
                    <a:pt x="4405" y="403"/>
                  </a:lnTo>
                  <a:cubicBezTo>
                    <a:pt x="4405" y="181"/>
                    <a:pt x="4225" y="0"/>
                    <a:pt x="400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1" name="Google Shape;6441;p77"/>
          <p:cNvGrpSpPr/>
          <p:nvPr/>
        </p:nvGrpSpPr>
        <p:grpSpPr>
          <a:xfrm>
            <a:off x="5223609" y="3731112"/>
            <a:ext cx="371782" cy="274285"/>
            <a:chOff x="5223609" y="3731112"/>
            <a:chExt cx="371782" cy="274285"/>
          </a:xfrm>
        </p:grpSpPr>
        <p:sp>
          <p:nvSpPr>
            <p:cNvPr id="6442" name="Google Shape;6442;p77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77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4" name="Google Shape;6444;p77"/>
          <p:cNvSpPr/>
          <p:nvPr/>
        </p:nvSpPr>
        <p:spPr>
          <a:xfrm>
            <a:off x="5812218" y="3723834"/>
            <a:ext cx="291966" cy="289050"/>
          </a:xfrm>
          <a:custGeom>
            <a:rect b="b" l="l" r="r" t="t"/>
            <a:pathLst>
              <a:path extrusionOk="0" h="11002" w="11113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96A4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5" name="Google Shape;6445;p77"/>
          <p:cNvGrpSpPr/>
          <p:nvPr/>
        </p:nvGrpSpPr>
        <p:grpSpPr>
          <a:xfrm>
            <a:off x="6319908" y="3696721"/>
            <a:ext cx="373963" cy="343119"/>
            <a:chOff x="6319908" y="3696721"/>
            <a:chExt cx="373963" cy="343119"/>
          </a:xfrm>
        </p:grpSpPr>
        <p:sp>
          <p:nvSpPr>
            <p:cNvPr id="6446" name="Google Shape;6446;p77"/>
            <p:cNvSpPr/>
            <p:nvPr/>
          </p:nvSpPr>
          <p:spPr>
            <a:xfrm>
              <a:off x="6378049" y="3745325"/>
              <a:ext cx="48315" cy="66180"/>
            </a:xfrm>
            <a:custGeom>
              <a:rect b="b" l="l" r="r" t="t"/>
              <a:pathLst>
                <a:path extrusionOk="0" h="2519" w="1839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B7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77"/>
            <p:cNvSpPr/>
            <p:nvPr/>
          </p:nvSpPr>
          <p:spPr>
            <a:xfrm>
              <a:off x="6401195" y="3745325"/>
              <a:ext cx="25169" cy="46135"/>
            </a:xfrm>
            <a:custGeom>
              <a:rect b="b" l="l" r="r" t="t"/>
              <a:pathLst>
                <a:path extrusionOk="0" h="1756" w="958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77"/>
            <p:cNvSpPr/>
            <p:nvPr/>
          </p:nvSpPr>
          <p:spPr>
            <a:xfrm>
              <a:off x="6366016" y="3736813"/>
              <a:ext cx="281562" cy="303027"/>
            </a:xfrm>
            <a:custGeom>
              <a:rect b="b" l="l" r="r" t="t"/>
              <a:pathLst>
                <a:path extrusionOk="0" h="11534" w="10717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77"/>
            <p:cNvSpPr/>
            <p:nvPr/>
          </p:nvSpPr>
          <p:spPr>
            <a:xfrm>
              <a:off x="6493753" y="3736813"/>
              <a:ext cx="153825" cy="303027"/>
            </a:xfrm>
            <a:custGeom>
              <a:rect b="b" l="l" r="r" t="t"/>
              <a:pathLst>
                <a:path extrusionOk="0" h="11534" w="5855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77"/>
            <p:cNvSpPr/>
            <p:nvPr/>
          </p:nvSpPr>
          <p:spPr>
            <a:xfrm>
              <a:off x="6366200" y="3726750"/>
              <a:ext cx="70174" cy="22069"/>
            </a:xfrm>
            <a:custGeom>
              <a:rect b="b" l="l" r="r" t="t"/>
              <a:pathLst>
                <a:path extrusionOk="0" h="840" w="2671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77"/>
            <p:cNvSpPr/>
            <p:nvPr/>
          </p:nvSpPr>
          <p:spPr>
            <a:xfrm>
              <a:off x="6467691" y="3889298"/>
              <a:ext cx="85123" cy="150541"/>
            </a:xfrm>
            <a:custGeom>
              <a:rect b="b" l="l" r="r" t="t"/>
              <a:pathLst>
                <a:path extrusionOk="0" h="5730" w="3240">
                  <a:moveTo>
                    <a:pt x="292" y="0"/>
                  </a:moveTo>
                  <a:cubicBezTo>
                    <a:pt x="133" y="0"/>
                    <a:pt x="1" y="132"/>
                    <a:pt x="1" y="292"/>
                  </a:cubicBezTo>
                  <a:lnTo>
                    <a:pt x="1" y="5730"/>
                  </a:lnTo>
                  <a:lnTo>
                    <a:pt x="3240" y="5730"/>
                  </a:lnTo>
                  <a:lnTo>
                    <a:pt x="3240" y="292"/>
                  </a:lnTo>
                  <a:cubicBezTo>
                    <a:pt x="3240" y="132"/>
                    <a:pt x="3108" y="0"/>
                    <a:pt x="2942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77"/>
            <p:cNvSpPr/>
            <p:nvPr/>
          </p:nvSpPr>
          <p:spPr>
            <a:xfrm>
              <a:off x="6519632" y="3889298"/>
              <a:ext cx="33182" cy="150541"/>
            </a:xfrm>
            <a:custGeom>
              <a:rect b="b" l="l" r="r" t="t"/>
              <a:pathLst>
                <a:path extrusionOk="0" h="5730" w="1263">
                  <a:moveTo>
                    <a:pt x="1" y="0"/>
                  </a:moveTo>
                  <a:cubicBezTo>
                    <a:pt x="167" y="0"/>
                    <a:pt x="299" y="132"/>
                    <a:pt x="299" y="292"/>
                  </a:cubicBezTo>
                  <a:lnTo>
                    <a:pt x="299" y="5730"/>
                  </a:lnTo>
                  <a:lnTo>
                    <a:pt x="1263" y="5730"/>
                  </a:lnTo>
                  <a:lnTo>
                    <a:pt x="1263" y="292"/>
                  </a:lnTo>
                  <a:cubicBezTo>
                    <a:pt x="1263" y="132"/>
                    <a:pt x="1131" y="0"/>
                    <a:pt x="965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77"/>
            <p:cNvSpPr/>
            <p:nvPr/>
          </p:nvSpPr>
          <p:spPr>
            <a:xfrm>
              <a:off x="6319908" y="3696721"/>
              <a:ext cx="373963" cy="165096"/>
            </a:xfrm>
            <a:custGeom>
              <a:rect b="b" l="l" r="r" t="t"/>
              <a:pathLst>
                <a:path extrusionOk="0" h="6284" w="14234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77"/>
            <p:cNvSpPr/>
            <p:nvPr/>
          </p:nvSpPr>
          <p:spPr>
            <a:xfrm>
              <a:off x="6411021" y="3726750"/>
              <a:ext cx="25353" cy="22253"/>
            </a:xfrm>
            <a:custGeom>
              <a:rect b="b" l="l" r="r" t="t"/>
              <a:pathLst>
                <a:path extrusionOk="0" h="847" w="965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5" name="Google Shape;6455;p77"/>
          <p:cNvGrpSpPr/>
          <p:nvPr/>
        </p:nvGrpSpPr>
        <p:grpSpPr>
          <a:xfrm>
            <a:off x="6871342" y="3740044"/>
            <a:ext cx="371966" cy="256420"/>
            <a:chOff x="6871342" y="3740044"/>
            <a:chExt cx="371966" cy="256420"/>
          </a:xfrm>
        </p:grpSpPr>
        <p:sp>
          <p:nvSpPr>
            <p:cNvPr id="6456" name="Google Shape;6456;p77"/>
            <p:cNvSpPr/>
            <p:nvPr/>
          </p:nvSpPr>
          <p:spPr>
            <a:xfrm>
              <a:off x="6871342" y="3816944"/>
              <a:ext cx="371966" cy="179520"/>
            </a:xfrm>
            <a:custGeom>
              <a:rect b="b" l="l" r="r" t="t"/>
              <a:pathLst>
                <a:path extrusionOk="0" h="6833" w="14158">
                  <a:moveTo>
                    <a:pt x="0" y="1"/>
                  </a:move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1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77"/>
            <p:cNvSpPr/>
            <p:nvPr/>
          </p:nvSpPr>
          <p:spPr>
            <a:xfrm>
              <a:off x="6871342" y="3740044"/>
              <a:ext cx="371966" cy="179520"/>
            </a:xfrm>
            <a:custGeom>
              <a:rect b="b" l="l" r="r" t="t"/>
              <a:pathLst>
                <a:path extrusionOk="0" h="6833" w="14158">
                  <a:moveTo>
                    <a:pt x="250" y="1"/>
                  </a:moveTo>
                  <a:cubicBezTo>
                    <a:pt x="111" y="1"/>
                    <a:pt x="0" y="112"/>
                    <a:pt x="0" y="243"/>
                  </a:cubicBez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243"/>
                  </a:lnTo>
                  <a:cubicBezTo>
                    <a:pt x="14157" y="112"/>
                    <a:pt x="14046" y="1"/>
                    <a:pt x="13907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77"/>
            <p:cNvSpPr/>
            <p:nvPr/>
          </p:nvSpPr>
          <p:spPr>
            <a:xfrm>
              <a:off x="6890652" y="3759355"/>
              <a:ext cx="333319" cy="140899"/>
            </a:xfrm>
            <a:custGeom>
              <a:rect b="b" l="l" r="r" t="t"/>
              <a:pathLst>
                <a:path extrusionOk="0" h="5363" w="12687">
                  <a:moveTo>
                    <a:pt x="3796" y="486"/>
                  </a:moveTo>
                  <a:cubicBezTo>
                    <a:pt x="3888" y="486"/>
                    <a:pt x="3939" y="606"/>
                    <a:pt x="3878" y="681"/>
                  </a:cubicBezTo>
                  <a:cubicBezTo>
                    <a:pt x="2935" y="1846"/>
                    <a:pt x="2935" y="3518"/>
                    <a:pt x="3878" y="4676"/>
                  </a:cubicBezTo>
                  <a:cubicBezTo>
                    <a:pt x="3940" y="4759"/>
                    <a:pt x="3885" y="4877"/>
                    <a:pt x="3788" y="4877"/>
                  </a:cubicBezTo>
                  <a:lnTo>
                    <a:pt x="1443" y="4877"/>
                  </a:lnTo>
                  <a:cubicBezTo>
                    <a:pt x="1346" y="4398"/>
                    <a:pt x="972" y="4024"/>
                    <a:pt x="493" y="3927"/>
                  </a:cubicBezTo>
                  <a:lnTo>
                    <a:pt x="493" y="1437"/>
                  </a:lnTo>
                  <a:cubicBezTo>
                    <a:pt x="972" y="1340"/>
                    <a:pt x="1346" y="965"/>
                    <a:pt x="1443" y="486"/>
                  </a:cubicBezTo>
                  <a:lnTo>
                    <a:pt x="3788" y="486"/>
                  </a:lnTo>
                  <a:cubicBezTo>
                    <a:pt x="3790" y="486"/>
                    <a:pt x="3793" y="486"/>
                    <a:pt x="3796" y="486"/>
                  </a:cubicBezTo>
                  <a:close/>
                  <a:moveTo>
                    <a:pt x="11251" y="486"/>
                  </a:moveTo>
                  <a:cubicBezTo>
                    <a:pt x="11348" y="972"/>
                    <a:pt x="11723" y="1347"/>
                    <a:pt x="12201" y="1444"/>
                  </a:cubicBezTo>
                  <a:lnTo>
                    <a:pt x="12201" y="3927"/>
                  </a:lnTo>
                  <a:cubicBezTo>
                    <a:pt x="11723" y="4024"/>
                    <a:pt x="11348" y="4398"/>
                    <a:pt x="11251" y="4884"/>
                  </a:cubicBezTo>
                  <a:lnTo>
                    <a:pt x="8900" y="4884"/>
                  </a:lnTo>
                  <a:cubicBezTo>
                    <a:pt x="8796" y="4884"/>
                    <a:pt x="8740" y="4766"/>
                    <a:pt x="8803" y="4683"/>
                  </a:cubicBezTo>
                  <a:cubicBezTo>
                    <a:pt x="9753" y="3518"/>
                    <a:pt x="9753" y="1853"/>
                    <a:pt x="8803" y="688"/>
                  </a:cubicBezTo>
                  <a:cubicBezTo>
                    <a:pt x="8740" y="604"/>
                    <a:pt x="8796" y="486"/>
                    <a:pt x="8900" y="486"/>
                  </a:cubicBezTo>
                  <a:close/>
                  <a:moveTo>
                    <a:pt x="1221" y="1"/>
                  </a:moveTo>
                  <a:cubicBezTo>
                    <a:pt x="1083" y="1"/>
                    <a:pt x="979" y="105"/>
                    <a:pt x="979" y="244"/>
                  </a:cubicBezTo>
                  <a:cubicBezTo>
                    <a:pt x="979" y="646"/>
                    <a:pt x="646" y="972"/>
                    <a:pt x="243" y="972"/>
                  </a:cubicBezTo>
                  <a:cubicBezTo>
                    <a:pt x="112" y="972"/>
                    <a:pt x="1" y="1083"/>
                    <a:pt x="1" y="1222"/>
                  </a:cubicBezTo>
                  <a:lnTo>
                    <a:pt x="1" y="4149"/>
                  </a:lnTo>
                  <a:cubicBezTo>
                    <a:pt x="1" y="4281"/>
                    <a:pt x="112" y="4392"/>
                    <a:pt x="243" y="4392"/>
                  </a:cubicBezTo>
                  <a:cubicBezTo>
                    <a:pt x="646" y="4392"/>
                    <a:pt x="979" y="4718"/>
                    <a:pt x="979" y="5120"/>
                  </a:cubicBezTo>
                  <a:cubicBezTo>
                    <a:pt x="979" y="5259"/>
                    <a:pt x="1083" y="5363"/>
                    <a:pt x="1221" y="5363"/>
                  </a:cubicBezTo>
                  <a:lnTo>
                    <a:pt x="11466" y="5363"/>
                  </a:lnTo>
                  <a:cubicBezTo>
                    <a:pt x="11605" y="5363"/>
                    <a:pt x="11709" y="5259"/>
                    <a:pt x="11709" y="5120"/>
                  </a:cubicBezTo>
                  <a:cubicBezTo>
                    <a:pt x="11709" y="4718"/>
                    <a:pt x="12042" y="4392"/>
                    <a:pt x="12444" y="4392"/>
                  </a:cubicBezTo>
                  <a:cubicBezTo>
                    <a:pt x="12576" y="4392"/>
                    <a:pt x="12687" y="4281"/>
                    <a:pt x="12687" y="4149"/>
                  </a:cubicBezTo>
                  <a:lnTo>
                    <a:pt x="12687" y="1222"/>
                  </a:lnTo>
                  <a:cubicBezTo>
                    <a:pt x="12687" y="1083"/>
                    <a:pt x="12576" y="972"/>
                    <a:pt x="12444" y="972"/>
                  </a:cubicBezTo>
                  <a:cubicBezTo>
                    <a:pt x="12042" y="972"/>
                    <a:pt x="11709" y="646"/>
                    <a:pt x="11709" y="244"/>
                  </a:cubicBezTo>
                  <a:cubicBezTo>
                    <a:pt x="11709" y="105"/>
                    <a:pt x="11605" y="1"/>
                    <a:pt x="1146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77"/>
            <p:cNvSpPr/>
            <p:nvPr/>
          </p:nvSpPr>
          <p:spPr>
            <a:xfrm>
              <a:off x="6986862" y="3759355"/>
              <a:ext cx="140899" cy="141083"/>
            </a:xfrm>
            <a:custGeom>
              <a:rect b="b" l="l" r="r" t="t"/>
              <a:pathLst>
                <a:path extrusionOk="0" h="5370" w="5363">
                  <a:moveTo>
                    <a:pt x="2685" y="1"/>
                  </a:moveTo>
                  <a:cubicBezTo>
                    <a:pt x="1201" y="1"/>
                    <a:pt x="1" y="1201"/>
                    <a:pt x="1" y="2685"/>
                  </a:cubicBezTo>
                  <a:cubicBezTo>
                    <a:pt x="1" y="4163"/>
                    <a:pt x="1201" y="5370"/>
                    <a:pt x="2685" y="5370"/>
                  </a:cubicBezTo>
                  <a:cubicBezTo>
                    <a:pt x="4163" y="5370"/>
                    <a:pt x="5363" y="4163"/>
                    <a:pt x="5363" y="2685"/>
                  </a:cubicBezTo>
                  <a:cubicBezTo>
                    <a:pt x="5363" y="1201"/>
                    <a:pt x="4163" y="1"/>
                    <a:pt x="2685" y="1"/>
                  </a:cubicBez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77"/>
            <p:cNvSpPr/>
            <p:nvPr/>
          </p:nvSpPr>
          <p:spPr>
            <a:xfrm>
              <a:off x="7025141" y="3785023"/>
              <a:ext cx="64184" cy="89773"/>
            </a:xfrm>
            <a:custGeom>
              <a:rect b="b" l="l" r="r" t="t"/>
              <a:pathLst>
                <a:path extrusionOk="0" h="3417" w="2443">
                  <a:moveTo>
                    <a:pt x="979" y="751"/>
                  </a:moveTo>
                  <a:lnTo>
                    <a:pt x="979" y="1382"/>
                  </a:lnTo>
                  <a:cubicBezTo>
                    <a:pt x="632" y="1264"/>
                    <a:pt x="493" y="1160"/>
                    <a:pt x="493" y="1022"/>
                  </a:cubicBezTo>
                  <a:cubicBezTo>
                    <a:pt x="493" y="938"/>
                    <a:pt x="673" y="800"/>
                    <a:pt x="979" y="751"/>
                  </a:cubicBezTo>
                  <a:close/>
                  <a:moveTo>
                    <a:pt x="1471" y="2027"/>
                  </a:moveTo>
                  <a:cubicBezTo>
                    <a:pt x="1818" y="2145"/>
                    <a:pt x="1957" y="2249"/>
                    <a:pt x="1957" y="2395"/>
                  </a:cubicBezTo>
                  <a:cubicBezTo>
                    <a:pt x="1964" y="2471"/>
                    <a:pt x="1776" y="2617"/>
                    <a:pt x="1471" y="2659"/>
                  </a:cubicBezTo>
                  <a:lnTo>
                    <a:pt x="1471" y="2027"/>
                  </a:lnTo>
                  <a:close/>
                  <a:moveTo>
                    <a:pt x="1225" y="0"/>
                  </a:moveTo>
                  <a:cubicBezTo>
                    <a:pt x="1102" y="0"/>
                    <a:pt x="979" y="82"/>
                    <a:pt x="979" y="245"/>
                  </a:cubicBezTo>
                  <a:lnTo>
                    <a:pt x="979" y="259"/>
                  </a:lnTo>
                  <a:cubicBezTo>
                    <a:pt x="410" y="328"/>
                    <a:pt x="1" y="626"/>
                    <a:pt x="1" y="1022"/>
                  </a:cubicBezTo>
                  <a:cubicBezTo>
                    <a:pt x="1" y="1563"/>
                    <a:pt x="535" y="1771"/>
                    <a:pt x="979" y="1896"/>
                  </a:cubicBezTo>
                  <a:lnTo>
                    <a:pt x="979" y="2659"/>
                  </a:lnTo>
                  <a:cubicBezTo>
                    <a:pt x="673" y="2610"/>
                    <a:pt x="493" y="2471"/>
                    <a:pt x="493" y="2395"/>
                  </a:cubicBezTo>
                  <a:cubicBezTo>
                    <a:pt x="493" y="2232"/>
                    <a:pt x="370" y="2150"/>
                    <a:pt x="247" y="2150"/>
                  </a:cubicBezTo>
                  <a:cubicBezTo>
                    <a:pt x="124" y="2150"/>
                    <a:pt x="1" y="2232"/>
                    <a:pt x="1" y="2395"/>
                  </a:cubicBezTo>
                  <a:cubicBezTo>
                    <a:pt x="1" y="2783"/>
                    <a:pt x="410" y="3089"/>
                    <a:pt x="979" y="3158"/>
                  </a:cubicBezTo>
                  <a:lnTo>
                    <a:pt x="979" y="3172"/>
                  </a:lnTo>
                  <a:cubicBezTo>
                    <a:pt x="979" y="3335"/>
                    <a:pt x="1102" y="3416"/>
                    <a:pt x="1225" y="3416"/>
                  </a:cubicBezTo>
                  <a:cubicBezTo>
                    <a:pt x="1348" y="3416"/>
                    <a:pt x="1471" y="3335"/>
                    <a:pt x="1471" y="3172"/>
                  </a:cubicBezTo>
                  <a:lnTo>
                    <a:pt x="1471" y="3158"/>
                  </a:lnTo>
                  <a:cubicBezTo>
                    <a:pt x="2040" y="3089"/>
                    <a:pt x="2442" y="2783"/>
                    <a:pt x="2442" y="2395"/>
                  </a:cubicBezTo>
                  <a:cubicBezTo>
                    <a:pt x="2442" y="1847"/>
                    <a:pt x="1908" y="1639"/>
                    <a:pt x="1471" y="1521"/>
                  </a:cubicBezTo>
                  <a:lnTo>
                    <a:pt x="1471" y="751"/>
                  </a:lnTo>
                  <a:cubicBezTo>
                    <a:pt x="1776" y="800"/>
                    <a:pt x="1957" y="938"/>
                    <a:pt x="1957" y="1022"/>
                  </a:cubicBezTo>
                  <a:cubicBezTo>
                    <a:pt x="1957" y="1185"/>
                    <a:pt x="2078" y="1266"/>
                    <a:pt x="2199" y="1266"/>
                  </a:cubicBezTo>
                  <a:cubicBezTo>
                    <a:pt x="2321" y="1266"/>
                    <a:pt x="2442" y="1185"/>
                    <a:pt x="2442" y="1022"/>
                  </a:cubicBezTo>
                  <a:cubicBezTo>
                    <a:pt x="2442" y="626"/>
                    <a:pt x="2040" y="328"/>
                    <a:pt x="1471" y="259"/>
                  </a:cubicBezTo>
                  <a:lnTo>
                    <a:pt x="1471" y="245"/>
                  </a:lnTo>
                  <a:cubicBezTo>
                    <a:pt x="1471" y="82"/>
                    <a:pt x="1348" y="0"/>
                    <a:pt x="122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77"/>
            <p:cNvSpPr/>
            <p:nvPr/>
          </p:nvSpPr>
          <p:spPr>
            <a:xfrm>
              <a:off x="6890652" y="3759355"/>
              <a:ext cx="12795" cy="12795"/>
            </a:xfrm>
            <a:custGeom>
              <a:rect b="b" l="l" r="r" t="t"/>
              <a:pathLst>
                <a:path extrusionOk="0" h="487" w="487">
                  <a:moveTo>
                    <a:pt x="243" y="1"/>
                  </a:moveTo>
                  <a:cubicBezTo>
                    <a:pt x="112" y="1"/>
                    <a:pt x="1" y="105"/>
                    <a:pt x="1" y="244"/>
                  </a:cubicBezTo>
                  <a:cubicBezTo>
                    <a:pt x="1" y="376"/>
                    <a:pt x="112" y="486"/>
                    <a:pt x="243" y="486"/>
                  </a:cubicBezTo>
                  <a:cubicBezTo>
                    <a:pt x="382" y="486"/>
                    <a:pt x="486" y="376"/>
                    <a:pt x="486" y="244"/>
                  </a:cubicBezTo>
                  <a:cubicBezTo>
                    <a:pt x="486" y="105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77"/>
            <p:cNvSpPr/>
            <p:nvPr/>
          </p:nvSpPr>
          <p:spPr>
            <a:xfrm>
              <a:off x="7211203" y="3759355"/>
              <a:ext cx="12768" cy="12795"/>
            </a:xfrm>
            <a:custGeom>
              <a:rect b="b" l="l" r="r" t="t"/>
              <a:pathLst>
                <a:path extrusionOk="0" h="487" w="486">
                  <a:moveTo>
                    <a:pt x="243" y="1"/>
                  </a:moveTo>
                  <a:cubicBezTo>
                    <a:pt x="104" y="1"/>
                    <a:pt x="0" y="105"/>
                    <a:pt x="0" y="244"/>
                  </a:cubicBezTo>
                  <a:cubicBezTo>
                    <a:pt x="0" y="376"/>
                    <a:pt x="104" y="486"/>
                    <a:pt x="243" y="486"/>
                  </a:cubicBezTo>
                  <a:cubicBezTo>
                    <a:pt x="375" y="486"/>
                    <a:pt x="486" y="376"/>
                    <a:pt x="486" y="244"/>
                  </a:cubicBezTo>
                  <a:cubicBezTo>
                    <a:pt x="486" y="105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77"/>
            <p:cNvSpPr/>
            <p:nvPr/>
          </p:nvSpPr>
          <p:spPr>
            <a:xfrm>
              <a:off x="6890652" y="3887486"/>
              <a:ext cx="12795" cy="12768"/>
            </a:xfrm>
            <a:custGeom>
              <a:rect b="b" l="l" r="r" t="t"/>
              <a:pathLst>
                <a:path extrusionOk="0" h="486" w="487">
                  <a:moveTo>
                    <a:pt x="243" y="0"/>
                  </a:moveTo>
                  <a:cubicBezTo>
                    <a:pt x="112" y="0"/>
                    <a:pt x="1" y="111"/>
                    <a:pt x="1" y="243"/>
                  </a:cubicBezTo>
                  <a:cubicBezTo>
                    <a:pt x="1" y="382"/>
                    <a:pt x="112" y="486"/>
                    <a:pt x="243" y="486"/>
                  </a:cubicBezTo>
                  <a:cubicBezTo>
                    <a:pt x="382" y="486"/>
                    <a:pt x="486" y="382"/>
                    <a:pt x="486" y="243"/>
                  </a:cubicBezTo>
                  <a:cubicBezTo>
                    <a:pt x="486" y="111"/>
                    <a:pt x="382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77"/>
            <p:cNvSpPr/>
            <p:nvPr/>
          </p:nvSpPr>
          <p:spPr>
            <a:xfrm>
              <a:off x="7211203" y="3887486"/>
              <a:ext cx="12768" cy="12768"/>
            </a:xfrm>
            <a:custGeom>
              <a:rect b="b" l="l" r="r" t="t"/>
              <a:pathLst>
                <a:path extrusionOk="0" h="486" w="486">
                  <a:moveTo>
                    <a:pt x="243" y="0"/>
                  </a:moveTo>
                  <a:cubicBezTo>
                    <a:pt x="104" y="0"/>
                    <a:pt x="0" y="111"/>
                    <a:pt x="0" y="243"/>
                  </a:cubicBezTo>
                  <a:cubicBezTo>
                    <a:pt x="0" y="382"/>
                    <a:pt x="104" y="486"/>
                    <a:pt x="243" y="486"/>
                  </a:cubicBezTo>
                  <a:cubicBezTo>
                    <a:pt x="375" y="486"/>
                    <a:pt x="486" y="382"/>
                    <a:pt x="486" y="243"/>
                  </a:cubicBezTo>
                  <a:cubicBezTo>
                    <a:pt x="486" y="111"/>
                    <a:pt x="375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77"/>
            <p:cNvSpPr/>
            <p:nvPr/>
          </p:nvSpPr>
          <p:spPr>
            <a:xfrm>
              <a:off x="6871342" y="3932306"/>
              <a:ext cx="371966" cy="12952"/>
            </a:xfrm>
            <a:custGeom>
              <a:rect b="b" l="l" r="r" t="t"/>
              <a:pathLst>
                <a:path extrusionOk="0" h="493" w="14158">
                  <a:moveTo>
                    <a:pt x="0" y="0"/>
                  </a:moveTo>
                  <a:lnTo>
                    <a:pt x="0" y="493"/>
                  </a:lnTo>
                  <a:lnTo>
                    <a:pt x="14157" y="493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77"/>
            <p:cNvSpPr/>
            <p:nvPr/>
          </p:nvSpPr>
          <p:spPr>
            <a:xfrm>
              <a:off x="6871342" y="3958001"/>
              <a:ext cx="371966" cy="12768"/>
            </a:xfrm>
            <a:custGeom>
              <a:rect b="b" l="l" r="r" t="t"/>
              <a:pathLst>
                <a:path extrusionOk="0" h="486" w="14158">
                  <a:moveTo>
                    <a:pt x="0" y="0"/>
                  </a:moveTo>
                  <a:lnTo>
                    <a:pt x="0" y="486"/>
                  </a:lnTo>
                  <a:lnTo>
                    <a:pt x="14157" y="486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77"/>
            <p:cNvSpPr/>
            <p:nvPr/>
          </p:nvSpPr>
          <p:spPr>
            <a:xfrm>
              <a:off x="6871342" y="3983695"/>
              <a:ext cx="371966" cy="12768"/>
            </a:xfrm>
            <a:custGeom>
              <a:rect b="b" l="l" r="r" t="t"/>
              <a:pathLst>
                <a:path extrusionOk="0" h="486" w="14158">
                  <a:moveTo>
                    <a:pt x="0" y="0"/>
                  </a:moveTo>
                  <a:lnTo>
                    <a:pt x="0" y="243"/>
                  </a:lnTo>
                  <a:cubicBezTo>
                    <a:pt x="0" y="375"/>
                    <a:pt x="111" y="486"/>
                    <a:pt x="250" y="486"/>
                  </a:cubicBezTo>
                  <a:lnTo>
                    <a:pt x="13907" y="486"/>
                  </a:lnTo>
                  <a:cubicBezTo>
                    <a:pt x="14046" y="486"/>
                    <a:pt x="14157" y="375"/>
                    <a:pt x="14157" y="243"/>
                  </a:cubicBez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8" name="Google Shape;6468;p77"/>
          <p:cNvGrpSpPr/>
          <p:nvPr/>
        </p:nvGrpSpPr>
        <p:grpSpPr>
          <a:xfrm>
            <a:off x="7402362" y="3681535"/>
            <a:ext cx="402757" cy="372728"/>
            <a:chOff x="7402362" y="3681535"/>
            <a:chExt cx="402757" cy="372728"/>
          </a:xfrm>
        </p:grpSpPr>
        <p:sp>
          <p:nvSpPr>
            <p:cNvPr id="6469" name="Google Shape;6469;p77"/>
            <p:cNvSpPr/>
            <p:nvPr/>
          </p:nvSpPr>
          <p:spPr>
            <a:xfrm>
              <a:off x="7471248" y="3681535"/>
              <a:ext cx="333871" cy="303763"/>
            </a:xfrm>
            <a:custGeom>
              <a:rect b="b" l="l" r="r" t="t"/>
              <a:pathLst>
                <a:path extrusionOk="0" h="11562" w="12708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77"/>
            <p:cNvSpPr/>
            <p:nvPr/>
          </p:nvSpPr>
          <p:spPr>
            <a:xfrm>
              <a:off x="7540502" y="3735683"/>
              <a:ext cx="236741" cy="236558"/>
            </a:xfrm>
            <a:custGeom>
              <a:rect b="b" l="l" r="r" t="t"/>
              <a:pathLst>
                <a:path extrusionOk="0" h="9004" w="9011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77"/>
            <p:cNvSpPr/>
            <p:nvPr/>
          </p:nvSpPr>
          <p:spPr>
            <a:xfrm>
              <a:off x="7472693" y="3728274"/>
              <a:ext cx="283585" cy="256998"/>
            </a:xfrm>
            <a:custGeom>
              <a:rect b="b" l="l" r="r" t="t"/>
              <a:pathLst>
                <a:path extrusionOk="0" h="9782" w="10794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77"/>
            <p:cNvSpPr/>
            <p:nvPr/>
          </p:nvSpPr>
          <p:spPr>
            <a:xfrm>
              <a:off x="7508791" y="3711985"/>
              <a:ext cx="251691" cy="243572"/>
            </a:xfrm>
            <a:custGeom>
              <a:rect b="b" l="l" r="r" t="t"/>
              <a:pathLst>
                <a:path extrusionOk="0" h="9271" w="958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77"/>
            <p:cNvSpPr/>
            <p:nvPr/>
          </p:nvSpPr>
          <p:spPr>
            <a:xfrm>
              <a:off x="7496575" y="3728248"/>
              <a:ext cx="251323" cy="227310"/>
            </a:xfrm>
            <a:custGeom>
              <a:rect b="b" l="l" r="r" t="t"/>
              <a:pathLst>
                <a:path extrusionOk="0" h="8652" w="9566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77"/>
            <p:cNvSpPr/>
            <p:nvPr/>
          </p:nvSpPr>
          <p:spPr>
            <a:xfrm>
              <a:off x="7511524" y="3731296"/>
              <a:ext cx="221976" cy="232564"/>
            </a:xfrm>
            <a:custGeom>
              <a:rect b="b" l="l" r="r" t="t"/>
              <a:pathLst>
                <a:path extrusionOk="0" h="8852" w="8449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77"/>
            <p:cNvSpPr/>
            <p:nvPr/>
          </p:nvSpPr>
          <p:spPr>
            <a:xfrm>
              <a:off x="7519721" y="3712169"/>
              <a:ext cx="144157" cy="136696"/>
            </a:xfrm>
            <a:custGeom>
              <a:rect b="b" l="l" r="r" t="t"/>
              <a:pathLst>
                <a:path extrusionOk="0" h="5203" w="5487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77"/>
            <p:cNvSpPr/>
            <p:nvPr/>
          </p:nvSpPr>
          <p:spPr>
            <a:xfrm>
              <a:off x="7502039" y="3706442"/>
              <a:ext cx="276466" cy="254686"/>
            </a:xfrm>
            <a:custGeom>
              <a:rect b="b" l="l" r="r" t="t"/>
              <a:pathLst>
                <a:path extrusionOk="0" h="9694" w="10523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77"/>
            <p:cNvSpPr/>
            <p:nvPr/>
          </p:nvSpPr>
          <p:spPr>
            <a:xfrm>
              <a:off x="7402362" y="3750580"/>
              <a:ext cx="333871" cy="303684"/>
            </a:xfrm>
            <a:custGeom>
              <a:rect b="b" l="l" r="r" t="t"/>
              <a:pathLst>
                <a:path extrusionOk="0" h="11559" w="12708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77"/>
            <p:cNvSpPr/>
            <p:nvPr/>
          </p:nvSpPr>
          <p:spPr>
            <a:xfrm>
              <a:off x="7471432" y="3804570"/>
              <a:ext cx="236741" cy="236741"/>
            </a:xfrm>
            <a:custGeom>
              <a:rect b="b" l="l" r="r" t="t"/>
              <a:pathLst>
                <a:path extrusionOk="0" h="9011" w="9011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77"/>
            <p:cNvSpPr/>
            <p:nvPr/>
          </p:nvSpPr>
          <p:spPr>
            <a:xfrm>
              <a:off x="7435334" y="3781029"/>
              <a:ext cx="256078" cy="243520"/>
            </a:xfrm>
            <a:custGeom>
              <a:rect b="b" l="l" r="r" t="t"/>
              <a:pathLst>
                <a:path extrusionOk="0" h="9269" w="9747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77"/>
            <p:cNvSpPr/>
            <p:nvPr/>
          </p:nvSpPr>
          <p:spPr>
            <a:xfrm>
              <a:off x="7435701" y="3780924"/>
              <a:ext cx="211231" cy="198962"/>
            </a:xfrm>
            <a:custGeom>
              <a:rect b="b" l="l" r="r" t="t"/>
              <a:pathLst>
                <a:path extrusionOk="0" h="7573" w="804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77"/>
            <p:cNvSpPr/>
            <p:nvPr/>
          </p:nvSpPr>
          <p:spPr>
            <a:xfrm>
              <a:off x="7452122" y="3785417"/>
              <a:ext cx="174949" cy="174791"/>
            </a:xfrm>
            <a:custGeom>
              <a:rect b="b" l="l" r="r" t="t"/>
              <a:pathLst>
                <a:path extrusionOk="0" h="6653" w="6659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77"/>
            <p:cNvSpPr/>
            <p:nvPr/>
          </p:nvSpPr>
          <p:spPr>
            <a:xfrm>
              <a:off x="7432969" y="3775407"/>
              <a:ext cx="276466" cy="254791"/>
            </a:xfrm>
            <a:custGeom>
              <a:rect b="b" l="l" r="r" t="t"/>
              <a:pathLst>
                <a:path extrusionOk="0" h="9698" w="10523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77"/>
            <p:cNvSpPr/>
            <p:nvPr/>
          </p:nvSpPr>
          <p:spPr>
            <a:xfrm>
              <a:off x="7528286" y="3838093"/>
              <a:ext cx="82758" cy="129418"/>
            </a:xfrm>
            <a:custGeom>
              <a:rect b="b" l="l" r="r" t="t"/>
              <a:pathLst>
                <a:path extrusionOk="0" h="4926" w="315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77"/>
            <p:cNvSpPr/>
            <p:nvPr/>
          </p:nvSpPr>
          <p:spPr>
            <a:xfrm>
              <a:off x="7563622" y="3825798"/>
              <a:ext cx="12164" cy="153353"/>
            </a:xfrm>
            <a:custGeom>
              <a:rect b="b" l="l" r="r" t="t"/>
              <a:pathLst>
                <a:path extrusionOk="0" h="5837" w="463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5" name="Google Shape;6485;p77"/>
          <p:cNvGrpSpPr/>
          <p:nvPr/>
        </p:nvGrpSpPr>
        <p:grpSpPr>
          <a:xfrm>
            <a:off x="7960705" y="3736235"/>
            <a:ext cx="378902" cy="264065"/>
            <a:chOff x="7960705" y="3736235"/>
            <a:chExt cx="378902" cy="264065"/>
          </a:xfrm>
        </p:grpSpPr>
        <p:sp>
          <p:nvSpPr>
            <p:cNvPr id="6486" name="Google Shape;6486;p77"/>
            <p:cNvSpPr/>
            <p:nvPr/>
          </p:nvSpPr>
          <p:spPr>
            <a:xfrm>
              <a:off x="7960705" y="3736235"/>
              <a:ext cx="378902" cy="235638"/>
            </a:xfrm>
            <a:custGeom>
              <a:rect b="b" l="l" r="r" t="t"/>
              <a:pathLst>
                <a:path extrusionOk="0" h="8969" w="14422">
                  <a:moveTo>
                    <a:pt x="7319" y="0"/>
                  </a:moveTo>
                  <a:cubicBezTo>
                    <a:pt x="6514" y="0"/>
                    <a:pt x="6112" y="964"/>
                    <a:pt x="6674" y="1533"/>
                  </a:cubicBezTo>
                  <a:lnTo>
                    <a:pt x="3691" y="4821"/>
                  </a:lnTo>
                  <a:lnTo>
                    <a:pt x="1888" y="3274"/>
                  </a:lnTo>
                  <a:cubicBezTo>
                    <a:pt x="1888" y="3232"/>
                    <a:pt x="1895" y="3198"/>
                    <a:pt x="1895" y="3163"/>
                  </a:cubicBezTo>
                  <a:cubicBezTo>
                    <a:pt x="1895" y="2670"/>
                    <a:pt x="1489" y="2334"/>
                    <a:pt x="1059" y="2334"/>
                  </a:cubicBezTo>
                  <a:cubicBezTo>
                    <a:pt x="879" y="2334"/>
                    <a:pt x="695" y="2394"/>
                    <a:pt x="535" y="2525"/>
                  </a:cubicBezTo>
                  <a:cubicBezTo>
                    <a:pt x="1" y="2976"/>
                    <a:pt x="223" y="3850"/>
                    <a:pt x="917" y="3974"/>
                  </a:cubicBezTo>
                  <a:lnTo>
                    <a:pt x="917" y="8760"/>
                  </a:lnTo>
                  <a:cubicBezTo>
                    <a:pt x="917" y="8871"/>
                    <a:pt x="1007" y="8969"/>
                    <a:pt x="1125" y="8969"/>
                  </a:cubicBezTo>
                  <a:lnTo>
                    <a:pt x="13506" y="8969"/>
                  </a:lnTo>
                  <a:cubicBezTo>
                    <a:pt x="13624" y="8969"/>
                    <a:pt x="13714" y="8871"/>
                    <a:pt x="13714" y="8760"/>
                  </a:cubicBezTo>
                  <a:lnTo>
                    <a:pt x="13714" y="3974"/>
                  </a:lnTo>
                  <a:cubicBezTo>
                    <a:pt x="14130" y="3891"/>
                    <a:pt x="14421" y="3510"/>
                    <a:pt x="14380" y="3087"/>
                  </a:cubicBezTo>
                  <a:cubicBezTo>
                    <a:pt x="14345" y="2664"/>
                    <a:pt x="13991" y="2338"/>
                    <a:pt x="13561" y="2338"/>
                  </a:cubicBezTo>
                  <a:cubicBezTo>
                    <a:pt x="13062" y="2338"/>
                    <a:pt x="12680" y="2775"/>
                    <a:pt x="12743" y="3274"/>
                  </a:cubicBezTo>
                  <a:lnTo>
                    <a:pt x="10939" y="4821"/>
                  </a:lnTo>
                  <a:lnTo>
                    <a:pt x="7957" y="1533"/>
                  </a:lnTo>
                  <a:cubicBezTo>
                    <a:pt x="8519" y="964"/>
                    <a:pt x="8116" y="0"/>
                    <a:pt x="7319" y="0"/>
                  </a:cubicBezTo>
                  <a:close/>
                </a:path>
              </a:pathLst>
            </a:custGeom>
            <a:solidFill>
              <a:srgbClr val="B8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77"/>
            <p:cNvSpPr/>
            <p:nvPr/>
          </p:nvSpPr>
          <p:spPr>
            <a:xfrm>
              <a:off x="8295653" y="3797450"/>
              <a:ext cx="43034" cy="174423"/>
            </a:xfrm>
            <a:custGeom>
              <a:rect b="b" l="l" r="r" t="t"/>
              <a:pathLst>
                <a:path extrusionOk="0" h="6639" w="1638">
                  <a:moveTo>
                    <a:pt x="812" y="0"/>
                  </a:moveTo>
                  <a:cubicBezTo>
                    <a:pt x="414" y="0"/>
                    <a:pt x="68" y="287"/>
                    <a:pt x="1" y="687"/>
                  </a:cubicBezTo>
                  <a:lnTo>
                    <a:pt x="1" y="6639"/>
                  </a:lnTo>
                  <a:lnTo>
                    <a:pt x="757" y="6639"/>
                  </a:lnTo>
                  <a:cubicBezTo>
                    <a:pt x="868" y="6632"/>
                    <a:pt x="965" y="6541"/>
                    <a:pt x="965" y="6430"/>
                  </a:cubicBezTo>
                  <a:lnTo>
                    <a:pt x="965" y="1644"/>
                  </a:lnTo>
                  <a:cubicBezTo>
                    <a:pt x="1325" y="1575"/>
                    <a:pt x="1596" y="1284"/>
                    <a:pt x="1631" y="923"/>
                  </a:cubicBezTo>
                  <a:lnTo>
                    <a:pt x="1638" y="743"/>
                  </a:lnTo>
                  <a:cubicBezTo>
                    <a:pt x="1589" y="334"/>
                    <a:pt x="1256" y="14"/>
                    <a:pt x="840" y="1"/>
                  </a:cubicBezTo>
                  <a:cubicBezTo>
                    <a:pt x="831" y="0"/>
                    <a:pt x="821" y="0"/>
                    <a:pt x="812" y="0"/>
                  </a:cubicBezTo>
                  <a:close/>
                </a:path>
              </a:pathLst>
            </a:custGeom>
            <a:solidFill>
              <a:srgbClr val="92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77"/>
            <p:cNvSpPr/>
            <p:nvPr/>
          </p:nvSpPr>
          <p:spPr>
            <a:xfrm>
              <a:off x="8109407" y="3875821"/>
              <a:ext cx="76033" cy="64972"/>
            </a:xfrm>
            <a:custGeom>
              <a:rect b="b" l="l" r="r" t="t"/>
              <a:pathLst>
                <a:path extrusionOk="0" h="2473" w="2894">
                  <a:moveTo>
                    <a:pt x="1659" y="0"/>
                  </a:moveTo>
                  <a:cubicBezTo>
                    <a:pt x="556" y="0"/>
                    <a:pt x="1" y="1332"/>
                    <a:pt x="785" y="2109"/>
                  </a:cubicBezTo>
                  <a:cubicBezTo>
                    <a:pt x="1036" y="2360"/>
                    <a:pt x="1346" y="2473"/>
                    <a:pt x="1649" y="2473"/>
                  </a:cubicBezTo>
                  <a:cubicBezTo>
                    <a:pt x="2284" y="2473"/>
                    <a:pt x="2893" y="1981"/>
                    <a:pt x="2893" y="1235"/>
                  </a:cubicBezTo>
                  <a:cubicBezTo>
                    <a:pt x="2893" y="555"/>
                    <a:pt x="2338" y="0"/>
                    <a:pt x="1659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77"/>
            <p:cNvSpPr/>
            <p:nvPr/>
          </p:nvSpPr>
          <p:spPr>
            <a:xfrm>
              <a:off x="7961624" y="3897495"/>
              <a:ext cx="50496" cy="43245"/>
            </a:xfrm>
            <a:custGeom>
              <a:rect b="b" l="l" r="r" t="t"/>
              <a:pathLst>
                <a:path extrusionOk="0" h="1646" w="1922">
                  <a:moveTo>
                    <a:pt x="1103" y="1"/>
                  </a:moveTo>
                  <a:cubicBezTo>
                    <a:pt x="368" y="1"/>
                    <a:pt x="1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77"/>
            <p:cNvSpPr/>
            <p:nvPr/>
          </p:nvSpPr>
          <p:spPr>
            <a:xfrm>
              <a:off x="8037447" y="3897495"/>
              <a:ext cx="50496" cy="43245"/>
            </a:xfrm>
            <a:custGeom>
              <a:rect b="b" l="l" r="r" t="t"/>
              <a:pathLst>
                <a:path extrusionOk="0" h="1646" w="1922">
                  <a:moveTo>
                    <a:pt x="1103" y="1"/>
                  </a:moveTo>
                  <a:cubicBezTo>
                    <a:pt x="368" y="1"/>
                    <a:pt x="0" y="881"/>
                    <a:pt x="520" y="1402"/>
                  </a:cubicBezTo>
                  <a:cubicBezTo>
                    <a:pt x="686" y="1570"/>
                    <a:pt x="892" y="1645"/>
                    <a:pt x="1094" y="1645"/>
                  </a:cubicBezTo>
                  <a:cubicBezTo>
                    <a:pt x="1515" y="1645"/>
                    <a:pt x="1921" y="1316"/>
                    <a:pt x="1921" y="819"/>
                  </a:cubicBezTo>
                  <a:cubicBezTo>
                    <a:pt x="1921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77"/>
            <p:cNvSpPr/>
            <p:nvPr/>
          </p:nvSpPr>
          <p:spPr>
            <a:xfrm>
              <a:off x="8286352" y="3897495"/>
              <a:ext cx="50522" cy="43245"/>
            </a:xfrm>
            <a:custGeom>
              <a:rect b="b" l="l" r="r" t="t"/>
              <a:pathLst>
                <a:path extrusionOk="0" h="1646" w="1923">
                  <a:moveTo>
                    <a:pt x="1104" y="1"/>
                  </a:moveTo>
                  <a:cubicBezTo>
                    <a:pt x="369" y="1"/>
                    <a:pt x="1" y="881"/>
                    <a:pt x="521" y="1402"/>
                  </a:cubicBezTo>
                  <a:cubicBezTo>
                    <a:pt x="687" y="1570"/>
                    <a:pt x="893" y="1645"/>
                    <a:pt x="1094" y="1645"/>
                  </a:cubicBezTo>
                  <a:cubicBezTo>
                    <a:pt x="1516" y="1645"/>
                    <a:pt x="1922" y="1316"/>
                    <a:pt x="1922" y="819"/>
                  </a:cubicBezTo>
                  <a:cubicBezTo>
                    <a:pt x="1922" y="368"/>
                    <a:pt x="1555" y="1"/>
                    <a:pt x="1104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77"/>
            <p:cNvSpPr/>
            <p:nvPr/>
          </p:nvSpPr>
          <p:spPr>
            <a:xfrm>
              <a:off x="8210556" y="3897495"/>
              <a:ext cx="50496" cy="43245"/>
            </a:xfrm>
            <a:custGeom>
              <a:rect b="b" l="l" r="r" t="t"/>
              <a:pathLst>
                <a:path extrusionOk="0" h="1646" w="1922">
                  <a:moveTo>
                    <a:pt x="1103" y="1"/>
                  </a:moveTo>
                  <a:cubicBezTo>
                    <a:pt x="368" y="1"/>
                    <a:pt x="0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77"/>
            <p:cNvSpPr/>
            <p:nvPr/>
          </p:nvSpPr>
          <p:spPr>
            <a:xfrm>
              <a:off x="8143666" y="3875821"/>
              <a:ext cx="44138" cy="64919"/>
            </a:xfrm>
            <a:custGeom>
              <a:rect b="b" l="l" r="r" t="t"/>
              <a:pathLst>
                <a:path extrusionOk="0" h="2471" w="1680">
                  <a:moveTo>
                    <a:pt x="355" y="0"/>
                  </a:moveTo>
                  <a:cubicBezTo>
                    <a:pt x="230" y="0"/>
                    <a:pt x="112" y="14"/>
                    <a:pt x="1" y="49"/>
                  </a:cubicBezTo>
                  <a:cubicBezTo>
                    <a:pt x="1173" y="402"/>
                    <a:pt x="1173" y="2067"/>
                    <a:pt x="1" y="2421"/>
                  </a:cubicBezTo>
                  <a:cubicBezTo>
                    <a:pt x="117" y="2454"/>
                    <a:pt x="233" y="2470"/>
                    <a:pt x="348" y="2470"/>
                  </a:cubicBezTo>
                  <a:cubicBezTo>
                    <a:pt x="944" y="2470"/>
                    <a:pt x="1481" y="2038"/>
                    <a:pt x="1568" y="1415"/>
                  </a:cubicBezTo>
                  <a:cubicBezTo>
                    <a:pt x="1679" y="666"/>
                    <a:pt x="1104" y="0"/>
                    <a:pt x="355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77"/>
            <p:cNvSpPr/>
            <p:nvPr/>
          </p:nvSpPr>
          <p:spPr>
            <a:xfrm>
              <a:off x="7981302" y="3897495"/>
              <a:ext cx="33392" cy="43192"/>
            </a:xfrm>
            <a:custGeom>
              <a:rect b="b" l="l" r="r" t="t"/>
              <a:pathLst>
                <a:path extrusionOk="0" h="1644" w="1271">
                  <a:moveTo>
                    <a:pt x="354" y="1"/>
                  </a:moveTo>
                  <a:cubicBezTo>
                    <a:pt x="230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2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77"/>
            <p:cNvSpPr/>
            <p:nvPr/>
          </p:nvSpPr>
          <p:spPr>
            <a:xfrm>
              <a:off x="8057125" y="3897495"/>
              <a:ext cx="33366" cy="43192"/>
            </a:xfrm>
            <a:custGeom>
              <a:rect b="b" l="l" r="r" t="t"/>
              <a:pathLst>
                <a:path extrusionOk="0" h="1644" w="127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20" y="1643"/>
                    <a:pt x="1062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77"/>
            <p:cNvSpPr/>
            <p:nvPr/>
          </p:nvSpPr>
          <p:spPr>
            <a:xfrm>
              <a:off x="8306057" y="3897495"/>
              <a:ext cx="33366" cy="43192"/>
            </a:xfrm>
            <a:custGeom>
              <a:rect b="b" l="l" r="r" t="t"/>
              <a:pathLst>
                <a:path extrusionOk="0" h="1644" w="127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19" y="1643"/>
                    <a:pt x="1062" y="1393"/>
                    <a:pt x="1151" y="999"/>
                  </a:cubicBezTo>
                  <a:cubicBezTo>
                    <a:pt x="1269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77"/>
            <p:cNvSpPr/>
            <p:nvPr/>
          </p:nvSpPr>
          <p:spPr>
            <a:xfrm>
              <a:off x="8230234" y="3897495"/>
              <a:ext cx="33366" cy="43192"/>
            </a:xfrm>
            <a:custGeom>
              <a:rect b="b" l="l" r="r" t="t"/>
              <a:pathLst>
                <a:path extrusionOk="0" h="1644" w="1270">
                  <a:moveTo>
                    <a:pt x="354" y="1"/>
                  </a:moveTo>
                  <a:cubicBezTo>
                    <a:pt x="229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77"/>
            <p:cNvSpPr/>
            <p:nvPr/>
          </p:nvSpPr>
          <p:spPr>
            <a:xfrm>
              <a:off x="7970373" y="3960733"/>
              <a:ext cx="365030" cy="39566"/>
            </a:xfrm>
            <a:custGeom>
              <a:rect b="b" l="l" r="r" t="t"/>
              <a:pathLst>
                <a:path extrusionOk="0" h="1506" w="13894">
                  <a:moveTo>
                    <a:pt x="757" y="0"/>
                  </a:moveTo>
                  <a:cubicBezTo>
                    <a:pt x="340" y="0"/>
                    <a:pt x="1" y="340"/>
                    <a:pt x="1" y="756"/>
                  </a:cubicBezTo>
                  <a:cubicBezTo>
                    <a:pt x="1" y="1173"/>
                    <a:pt x="340" y="1506"/>
                    <a:pt x="757" y="1506"/>
                  </a:cubicBezTo>
                  <a:lnTo>
                    <a:pt x="13138" y="1506"/>
                  </a:lnTo>
                  <a:cubicBezTo>
                    <a:pt x="13554" y="1506"/>
                    <a:pt x="13894" y="1173"/>
                    <a:pt x="13894" y="756"/>
                  </a:cubicBezTo>
                  <a:cubicBezTo>
                    <a:pt x="13894" y="340"/>
                    <a:pt x="13554" y="0"/>
                    <a:pt x="13138" y="0"/>
                  </a:cubicBezTo>
                  <a:close/>
                </a:path>
              </a:pathLst>
            </a:custGeom>
            <a:solidFill>
              <a:srgbClr val="5A6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77"/>
            <p:cNvSpPr/>
            <p:nvPr/>
          </p:nvSpPr>
          <p:spPr>
            <a:xfrm>
              <a:off x="8291108" y="3960733"/>
              <a:ext cx="44295" cy="39566"/>
            </a:xfrm>
            <a:custGeom>
              <a:rect b="b" l="l" r="r" t="t"/>
              <a:pathLst>
                <a:path extrusionOk="0" h="1506" w="1686">
                  <a:moveTo>
                    <a:pt x="0" y="0"/>
                  </a:moveTo>
                  <a:cubicBezTo>
                    <a:pt x="416" y="0"/>
                    <a:pt x="749" y="340"/>
                    <a:pt x="749" y="756"/>
                  </a:cubicBezTo>
                  <a:cubicBezTo>
                    <a:pt x="749" y="1173"/>
                    <a:pt x="416" y="1506"/>
                    <a:pt x="0" y="1506"/>
                  </a:cubicBezTo>
                  <a:lnTo>
                    <a:pt x="930" y="1506"/>
                  </a:lnTo>
                  <a:cubicBezTo>
                    <a:pt x="1346" y="1506"/>
                    <a:pt x="1686" y="1173"/>
                    <a:pt x="1686" y="756"/>
                  </a:cubicBezTo>
                  <a:cubicBezTo>
                    <a:pt x="1686" y="340"/>
                    <a:pt x="1346" y="0"/>
                    <a:pt x="93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0" name="Google Shape;6500;p77"/>
          <p:cNvGrpSpPr/>
          <p:nvPr/>
        </p:nvGrpSpPr>
        <p:grpSpPr>
          <a:xfrm>
            <a:off x="6400828" y="4162270"/>
            <a:ext cx="166200" cy="388019"/>
            <a:chOff x="6400828" y="4162270"/>
            <a:chExt cx="166200" cy="388019"/>
          </a:xfrm>
        </p:grpSpPr>
        <p:sp>
          <p:nvSpPr>
            <p:cNvPr id="6501" name="Google Shape;6501;p77"/>
            <p:cNvSpPr/>
            <p:nvPr/>
          </p:nvSpPr>
          <p:spPr>
            <a:xfrm>
              <a:off x="6433432" y="4162270"/>
              <a:ext cx="88407" cy="75717"/>
            </a:xfrm>
            <a:custGeom>
              <a:rect b="b" l="l" r="r" t="t"/>
              <a:pathLst>
                <a:path extrusionOk="0" h="2882" w="3365">
                  <a:moveTo>
                    <a:pt x="1922" y="1"/>
                  </a:moveTo>
                  <a:cubicBezTo>
                    <a:pt x="646" y="1"/>
                    <a:pt x="1" y="1548"/>
                    <a:pt x="909" y="2456"/>
                  </a:cubicBezTo>
                  <a:cubicBezTo>
                    <a:pt x="1201" y="2750"/>
                    <a:pt x="1560" y="2881"/>
                    <a:pt x="1914" y="2881"/>
                  </a:cubicBezTo>
                  <a:cubicBezTo>
                    <a:pt x="2653" y="2881"/>
                    <a:pt x="3365" y="2305"/>
                    <a:pt x="3365" y="1437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77"/>
            <p:cNvSpPr/>
            <p:nvPr/>
          </p:nvSpPr>
          <p:spPr>
            <a:xfrm>
              <a:off x="6475888" y="4162270"/>
              <a:ext cx="48157" cy="75612"/>
            </a:xfrm>
            <a:custGeom>
              <a:rect b="b" l="l" r="r" t="t"/>
              <a:pathLst>
                <a:path extrusionOk="0" h="2878" w="1833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2" y="764"/>
                    <a:pt x="1132" y="1437"/>
                  </a:cubicBezTo>
                  <a:cubicBezTo>
                    <a:pt x="1132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8" y="2878"/>
                    <a:pt x="1657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77"/>
            <p:cNvSpPr/>
            <p:nvPr/>
          </p:nvSpPr>
          <p:spPr>
            <a:xfrm>
              <a:off x="6400828" y="4244292"/>
              <a:ext cx="166042" cy="305996"/>
            </a:xfrm>
            <a:custGeom>
              <a:rect b="b" l="l" r="r" t="t"/>
              <a:pathLst>
                <a:path extrusionOk="0" h="11647" w="6320">
                  <a:moveTo>
                    <a:pt x="1700" y="0"/>
                  </a:moveTo>
                  <a:cubicBezTo>
                    <a:pt x="763" y="0"/>
                    <a:pt x="0" y="756"/>
                    <a:pt x="7" y="1693"/>
                  </a:cubicBezTo>
                  <a:lnTo>
                    <a:pt x="7" y="5313"/>
                  </a:lnTo>
                  <a:cubicBezTo>
                    <a:pt x="0" y="5611"/>
                    <a:pt x="229" y="5854"/>
                    <a:pt x="527" y="5875"/>
                  </a:cubicBezTo>
                  <a:cubicBezTo>
                    <a:pt x="532" y="5875"/>
                    <a:pt x="536" y="5875"/>
                    <a:pt x="540" y="5875"/>
                  </a:cubicBezTo>
                  <a:cubicBezTo>
                    <a:pt x="840" y="5875"/>
                    <a:pt x="1089" y="5635"/>
                    <a:pt x="1089" y="5327"/>
                  </a:cubicBezTo>
                  <a:lnTo>
                    <a:pt x="1089" y="1991"/>
                  </a:lnTo>
                  <a:cubicBezTo>
                    <a:pt x="1079" y="1783"/>
                    <a:pt x="1233" y="1679"/>
                    <a:pt x="1387" y="1679"/>
                  </a:cubicBezTo>
                  <a:cubicBezTo>
                    <a:pt x="1540" y="1679"/>
                    <a:pt x="1693" y="1783"/>
                    <a:pt x="1679" y="1991"/>
                  </a:cubicBezTo>
                  <a:lnTo>
                    <a:pt x="1679" y="11084"/>
                  </a:lnTo>
                  <a:cubicBezTo>
                    <a:pt x="1679" y="11382"/>
                    <a:pt x="1908" y="11625"/>
                    <a:pt x="2199" y="11646"/>
                  </a:cubicBezTo>
                  <a:cubicBezTo>
                    <a:pt x="2203" y="11646"/>
                    <a:pt x="2208" y="11646"/>
                    <a:pt x="2212" y="11646"/>
                  </a:cubicBezTo>
                  <a:cubicBezTo>
                    <a:pt x="2518" y="11646"/>
                    <a:pt x="2768" y="11406"/>
                    <a:pt x="2768" y="11098"/>
                  </a:cubicBezTo>
                  <a:lnTo>
                    <a:pt x="2768" y="7158"/>
                  </a:lnTo>
                  <a:cubicBezTo>
                    <a:pt x="2789" y="6919"/>
                    <a:pt x="2972" y="6799"/>
                    <a:pt x="3156" y="6799"/>
                  </a:cubicBezTo>
                  <a:cubicBezTo>
                    <a:pt x="3340" y="6799"/>
                    <a:pt x="3524" y="6919"/>
                    <a:pt x="3545" y="7158"/>
                  </a:cubicBezTo>
                  <a:lnTo>
                    <a:pt x="3545" y="11098"/>
                  </a:lnTo>
                  <a:cubicBezTo>
                    <a:pt x="3545" y="11396"/>
                    <a:pt x="3787" y="11639"/>
                    <a:pt x="4093" y="11639"/>
                  </a:cubicBezTo>
                  <a:cubicBezTo>
                    <a:pt x="4391" y="11639"/>
                    <a:pt x="4634" y="11396"/>
                    <a:pt x="4634" y="11098"/>
                  </a:cubicBezTo>
                  <a:lnTo>
                    <a:pt x="4634" y="1991"/>
                  </a:lnTo>
                  <a:cubicBezTo>
                    <a:pt x="4623" y="1783"/>
                    <a:pt x="4777" y="1679"/>
                    <a:pt x="4932" y="1679"/>
                  </a:cubicBezTo>
                  <a:cubicBezTo>
                    <a:pt x="5086" y="1679"/>
                    <a:pt x="5240" y="1783"/>
                    <a:pt x="5230" y="1991"/>
                  </a:cubicBezTo>
                  <a:lnTo>
                    <a:pt x="5230" y="5327"/>
                  </a:lnTo>
                  <a:cubicBezTo>
                    <a:pt x="5230" y="5632"/>
                    <a:pt x="5473" y="5875"/>
                    <a:pt x="5771" y="5875"/>
                  </a:cubicBezTo>
                  <a:cubicBezTo>
                    <a:pt x="6069" y="5875"/>
                    <a:pt x="6312" y="5632"/>
                    <a:pt x="6319" y="5327"/>
                  </a:cubicBezTo>
                  <a:lnTo>
                    <a:pt x="6319" y="1693"/>
                  </a:lnTo>
                  <a:cubicBezTo>
                    <a:pt x="6319" y="763"/>
                    <a:pt x="5563" y="7"/>
                    <a:pt x="4634" y="0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77"/>
            <p:cNvSpPr/>
            <p:nvPr/>
          </p:nvSpPr>
          <p:spPr>
            <a:xfrm>
              <a:off x="6452400" y="4421947"/>
              <a:ext cx="31553" cy="127973"/>
            </a:xfrm>
            <a:custGeom>
              <a:rect b="b" l="l" r="r" t="t"/>
              <a:pathLst>
                <a:path extrusionOk="0" h="4871" w="1201">
                  <a:moveTo>
                    <a:pt x="721" y="1"/>
                  </a:moveTo>
                  <a:cubicBezTo>
                    <a:pt x="472" y="1"/>
                    <a:pt x="271" y="202"/>
                    <a:pt x="271" y="452"/>
                  </a:cubicBezTo>
                  <a:lnTo>
                    <a:pt x="271" y="4336"/>
                  </a:lnTo>
                  <a:cubicBezTo>
                    <a:pt x="271" y="4530"/>
                    <a:pt x="167" y="4711"/>
                    <a:pt x="0" y="4808"/>
                  </a:cubicBezTo>
                  <a:lnTo>
                    <a:pt x="35" y="4828"/>
                  </a:lnTo>
                  <a:lnTo>
                    <a:pt x="49" y="4835"/>
                  </a:lnTo>
                  <a:lnTo>
                    <a:pt x="83" y="4849"/>
                  </a:lnTo>
                  <a:lnTo>
                    <a:pt x="97" y="4849"/>
                  </a:lnTo>
                  <a:lnTo>
                    <a:pt x="132" y="4863"/>
                  </a:lnTo>
                  <a:lnTo>
                    <a:pt x="146" y="4863"/>
                  </a:lnTo>
                  <a:lnTo>
                    <a:pt x="187" y="4870"/>
                  </a:lnTo>
                  <a:lnTo>
                    <a:pt x="250" y="4870"/>
                  </a:lnTo>
                  <a:cubicBezTo>
                    <a:pt x="258" y="4870"/>
                    <a:pt x="266" y="4871"/>
                    <a:pt x="274" y="4871"/>
                  </a:cubicBezTo>
                  <a:cubicBezTo>
                    <a:pt x="568" y="4871"/>
                    <a:pt x="812" y="4626"/>
                    <a:pt x="812" y="4329"/>
                  </a:cubicBezTo>
                  <a:lnTo>
                    <a:pt x="812" y="396"/>
                  </a:lnTo>
                  <a:cubicBezTo>
                    <a:pt x="812" y="174"/>
                    <a:pt x="985" y="1"/>
                    <a:pt x="120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77"/>
            <p:cNvSpPr/>
            <p:nvPr/>
          </p:nvSpPr>
          <p:spPr>
            <a:xfrm>
              <a:off x="6501583" y="4288745"/>
              <a:ext cx="29005" cy="261359"/>
            </a:xfrm>
            <a:custGeom>
              <a:rect b="b" l="l" r="r" t="t"/>
              <a:pathLst>
                <a:path extrusionOk="0" h="9948" w="1104">
                  <a:moveTo>
                    <a:pt x="715" y="1"/>
                  </a:moveTo>
                  <a:cubicBezTo>
                    <a:pt x="473" y="1"/>
                    <a:pt x="271" y="202"/>
                    <a:pt x="271" y="451"/>
                  </a:cubicBezTo>
                  <a:lnTo>
                    <a:pt x="271" y="9406"/>
                  </a:lnTo>
                  <a:cubicBezTo>
                    <a:pt x="271" y="9600"/>
                    <a:pt x="167" y="9781"/>
                    <a:pt x="1" y="9878"/>
                  </a:cubicBezTo>
                  <a:lnTo>
                    <a:pt x="22" y="9892"/>
                  </a:lnTo>
                  <a:lnTo>
                    <a:pt x="36" y="9898"/>
                  </a:lnTo>
                  <a:lnTo>
                    <a:pt x="77" y="9919"/>
                  </a:lnTo>
                  <a:lnTo>
                    <a:pt x="98" y="9926"/>
                  </a:lnTo>
                  <a:lnTo>
                    <a:pt x="119" y="9933"/>
                  </a:lnTo>
                  <a:lnTo>
                    <a:pt x="147" y="9940"/>
                  </a:lnTo>
                  <a:lnTo>
                    <a:pt x="160" y="9940"/>
                  </a:lnTo>
                  <a:lnTo>
                    <a:pt x="202" y="9947"/>
                  </a:lnTo>
                  <a:lnTo>
                    <a:pt x="264" y="9947"/>
                  </a:lnTo>
                  <a:cubicBezTo>
                    <a:pt x="466" y="9947"/>
                    <a:pt x="653" y="9836"/>
                    <a:pt x="743" y="9663"/>
                  </a:cubicBezTo>
                  <a:cubicBezTo>
                    <a:pt x="750" y="9642"/>
                    <a:pt x="764" y="9628"/>
                    <a:pt x="771" y="9614"/>
                  </a:cubicBezTo>
                  <a:cubicBezTo>
                    <a:pt x="792" y="9559"/>
                    <a:pt x="806" y="9510"/>
                    <a:pt x="806" y="9455"/>
                  </a:cubicBezTo>
                  <a:lnTo>
                    <a:pt x="806" y="9399"/>
                  </a:lnTo>
                  <a:lnTo>
                    <a:pt x="806" y="299"/>
                  </a:lnTo>
                  <a:cubicBezTo>
                    <a:pt x="806" y="132"/>
                    <a:pt x="944" y="1"/>
                    <a:pt x="1104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77"/>
            <p:cNvSpPr/>
            <p:nvPr/>
          </p:nvSpPr>
          <p:spPr>
            <a:xfrm>
              <a:off x="6408105" y="4288745"/>
              <a:ext cx="29189" cy="109924"/>
            </a:xfrm>
            <a:custGeom>
              <a:rect b="b" l="l" r="r" t="t"/>
              <a:pathLst>
                <a:path extrusionOk="0" h="4184" w="1111">
                  <a:moveTo>
                    <a:pt x="722" y="1"/>
                  </a:moveTo>
                  <a:cubicBezTo>
                    <a:pt x="479" y="1"/>
                    <a:pt x="278" y="202"/>
                    <a:pt x="278" y="451"/>
                  </a:cubicBezTo>
                  <a:lnTo>
                    <a:pt x="278" y="3649"/>
                  </a:lnTo>
                  <a:cubicBezTo>
                    <a:pt x="278" y="3843"/>
                    <a:pt x="167" y="4024"/>
                    <a:pt x="1" y="4121"/>
                  </a:cubicBezTo>
                  <a:lnTo>
                    <a:pt x="35" y="4141"/>
                  </a:lnTo>
                  <a:lnTo>
                    <a:pt x="49" y="4148"/>
                  </a:lnTo>
                  <a:lnTo>
                    <a:pt x="91" y="4162"/>
                  </a:lnTo>
                  <a:lnTo>
                    <a:pt x="98" y="4162"/>
                  </a:lnTo>
                  <a:lnTo>
                    <a:pt x="139" y="4169"/>
                  </a:lnTo>
                  <a:lnTo>
                    <a:pt x="146" y="4169"/>
                  </a:lnTo>
                  <a:lnTo>
                    <a:pt x="195" y="4183"/>
                  </a:lnTo>
                  <a:lnTo>
                    <a:pt x="250" y="4183"/>
                  </a:lnTo>
                  <a:cubicBezTo>
                    <a:pt x="255" y="4183"/>
                    <a:pt x="259" y="4183"/>
                    <a:pt x="263" y="4183"/>
                  </a:cubicBezTo>
                  <a:cubicBezTo>
                    <a:pt x="569" y="4183"/>
                    <a:pt x="812" y="3943"/>
                    <a:pt x="819" y="3635"/>
                  </a:cubicBezTo>
                  <a:lnTo>
                    <a:pt x="819" y="299"/>
                  </a:lnTo>
                  <a:cubicBezTo>
                    <a:pt x="819" y="132"/>
                    <a:pt x="951" y="1"/>
                    <a:pt x="111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77"/>
            <p:cNvSpPr/>
            <p:nvPr/>
          </p:nvSpPr>
          <p:spPr>
            <a:xfrm>
              <a:off x="6508519" y="4244292"/>
              <a:ext cx="58509" cy="154298"/>
            </a:xfrm>
            <a:custGeom>
              <a:rect b="b" l="l" r="r" t="t"/>
              <a:pathLst>
                <a:path extrusionOk="0" h="5873" w="2227">
                  <a:moveTo>
                    <a:pt x="0" y="0"/>
                  </a:moveTo>
                  <a:cubicBezTo>
                    <a:pt x="930" y="0"/>
                    <a:pt x="1686" y="756"/>
                    <a:pt x="1686" y="1693"/>
                  </a:cubicBezTo>
                  <a:lnTo>
                    <a:pt x="1686" y="5327"/>
                  </a:lnTo>
                  <a:cubicBezTo>
                    <a:pt x="1686" y="5521"/>
                    <a:pt x="1582" y="5702"/>
                    <a:pt x="1415" y="5799"/>
                  </a:cubicBezTo>
                  <a:cubicBezTo>
                    <a:pt x="1503" y="5849"/>
                    <a:pt x="1596" y="5872"/>
                    <a:pt x="1686" y="5872"/>
                  </a:cubicBezTo>
                  <a:cubicBezTo>
                    <a:pt x="1968" y="5872"/>
                    <a:pt x="2227" y="5647"/>
                    <a:pt x="2227" y="5327"/>
                  </a:cubicBezTo>
                  <a:lnTo>
                    <a:pt x="2227" y="1693"/>
                  </a:lnTo>
                  <a:cubicBezTo>
                    <a:pt x="2227" y="756"/>
                    <a:pt x="1471" y="0"/>
                    <a:pt x="535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8" name="Google Shape;6508;p77"/>
          <p:cNvGrpSpPr/>
          <p:nvPr/>
        </p:nvGrpSpPr>
        <p:grpSpPr>
          <a:xfrm>
            <a:off x="6919815" y="4162270"/>
            <a:ext cx="225260" cy="388019"/>
            <a:chOff x="6919815" y="4162270"/>
            <a:chExt cx="225260" cy="388019"/>
          </a:xfrm>
        </p:grpSpPr>
        <p:sp>
          <p:nvSpPr>
            <p:cNvPr id="6509" name="Google Shape;6509;p77"/>
            <p:cNvSpPr/>
            <p:nvPr/>
          </p:nvSpPr>
          <p:spPr>
            <a:xfrm>
              <a:off x="6919815" y="4244634"/>
              <a:ext cx="224157" cy="305654"/>
            </a:xfrm>
            <a:custGeom>
              <a:rect b="b" l="l" r="r" t="t"/>
              <a:pathLst>
                <a:path extrusionOk="0" h="11634" w="8532">
                  <a:moveTo>
                    <a:pt x="2810" y="1"/>
                  </a:moveTo>
                  <a:cubicBezTo>
                    <a:pt x="2060" y="1"/>
                    <a:pt x="1402" y="493"/>
                    <a:pt x="1187" y="1208"/>
                  </a:cubicBezTo>
                  <a:lnTo>
                    <a:pt x="84" y="5175"/>
                  </a:lnTo>
                  <a:cubicBezTo>
                    <a:pt x="0" y="5467"/>
                    <a:pt x="167" y="5772"/>
                    <a:pt x="458" y="5855"/>
                  </a:cubicBezTo>
                  <a:cubicBezTo>
                    <a:pt x="508" y="5869"/>
                    <a:pt x="557" y="5876"/>
                    <a:pt x="606" y="5876"/>
                  </a:cubicBezTo>
                  <a:cubicBezTo>
                    <a:pt x="846" y="5876"/>
                    <a:pt x="1068" y="5714"/>
                    <a:pt x="1131" y="5467"/>
                  </a:cubicBezTo>
                  <a:lnTo>
                    <a:pt x="2123" y="1915"/>
                  </a:lnTo>
                  <a:cubicBezTo>
                    <a:pt x="2165" y="1758"/>
                    <a:pt x="2285" y="1689"/>
                    <a:pt x="2405" y="1689"/>
                  </a:cubicBezTo>
                  <a:cubicBezTo>
                    <a:pt x="2582" y="1689"/>
                    <a:pt x="2760" y="1837"/>
                    <a:pt x="2699" y="2068"/>
                  </a:cubicBezTo>
                  <a:lnTo>
                    <a:pt x="1637" y="6188"/>
                  </a:lnTo>
                  <a:lnTo>
                    <a:pt x="1464" y="6847"/>
                  </a:lnTo>
                  <a:cubicBezTo>
                    <a:pt x="1443" y="6937"/>
                    <a:pt x="1513" y="7027"/>
                    <a:pt x="1603" y="7027"/>
                  </a:cubicBezTo>
                  <a:lnTo>
                    <a:pt x="2796" y="7027"/>
                  </a:lnTo>
                  <a:lnTo>
                    <a:pt x="2796" y="11071"/>
                  </a:lnTo>
                  <a:cubicBezTo>
                    <a:pt x="2789" y="11369"/>
                    <a:pt x="3018" y="11612"/>
                    <a:pt x="3316" y="11633"/>
                  </a:cubicBezTo>
                  <a:cubicBezTo>
                    <a:pt x="3320" y="11633"/>
                    <a:pt x="3324" y="11633"/>
                    <a:pt x="3329" y="11633"/>
                  </a:cubicBezTo>
                  <a:cubicBezTo>
                    <a:pt x="3628" y="11633"/>
                    <a:pt x="3878" y="11393"/>
                    <a:pt x="3878" y="11085"/>
                  </a:cubicBezTo>
                  <a:lnTo>
                    <a:pt x="3878" y="7027"/>
                  </a:lnTo>
                  <a:lnTo>
                    <a:pt x="4655" y="7027"/>
                  </a:lnTo>
                  <a:lnTo>
                    <a:pt x="4655" y="11085"/>
                  </a:lnTo>
                  <a:cubicBezTo>
                    <a:pt x="4655" y="11383"/>
                    <a:pt x="4897" y="11626"/>
                    <a:pt x="5203" y="11626"/>
                  </a:cubicBezTo>
                  <a:cubicBezTo>
                    <a:pt x="5501" y="11626"/>
                    <a:pt x="5744" y="11383"/>
                    <a:pt x="5744" y="11085"/>
                  </a:cubicBezTo>
                  <a:lnTo>
                    <a:pt x="5744" y="7027"/>
                  </a:lnTo>
                  <a:lnTo>
                    <a:pt x="6930" y="7027"/>
                  </a:lnTo>
                  <a:cubicBezTo>
                    <a:pt x="7027" y="7027"/>
                    <a:pt x="7096" y="6937"/>
                    <a:pt x="7068" y="6847"/>
                  </a:cubicBezTo>
                  <a:lnTo>
                    <a:pt x="6895" y="6188"/>
                  </a:lnTo>
                  <a:lnTo>
                    <a:pt x="5834" y="2068"/>
                  </a:lnTo>
                  <a:cubicBezTo>
                    <a:pt x="5772" y="1836"/>
                    <a:pt x="5955" y="1688"/>
                    <a:pt x="6134" y="1688"/>
                  </a:cubicBezTo>
                  <a:cubicBezTo>
                    <a:pt x="6255" y="1688"/>
                    <a:pt x="6375" y="1755"/>
                    <a:pt x="6416" y="1908"/>
                  </a:cubicBezTo>
                  <a:lnTo>
                    <a:pt x="7408" y="5467"/>
                  </a:lnTo>
                  <a:cubicBezTo>
                    <a:pt x="7477" y="5701"/>
                    <a:pt x="7692" y="5856"/>
                    <a:pt x="7925" y="5856"/>
                  </a:cubicBezTo>
                  <a:cubicBezTo>
                    <a:pt x="7974" y="5856"/>
                    <a:pt x="8024" y="5849"/>
                    <a:pt x="8074" y="5834"/>
                  </a:cubicBezTo>
                  <a:cubicBezTo>
                    <a:pt x="8359" y="5758"/>
                    <a:pt x="8532" y="5460"/>
                    <a:pt x="8456" y="5175"/>
                  </a:cubicBezTo>
                  <a:lnTo>
                    <a:pt x="8470" y="5175"/>
                  </a:lnTo>
                  <a:lnTo>
                    <a:pt x="7367" y="1208"/>
                  </a:lnTo>
                  <a:cubicBezTo>
                    <a:pt x="7152" y="493"/>
                    <a:pt x="6493" y="1"/>
                    <a:pt x="5744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77"/>
            <p:cNvSpPr/>
            <p:nvPr/>
          </p:nvSpPr>
          <p:spPr>
            <a:xfrm>
              <a:off x="6981581" y="4162270"/>
              <a:ext cx="88407" cy="75717"/>
            </a:xfrm>
            <a:custGeom>
              <a:rect b="b" l="l" r="r" t="t"/>
              <a:pathLst>
                <a:path extrusionOk="0" h="2882" w="3365">
                  <a:moveTo>
                    <a:pt x="1922" y="1"/>
                  </a:moveTo>
                  <a:cubicBezTo>
                    <a:pt x="639" y="1"/>
                    <a:pt x="1" y="1555"/>
                    <a:pt x="909" y="2456"/>
                  </a:cubicBezTo>
                  <a:cubicBezTo>
                    <a:pt x="1201" y="2750"/>
                    <a:pt x="1561" y="2882"/>
                    <a:pt x="1915" y="2882"/>
                  </a:cubicBezTo>
                  <a:cubicBezTo>
                    <a:pt x="2654" y="2882"/>
                    <a:pt x="3365" y="2307"/>
                    <a:pt x="3365" y="1444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77"/>
            <p:cNvSpPr/>
            <p:nvPr/>
          </p:nvSpPr>
          <p:spPr>
            <a:xfrm>
              <a:off x="7024038" y="4162270"/>
              <a:ext cx="48157" cy="75612"/>
            </a:xfrm>
            <a:custGeom>
              <a:rect b="b" l="l" r="r" t="t"/>
              <a:pathLst>
                <a:path extrusionOk="0" h="2878" w="1833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8" y="764"/>
                    <a:pt x="1138" y="1444"/>
                  </a:cubicBezTo>
                  <a:cubicBezTo>
                    <a:pt x="1138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9" y="2878"/>
                    <a:pt x="1663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77"/>
            <p:cNvSpPr/>
            <p:nvPr/>
          </p:nvSpPr>
          <p:spPr>
            <a:xfrm>
              <a:off x="6928563" y="4289113"/>
              <a:ext cx="54515" cy="109556"/>
            </a:xfrm>
            <a:custGeom>
              <a:rect b="b" l="l" r="r" t="t"/>
              <a:pathLst>
                <a:path extrusionOk="0" h="4170" w="2075">
                  <a:moveTo>
                    <a:pt x="1533" y="0"/>
                  </a:moveTo>
                  <a:cubicBezTo>
                    <a:pt x="1401" y="0"/>
                    <a:pt x="1284" y="91"/>
                    <a:pt x="1249" y="215"/>
                  </a:cubicBezTo>
                  <a:lnTo>
                    <a:pt x="257" y="3774"/>
                  </a:lnTo>
                  <a:cubicBezTo>
                    <a:pt x="215" y="3912"/>
                    <a:pt x="125" y="4030"/>
                    <a:pt x="0" y="4100"/>
                  </a:cubicBezTo>
                  <a:cubicBezTo>
                    <a:pt x="42" y="4121"/>
                    <a:pt x="84" y="4141"/>
                    <a:pt x="125" y="4148"/>
                  </a:cubicBezTo>
                  <a:cubicBezTo>
                    <a:pt x="176" y="4163"/>
                    <a:pt x="227" y="4170"/>
                    <a:pt x="277" y="4170"/>
                  </a:cubicBezTo>
                  <a:cubicBezTo>
                    <a:pt x="514" y="4170"/>
                    <a:pt x="729" y="4014"/>
                    <a:pt x="798" y="3774"/>
                  </a:cubicBezTo>
                  <a:lnTo>
                    <a:pt x="1790" y="215"/>
                  </a:lnTo>
                  <a:cubicBezTo>
                    <a:pt x="1825" y="91"/>
                    <a:pt x="1943" y="0"/>
                    <a:pt x="20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77"/>
            <p:cNvSpPr/>
            <p:nvPr/>
          </p:nvSpPr>
          <p:spPr>
            <a:xfrm>
              <a:off x="7056484" y="4244634"/>
              <a:ext cx="88591" cy="154167"/>
            </a:xfrm>
            <a:custGeom>
              <a:rect b="b" l="l" r="r" t="t"/>
              <a:pathLst>
                <a:path extrusionOk="0" h="5868" w="3372">
                  <a:moveTo>
                    <a:pt x="1" y="1"/>
                  </a:moveTo>
                  <a:cubicBezTo>
                    <a:pt x="750" y="1"/>
                    <a:pt x="1409" y="493"/>
                    <a:pt x="1624" y="1208"/>
                  </a:cubicBezTo>
                  <a:lnTo>
                    <a:pt x="2727" y="5175"/>
                  </a:lnTo>
                  <a:cubicBezTo>
                    <a:pt x="2796" y="5418"/>
                    <a:pt x="2692" y="5668"/>
                    <a:pt x="2477" y="5793"/>
                  </a:cubicBezTo>
                  <a:cubicBezTo>
                    <a:pt x="2565" y="5844"/>
                    <a:pt x="2657" y="5867"/>
                    <a:pt x="2746" y="5867"/>
                  </a:cubicBezTo>
                  <a:cubicBezTo>
                    <a:pt x="3079" y="5867"/>
                    <a:pt x="3371" y="5547"/>
                    <a:pt x="3268" y="5175"/>
                  </a:cubicBezTo>
                  <a:lnTo>
                    <a:pt x="2165" y="1208"/>
                  </a:lnTo>
                  <a:cubicBezTo>
                    <a:pt x="1950" y="493"/>
                    <a:pt x="1291" y="1"/>
                    <a:pt x="542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77"/>
            <p:cNvSpPr/>
            <p:nvPr/>
          </p:nvSpPr>
          <p:spPr>
            <a:xfrm>
              <a:off x="7000550" y="4429251"/>
              <a:ext cx="21333" cy="121037"/>
            </a:xfrm>
            <a:custGeom>
              <a:rect b="b" l="l" r="r" t="t"/>
              <a:pathLst>
                <a:path extrusionOk="0" h="4607" w="812">
                  <a:moveTo>
                    <a:pt x="416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1" y="4058"/>
                  </a:lnTo>
                  <a:cubicBezTo>
                    <a:pt x="271" y="4252"/>
                    <a:pt x="167" y="4433"/>
                    <a:pt x="0" y="4530"/>
                  </a:cubicBezTo>
                  <a:cubicBezTo>
                    <a:pt x="76" y="4571"/>
                    <a:pt x="160" y="4599"/>
                    <a:pt x="243" y="4606"/>
                  </a:cubicBezTo>
                  <a:cubicBezTo>
                    <a:pt x="247" y="4606"/>
                    <a:pt x="252" y="4606"/>
                    <a:pt x="256" y="4606"/>
                  </a:cubicBezTo>
                  <a:cubicBezTo>
                    <a:pt x="562" y="4606"/>
                    <a:pt x="812" y="4366"/>
                    <a:pt x="812" y="4058"/>
                  </a:cubicBezTo>
                  <a:lnTo>
                    <a:pt x="812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77"/>
            <p:cNvSpPr/>
            <p:nvPr/>
          </p:nvSpPr>
          <p:spPr>
            <a:xfrm>
              <a:off x="7049574" y="4429251"/>
              <a:ext cx="21517" cy="120932"/>
            </a:xfrm>
            <a:custGeom>
              <a:rect b="b" l="l" r="r" t="t"/>
              <a:pathLst>
                <a:path extrusionOk="0" h="4603" w="819">
                  <a:moveTo>
                    <a:pt x="423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7" y="4058"/>
                  </a:lnTo>
                  <a:cubicBezTo>
                    <a:pt x="277" y="4252"/>
                    <a:pt x="173" y="4433"/>
                    <a:pt x="0" y="4530"/>
                  </a:cubicBezTo>
                  <a:cubicBezTo>
                    <a:pt x="87" y="4580"/>
                    <a:pt x="179" y="4602"/>
                    <a:pt x="269" y="4602"/>
                  </a:cubicBezTo>
                  <a:cubicBezTo>
                    <a:pt x="554" y="4602"/>
                    <a:pt x="818" y="4374"/>
                    <a:pt x="818" y="4058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77"/>
            <p:cNvSpPr/>
            <p:nvPr/>
          </p:nvSpPr>
          <p:spPr>
            <a:xfrm>
              <a:off x="7058139" y="4289113"/>
              <a:ext cx="48315" cy="140164"/>
            </a:xfrm>
            <a:custGeom>
              <a:rect b="b" l="l" r="r" t="t"/>
              <a:pathLst>
                <a:path extrusionOk="0" h="5335" w="1839">
                  <a:moveTo>
                    <a:pt x="340" y="0"/>
                  </a:moveTo>
                  <a:cubicBezTo>
                    <a:pt x="139" y="0"/>
                    <a:pt x="0" y="181"/>
                    <a:pt x="49" y="375"/>
                  </a:cubicBezTo>
                  <a:lnTo>
                    <a:pt x="1325" y="5334"/>
                  </a:lnTo>
                  <a:lnTo>
                    <a:pt x="1679" y="5334"/>
                  </a:lnTo>
                  <a:cubicBezTo>
                    <a:pt x="1769" y="5334"/>
                    <a:pt x="1838" y="5244"/>
                    <a:pt x="1817" y="5154"/>
                  </a:cubicBezTo>
                  <a:lnTo>
                    <a:pt x="590" y="375"/>
                  </a:lnTo>
                  <a:cubicBezTo>
                    <a:pt x="534" y="181"/>
                    <a:pt x="680" y="0"/>
                    <a:pt x="8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7" name="Google Shape;6517;p77"/>
          <p:cNvGrpSpPr/>
          <p:nvPr/>
        </p:nvGrpSpPr>
        <p:grpSpPr>
          <a:xfrm>
            <a:off x="7385600" y="4177035"/>
            <a:ext cx="388728" cy="358383"/>
            <a:chOff x="7385600" y="4177035"/>
            <a:chExt cx="388728" cy="358383"/>
          </a:xfrm>
        </p:grpSpPr>
        <p:sp>
          <p:nvSpPr>
            <p:cNvPr id="6518" name="Google Shape;6518;p77"/>
            <p:cNvSpPr/>
            <p:nvPr/>
          </p:nvSpPr>
          <p:spPr>
            <a:xfrm>
              <a:off x="7385600" y="4314808"/>
              <a:ext cx="230541" cy="220610"/>
            </a:xfrm>
            <a:custGeom>
              <a:rect b="b" l="l" r="r" t="t"/>
              <a:pathLst>
                <a:path extrusionOk="0" h="8397" w="8775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77"/>
            <p:cNvSpPr/>
            <p:nvPr/>
          </p:nvSpPr>
          <p:spPr>
            <a:xfrm>
              <a:off x="7541212" y="4315176"/>
              <a:ext cx="74561" cy="179704"/>
            </a:xfrm>
            <a:custGeom>
              <a:rect b="b" l="l" r="r" t="t"/>
              <a:pathLst>
                <a:path extrusionOk="0" h="6840" w="2838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77"/>
            <p:cNvSpPr/>
            <p:nvPr/>
          </p:nvSpPr>
          <p:spPr>
            <a:xfrm>
              <a:off x="7435334" y="4177035"/>
              <a:ext cx="338994" cy="281011"/>
            </a:xfrm>
            <a:custGeom>
              <a:rect b="b" l="l" r="r" t="t"/>
              <a:pathLst>
                <a:path extrusionOk="0" h="10696" w="12903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77"/>
            <p:cNvSpPr/>
            <p:nvPr/>
          </p:nvSpPr>
          <p:spPr>
            <a:xfrm>
              <a:off x="7700843" y="4177035"/>
              <a:ext cx="73484" cy="215618"/>
            </a:xfrm>
            <a:custGeom>
              <a:rect b="b" l="l" r="r" t="t"/>
              <a:pathLst>
                <a:path extrusionOk="0" h="8207" w="2797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rgbClr val="C0C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77"/>
            <p:cNvSpPr/>
            <p:nvPr/>
          </p:nvSpPr>
          <p:spPr>
            <a:xfrm>
              <a:off x="7516069" y="4261764"/>
              <a:ext cx="28085" cy="28112"/>
            </a:xfrm>
            <a:custGeom>
              <a:rect b="b" l="l" r="r" t="t"/>
              <a:pathLst>
                <a:path extrusionOk="0" h="1070" w="1069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77"/>
            <p:cNvSpPr/>
            <p:nvPr/>
          </p:nvSpPr>
          <p:spPr>
            <a:xfrm>
              <a:off x="7586059" y="4261764"/>
              <a:ext cx="28085" cy="28112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77"/>
            <p:cNvSpPr/>
            <p:nvPr/>
          </p:nvSpPr>
          <p:spPr>
            <a:xfrm>
              <a:off x="7655839" y="4261764"/>
              <a:ext cx="28269" cy="28112"/>
            </a:xfrm>
            <a:custGeom>
              <a:rect b="b" l="l" r="r" t="t"/>
              <a:pathLst>
                <a:path extrusionOk="0" h="1070" w="1076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5" name="Google Shape;6525;p77"/>
          <p:cNvGrpSpPr/>
          <p:nvPr/>
        </p:nvGrpSpPr>
        <p:grpSpPr>
          <a:xfrm>
            <a:off x="3625085" y="3259862"/>
            <a:ext cx="369207" cy="258259"/>
            <a:chOff x="3625085" y="3259862"/>
            <a:chExt cx="369207" cy="258259"/>
          </a:xfrm>
        </p:grpSpPr>
        <p:sp>
          <p:nvSpPr>
            <p:cNvPr id="6526" name="Google Shape;6526;p77"/>
            <p:cNvSpPr/>
            <p:nvPr/>
          </p:nvSpPr>
          <p:spPr>
            <a:xfrm>
              <a:off x="3779069" y="3268978"/>
              <a:ext cx="109372" cy="40670"/>
            </a:xfrm>
            <a:custGeom>
              <a:rect b="b" l="l" r="r" t="t"/>
              <a:pathLst>
                <a:path extrusionOk="0" h="1548" w="4163">
                  <a:moveTo>
                    <a:pt x="1207" y="1"/>
                  </a:moveTo>
                  <a:cubicBezTo>
                    <a:pt x="909" y="1"/>
                    <a:pt x="638" y="174"/>
                    <a:pt x="514" y="445"/>
                  </a:cubicBezTo>
                  <a:lnTo>
                    <a:pt x="0" y="1547"/>
                  </a:lnTo>
                  <a:lnTo>
                    <a:pt x="4162" y="1547"/>
                  </a:lnTo>
                  <a:lnTo>
                    <a:pt x="3649" y="445"/>
                  </a:lnTo>
                  <a:cubicBezTo>
                    <a:pt x="3524" y="174"/>
                    <a:pt x="3253" y="1"/>
                    <a:pt x="295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77"/>
            <p:cNvSpPr/>
            <p:nvPr/>
          </p:nvSpPr>
          <p:spPr>
            <a:xfrm>
              <a:off x="3913374" y="3283192"/>
              <a:ext cx="57432" cy="31369"/>
            </a:xfrm>
            <a:custGeom>
              <a:rect b="b" l="l" r="r" t="t"/>
              <a:pathLst>
                <a:path extrusionOk="0" h="1194" w="2186">
                  <a:moveTo>
                    <a:pt x="347" y="1"/>
                  </a:moveTo>
                  <a:cubicBezTo>
                    <a:pt x="153" y="1"/>
                    <a:pt x="0" y="160"/>
                    <a:pt x="0" y="348"/>
                  </a:cubicBezTo>
                  <a:lnTo>
                    <a:pt x="0" y="1194"/>
                  </a:lnTo>
                  <a:lnTo>
                    <a:pt x="2185" y="1194"/>
                  </a:lnTo>
                  <a:lnTo>
                    <a:pt x="2185" y="348"/>
                  </a:lnTo>
                  <a:cubicBezTo>
                    <a:pt x="2185" y="160"/>
                    <a:pt x="2026" y="1"/>
                    <a:pt x="183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77"/>
            <p:cNvSpPr/>
            <p:nvPr/>
          </p:nvSpPr>
          <p:spPr>
            <a:xfrm>
              <a:off x="3625085" y="3309070"/>
              <a:ext cx="369207" cy="209050"/>
            </a:xfrm>
            <a:custGeom>
              <a:rect b="b" l="l" r="r" t="t"/>
              <a:pathLst>
                <a:path extrusionOk="0" h="7957" w="14053">
                  <a:moveTo>
                    <a:pt x="860" y="1"/>
                  </a:moveTo>
                  <a:cubicBezTo>
                    <a:pt x="389" y="1"/>
                    <a:pt x="0" y="382"/>
                    <a:pt x="0" y="854"/>
                  </a:cubicBezTo>
                  <a:lnTo>
                    <a:pt x="0" y="7096"/>
                  </a:lnTo>
                  <a:cubicBezTo>
                    <a:pt x="0" y="7575"/>
                    <a:pt x="389" y="7956"/>
                    <a:pt x="860" y="7956"/>
                  </a:cubicBezTo>
                  <a:lnTo>
                    <a:pt x="13193" y="7956"/>
                  </a:lnTo>
                  <a:cubicBezTo>
                    <a:pt x="13665" y="7956"/>
                    <a:pt x="14053" y="7575"/>
                    <a:pt x="14053" y="7096"/>
                  </a:cubicBezTo>
                  <a:lnTo>
                    <a:pt x="14053" y="861"/>
                  </a:lnTo>
                  <a:cubicBezTo>
                    <a:pt x="14053" y="382"/>
                    <a:pt x="13665" y="1"/>
                    <a:pt x="131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77"/>
            <p:cNvSpPr/>
            <p:nvPr/>
          </p:nvSpPr>
          <p:spPr>
            <a:xfrm>
              <a:off x="3941616" y="3344065"/>
              <a:ext cx="52676" cy="145996"/>
            </a:xfrm>
            <a:custGeom>
              <a:rect b="b" l="l" r="r" t="t"/>
              <a:pathLst>
                <a:path extrusionOk="0" h="5557" w="2005">
                  <a:moveTo>
                    <a:pt x="2005" y="0"/>
                  </a:moveTo>
                  <a:lnTo>
                    <a:pt x="798" y="7"/>
                  </a:lnTo>
                  <a:lnTo>
                    <a:pt x="749" y="7"/>
                  </a:lnTo>
                  <a:cubicBezTo>
                    <a:pt x="326" y="28"/>
                    <a:pt x="0" y="382"/>
                    <a:pt x="0" y="805"/>
                  </a:cubicBezTo>
                  <a:lnTo>
                    <a:pt x="0" y="4759"/>
                  </a:lnTo>
                  <a:cubicBezTo>
                    <a:pt x="0" y="5196"/>
                    <a:pt x="354" y="5556"/>
                    <a:pt x="798" y="5556"/>
                  </a:cubicBezTo>
                  <a:lnTo>
                    <a:pt x="2005" y="555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77"/>
            <p:cNvSpPr/>
            <p:nvPr/>
          </p:nvSpPr>
          <p:spPr>
            <a:xfrm>
              <a:off x="3739161" y="3324203"/>
              <a:ext cx="187349" cy="179783"/>
            </a:xfrm>
            <a:custGeom>
              <a:rect b="b" l="l" r="r" t="t"/>
              <a:pathLst>
                <a:path extrusionOk="0" h="6843" w="7131">
                  <a:moveTo>
                    <a:pt x="3723" y="0"/>
                  </a:moveTo>
                  <a:cubicBezTo>
                    <a:pt x="3714" y="0"/>
                    <a:pt x="3706" y="0"/>
                    <a:pt x="3697" y="0"/>
                  </a:cubicBezTo>
                  <a:cubicBezTo>
                    <a:pt x="2310" y="0"/>
                    <a:pt x="1062" y="833"/>
                    <a:pt x="534" y="2109"/>
                  </a:cubicBezTo>
                  <a:cubicBezTo>
                    <a:pt x="0" y="3392"/>
                    <a:pt x="299" y="4863"/>
                    <a:pt x="1277" y="5841"/>
                  </a:cubicBezTo>
                  <a:cubicBezTo>
                    <a:pt x="1931" y="6495"/>
                    <a:pt x="2806" y="6842"/>
                    <a:pt x="3698" y="6842"/>
                  </a:cubicBezTo>
                  <a:cubicBezTo>
                    <a:pt x="4139" y="6842"/>
                    <a:pt x="4584" y="6757"/>
                    <a:pt x="5008" y="6583"/>
                  </a:cubicBezTo>
                  <a:cubicBezTo>
                    <a:pt x="6284" y="6056"/>
                    <a:pt x="7117" y="4807"/>
                    <a:pt x="7117" y="3420"/>
                  </a:cubicBezTo>
                  <a:cubicBezTo>
                    <a:pt x="7131" y="1535"/>
                    <a:pt x="5605" y="0"/>
                    <a:pt x="372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77"/>
            <p:cNvSpPr/>
            <p:nvPr/>
          </p:nvSpPr>
          <p:spPr>
            <a:xfrm>
              <a:off x="3755739" y="3339494"/>
              <a:ext cx="155297" cy="149096"/>
            </a:xfrm>
            <a:custGeom>
              <a:rect b="b" l="l" r="r" t="t"/>
              <a:pathLst>
                <a:path extrusionOk="0" h="5675" w="5911">
                  <a:moveTo>
                    <a:pt x="3079" y="1"/>
                  </a:moveTo>
                  <a:cubicBezTo>
                    <a:pt x="3075" y="1"/>
                    <a:pt x="3071" y="1"/>
                    <a:pt x="3066" y="1"/>
                  </a:cubicBezTo>
                  <a:cubicBezTo>
                    <a:pt x="1915" y="1"/>
                    <a:pt x="881" y="695"/>
                    <a:pt x="444" y="1749"/>
                  </a:cubicBezTo>
                  <a:cubicBezTo>
                    <a:pt x="0" y="2810"/>
                    <a:pt x="243" y="4031"/>
                    <a:pt x="1055" y="4842"/>
                  </a:cubicBezTo>
                  <a:cubicBezTo>
                    <a:pt x="1598" y="5386"/>
                    <a:pt x="2325" y="5674"/>
                    <a:pt x="3065" y="5674"/>
                  </a:cubicBezTo>
                  <a:cubicBezTo>
                    <a:pt x="3430" y="5674"/>
                    <a:pt x="3798" y="5604"/>
                    <a:pt x="4148" y="5460"/>
                  </a:cubicBezTo>
                  <a:cubicBezTo>
                    <a:pt x="5210" y="5023"/>
                    <a:pt x="5903" y="3982"/>
                    <a:pt x="5903" y="2838"/>
                  </a:cubicBezTo>
                  <a:cubicBezTo>
                    <a:pt x="5910" y="1275"/>
                    <a:pt x="4641" y="1"/>
                    <a:pt x="307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77"/>
            <p:cNvSpPr/>
            <p:nvPr/>
          </p:nvSpPr>
          <p:spPr>
            <a:xfrm>
              <a:off x="3775049" y="3359172"/>
              <a:ext cx="122298" cy="108479"/>
            </a:xfrm>
            <a:custGeom>
              <a:rect b="b" l="l" r="r" t="t"/>
              <a:pathLst>
                <a:path extrusionOk="0" h="4129" w="4655">
                  <a:moveTo>
                    <a:pt x="2326" y="0"/>
                  </a:moveTo>
                  <a:cubicBezTo>
                    <a:pt x="1712" y="0"/>
                    <a:pt x="1103" y="276"/>
                    <a:pt x="694" y="799"/>
                  </a:cubicBezTo>
                  <a:cubicBezTo>
                    <a:pt x="1" y="1680"/>
                    <a:pt x="146" y="2956"/>
                    <a:pt x="1013" y="3663"/>
                  </a:cubicBezTo>
                  <a:cubicBezTo>
                    <a:pt x="1396" y="3976"/>
                    <a:pt x="1858" y="4128"/>
                    <a:pt x="2318" y="4128"/>
                  </a:cubicBezTo>
                  <a:cubicBezTo>
                    <a:pt x="2900" y="4128"/>
                    <a:pt x="3478" y="3883"/>
                    <a:pt x="3885" y="3407"/>
                  </a:cubicBezTo>
                  <a:lnTo>
                    <a:pt x="3892" y="3400"/>
                  </a:lnTo>
                  <a:cubicBezTo>
                    <a:pt x="3934" y="3351"/>
                    <a:pt x="3968" y="3310"/>
                    <a:pt x="4003" y="3261"/>
                  </a:cubicBezTo>
                  <a:cubicBezTo>
                    <a:pt x="4655" y="2346"/>
                    <a:pt x="4454" y="1083"/>
                    <a:pt x="3552" y="410"/>
                  </a:cubicBezTo>
                  <a:cubicBezTo>
                    <a:pt x="3185" y="134"/>
                    <a:pt x="2754" y="0"/>
                    <a:pt x="23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77"/>
            <p:cNvSpPr/>
            <p:nvPr/>
          </p:nvSpPr>
          <p:spPr>
            <a:xfrm>
              <a:off x="3798563" y="3359093"/>
              <a:ext cx="98075" cy="90982"/>
            </a:xfrm>
            <a:custGeom>
              <a:rect b="b" l="l" r="r" t="t"/>
              <a:pathLst>
                <a:path extrusionOk="0" h="3463" w="3733">
                  <a:moveTo>
                    <a:pt x="1423" y="1"/>
                  </a:moveTo>
                  <a:cubicBezTo>
                    <a:pt x="1124" y="1"/>
                    <a:pt x="823" y="65"/>
                    <a:pt x="541" y="198"/>
                  </a:cubicBezTo>
                  <a:cubicBezTo>
                    <a:pt x="0" y="968"/>
                    <a:pt x="42" y="2002"/>
                    <a:pt x="646" y="2723"/>
                  </a:cubicBezTo>
                  <a:cubicBezTo>
                    <a:pt x="1043" y="3204"/>
                    <a:pt x="1629" y="3463"/>
                    <a:pt x="2226" y="3463"/>
                  </a:cubicBezTo>
                  <a:cubicBezTo>
                    <a:pt x="2524" y="3463"/>
                    <a:pt x="2826" y="3398"/>
                    <a:pt x="3108" y="3264"/>
                  </a:cubicBezTo>
                  <a:cubicBezTo>
                    <a:pt x="3732" y="2390"/>
                    <a:pt x="3580" y="1183"/>
                    <a:pt x="2761" y="490"/>
                  </a:cubicBezTo>
                  <a:cubicBezTo>
                    <a:pt x="2380" y="169"/>
                    <a:pt x="1904" y="1"/>
                    <a:pt x="1423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77"/>
            <p:cNvSpPr/>
            <p:nvPr/>
          </p:nvSpPr>
          <p:spPr>
            <a:xfrm>
              <a:off x="3828461" y="3387441"/>
              <a:ext cx="34286" cy="34286"/>
            </a:xfrm>
            <a:custGeom>
              <a:rect b="b" l="l" r="r" t="t"/>
              <a:pathLst>
                <a:path extrusionOk="0" h="1305" w="1305">
                  <a:moveTo>
                    <a:pt x="652" y="0"/>
                  </a:moveTo>
                  <a:cubicBezTo>
                    <a:pt x="291" y="0"/>
                    <a:pt x="0" y="292"/>
                    <a:pt x="0" y="652"/>
                  </a:cubicBezTo>
                  <a:cubicBezTo>
                    <a:pt x="0" y="1013"/>
                    <a:pt x="291" y="1304"/>
                    <a:pt x="652" y="1304"/>
                  </a:cubicBezTo>
                  <a:cubicBezTo>
                    <a:pt x="1013" y="1304"/>
                    <a:pt x="1304" y="1013"/>
                    <a:pt x="1304" y="652"/>
                  </a:cubicBezTo>
                  <a:cubicBezTo>
                    <a:pt x="1304" y="292"/>
                    <a:pt x="1013" y="0"/>
                    <a:pt x="65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77"/>
            <p:cNvSpPr/>
            <p:nvPr/>
          </p:nvSpPr>
          <p:spPr>
            <a:xfrm>
              <a:off x="3658057" y="3259862"/>
              <a:ext cx="35573" cy="31028"/>
            </a:xfrm>
            <a:custGeom>
              <a:rect b="b" l="l" r="r" t="t"/>
              <a:pathLst>
                <a:path extrusionOk="0" h="1181" w="1354">
                  <a:moveTo>
                    <a:pt x="347" y="1"/>
                  </a:moveTo>
                  <a:cubicBezTo>
                    <a:pt x="153" y="1"/>
                    <a:pt x="1" y="153"/>
                    <a:pt x="1" y="348"/>
                  </a:cubicBezTo>
                  <a:lnTo>
                    <a:pt x="1" y="833"/>
                  </a:lnTo>
                  <a:cubicBezTo>
                    <a:pt x="1" y="1021"/>
                    <a:pt x="153" y="1180"/>
                    <a:pt x="347" y="1180"/>
                  </a:cubicBezTo>
                  <a:lnTo>
                    <a:pt x="1006" y="1180"/>
                  </a:lnTo>
                  <a:cubicBezTo>
                    <a:pt x="1194" y="1180"/>
                    <a:pt x="1353" y="1021"/>
                    <a:pt x="1353" y="833"/>
                  </a:cubicBezTo>
                  <a:lnTo>
                    <a:pt x="1353" y="348"/>
                  </a:lnTo>
                  <a:cubicBezTo>
                    <a:pt x="1353" y="153"/>
                    <a:pt x="1194" y="1"/>
                    <a:pt x="100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77"/>
            <p:cNvSpPr/>
            <p:nvPr/>
          </p:nvSpPr>
          <p:spPr>
            <a:xfrm>
              <a:off x="3625085" y="3281931"/>
              <a:ext cx="101517" cy="236190"/>
            </a:xfrm>
            <a:custGeom>
              <a:rect b="b" l="l" r="r" t="t"/>
              <a:pathLst>
                <a:path extrusionOk="0" h="8990" w="3864">
                  <a:moveTo>
                    <a:pt x="860" y="0"/>
                  </a:moveTo>
                  <a:cubicBezTo>
                    <a:pt x="389" y="7"/>
                    <a:pt x="7" y="389"/>
                    <a:pt x="0" y="860"/>
                  </a:cubicBezTo>
                  <a:lnTo>
                    <a:pt x="0" y="8129"/>
                  </a:lnTo>
                  <a:cubicBezTo>
                    <a:pt x="7" y="8601"/>
                    <a:pt x="389" y="8989"/>
                    <a:pt x="860" y="8989"/>
                  </a:cubicBezTo>
                  <a:lnTo>
                    <a:pt x="3004" y="8989"/>
                  </a:lnTo>
                  <a:cubicBezTo>
                    <a:pt x="3475" y="8989"/>
                    <a:pt x="3857" y="8601"/>
                    <a:pt x="3864" y="8129"/>
                  </a:cubicBezTo>
                  <a:lnTo>
                    <a:pt x="3864" y="860"/>
                  </a:lnTo>
                  <a:cubicBezTo>
                    <a:pt x="3864" y="396"/>
                    <a:pt x="3496" y="14"/>
                    <a:pt x="303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77"/>
            <p:cNvSpPr/>
            <p:nvPr/>
          </p:nvSpPr>
          <p:spPr>
            <a:xfrm>
              <a:off x="3625269" y="3281931"/>
              <a:ext cx="79474" cy="209944"/>
            </a:xfrm>
            <a:custGeom>
              <a:rect b="b" l="l" r="r" t="t"/>
              <a:pathLst>
                <a:path extrusionOk="0" h="7991" w="3025">
                  <a:moveTo>
                    <a:pt x="860" y="0"/>
                  </a:moveTo>
                  <a:cubicBezTo>
                    <a:pt x="382" y="7"/>
                    <a:pt x="0" y="389"/>
                    <a:pt x="0" y="860"/>
                  </a:cubicBezTo>
                  <a:lnTo>
                    <a:pt x="0" y="7991"/>
                  </a:lnTo>
                  <a:lnTo>
                    <a:pt x="2164" y="7991"/>
                  </a:lnTo>
                  <a:cubicBezTo>
                    <a:pt x="2636" y="7984"/>
                    <a:pt x="3017" y="7602"/>
                    <a:pt x="3024" y="7131"/>
                  </a:cubicBezTo>
                  <a:lnTo>
                    <a:pt x="3024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77"/>
            <p:cNvSpPr/>
            <p:nvPr/>
          </p:nvSpPr>
          <p:spPr>
            <a:xfrm>
              <a:off x="3912822" y="3327671"/>
              <a:ext cx="22621" cy="22621"/>
            </a:xfrm>
            <a:custGeom>
              <a:rect b="b" l="l" r="r" t="t"/>
              <a:pathLst>
                <a:path extrusionOk="0" h="861" w="861">
                  <a:moveTo>
                    <a:pt x="431" y="0"/>
                  </a:moveTo>
                  <a:cubicBezTo>
                    <a:pt x="195" y="0"/>
                    <a:pt x="0" y="194"/>
                    <a:pt x="0" y="430"/>
                  </a:cubicBezTo>
                  <a:cubicBezTo>
                    <a:pt x="0" y="666"/>
                    <a:pt x="195" y="860"/>
                    <a:pt x="431" y="860"/>
                  </a:cubicBezTo>
                  <a:cubicBezTo>
                    <a:pt x="673" y="860"/>
                    <a:pt x="861" y="666"/>
                    <a:pt x="861" y="430"/>
                  </a:cubicBezTo>
                  <a:cubicBezTo>
                    <a:pt x="861" y="194"/>
                    <a:pt x="673" y="0"/>
                    <a:pt x="431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9" name="Google Shape;6539;p77"/>
          <p:cNvGrpSpPr/>
          <p:nvPr/>
        </p:nvGrpSpPr>
        <p:grpSpPr>
          <a:xfrm>
            <a:off x="6317360" y="3276808"/>
            <a:ext cx="363217" cy="248590"/>
            <a:chOff x="6317360" y="3276808"/>
            <a:chExt cx="363217" cy="248590"/>
          </a:xfrm>
        </p:grpSpPr>
        <p:sp>
          <p:nvSpPr>
            <p:cNvPr id="6540" name="Google Shape;6540;p77"/>
            <p:cNvSpPr/>
            <p:nvPr/>
          </p:nvSpPr>
          <p:spPr>
            <a:xfrm>
              <a:off x="6568840" y="3420045"/>
              <a:ext cx="77110" cy="49051"/>
            </a:xfrm>
            <a:custGeom>
              <a:rect b="b" l="l" r="r" t="t"/>
              <a:pathLst>
                <a:path extrusionOk="0" h="1867" w="2935">
                  <a:moveTo>
                    <a:pt x="0" y="1"/>
                  </a:moveTo>
                  <a:lnTo>
                    <a:pt x="0" y="1867"/>
                  </a:lnTo>
                  <a:lnTo>
                    <a:pt x="2934" y="1867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77"/>
            <p:cNvSpPr/>
            <p:nvPr/>
          </p:nvSpPr>
          <p:spPr>
            <a:xfrm>
              <a:off x="6568840" y="3444663"/>
              <a:ext cx="77110" cy="24433"/>
            </a:xfrm>
            <a:custGeom>
              <a:rect b="b" l="l" r="r" t="t"/>
              <a:pathLst>
                <a:path extrusionOk="0" h="930" w="2935">
                  <a:moveTo>
                    <a:pt x="0" y="0"/>
                  </a:moveTo>
                  <a:lnTo>
                    <a:pt x="0" y="930"/>
                  </a:lnTo>
                  <a:lnTo>
                    <a:pt x="2934" y="930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77"/>
            <p:cNvSpPr/>
            <p:nvPr/>
          </p:nvSpPr>
          <p:spPr>
            <a:xfrm>
              <a:off x="6626797" y="3387178"/>
              <a:ext cx="53780" cy="114890"/>
            </a:xfrm>
            <a:custGeom>
              <a:rect b="b" l="l" r="r" t="t"/>
              <a:pathLst>
                <a:path extrusionOk="0" h="4373" w="2047">
                  <a:moveTo>
                    <a:pt x="1827" y="1"/>
                  </a:moveTo>
                  <a:cubicBezTo>
                    <a:pt x="1806" y="1"/>
                    <a:pt x="1784" y="4"/>
                    <a:pt x="1762" y="10"/>
                  </a:cubicBezTo>
                  <a:lnTo>
                    <a:pt x="167" y="447"/>
                  </a:lnTo>
                  <a:cubicBezTo>
                    <a:pt x="69" y="475"/>
                    <a:pt x="0" y="558"/>
                    <a:pt x="0" y="662"/>
                  </a:cubicBezTo>
                  <a:lnTo>
                    <a:pt x="0" y="3707"/>
                  </a:lnTo>
                  <a:cubicBezTo>
                    <a:pt x="0" y="3811"/>
                    <a:pt x="69" y="3901"/>
                    <a:pt x="167" y="3922"/>
                  </a:cubicBezTo>
                  <a:lnTo>
                    <a:pt x="1762" y="4366"/>
                  </a:lnTo>
                  <a:cubicBezTo>
                    <a:pt x="1781" y="4371"/>
                    <a:pt x="1800" y="4373"/>
                    <a:pt x="1818" y="4373"/>
                  </a:cubicBezTo>
                  <a:cubicBezTo>
                    <a:pt x="1941" y="4373"/>
                    <a:pt x="2046" y="4277"/>
                    <a:pt x="2046" y="4144"/>
                  </a:cubicBezTo>
                  <a:lnTo>
                    <a:pt x="2046" y="225"/>
                  </a:lnTo>
                  <a:cubicBezTo>
                    <a:pt x="2046" y="96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77"/>
            <p:cNvSpPr/>
            <p:nvPr/>
          </p:nvSpPr>
          <p:spPr>
            <a:xfrm>
              <a:off x="6345051" y="3363743"/>
              <a:ext cx="247855" cy="161655"/>
            </a:xfrm>
            <a:custGeom>
              <a:rect b="b" l="l" r="r" t="t"/>
              <a:pathLst>
                <a:path extrusionOk="0" h="6153" w="9434">
                  <a:moveTo>
                    <a:pt x="320" y="1"/>
                  </a:moveTo>
                  <a:cubicBezTo>
                    <a:pt x="146" y="1"/>
                    <a:pt x="1" y="146"/>
                    <a:pt x="1" y="320"/>
                  </a:cubicBezTo>
                  <a:lnTo>
                    <a:pt x="1" y="5834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34" y="6014"/>
                    <a:pt x="9434" y="5834"/>
                  </a:cubicBezTo>
                  <a:lnTo>
                    <a:pt x="9434" y="320"/>
                  </a:lnTo>
                  <a:cubicBezTo>
                    <a:pt x="9434" y="146"/>
                    <a:pt x="9288" y="1"/>
                    <a:pt x="91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77"/>
            <p:cNvSpPr/>
            <p:nvPr/>
          </p:nvSpPr>
          <p:spPr>
            <a:xfrm>
              <a:off x="6345051" y="3363743"/>
              <a:ext cx="247671" cy="161655"/>
            </a:xfrm>
            <a:custGeom>
              <a:rect b="b" l="l" r="r" t="t"/>
              <a:pathLst>
                <a:path extrusionOk="0" h="6153" w="9427">
                  <a:moveTo>
                    <a:pt x="7658" y="1"/>
                  </a:moveTo>
                  <a:cubicBezTo>
                    <a:pt x="7832" y="1"/>
                    <a:pt x="7970" y="146"/>
                    <a:pt x="7970" y="320"/>
                  </a:cubicBezTo>
                  <a:lnTo>
                    <a:pt x="7970" y="5314"/>
                  </a:lnTo>
                  <a:cubicBezTo>
                    <a:pt x="7970" y="5549"/>
                    <a:pt x="7783" y="5744"/>
                    <a:pt x="7547" y="5744"/>
                  </a:cubicBezTo>
                  <a:lnTo>
                    <a:pt x="313" y="5744"/>
                  </a:lnTo>
                  <a:cubicBezTo>
                    <a:pt x="160" y="5744"/>
                    <a:pt x="28" y="5633"/>
                    <a:pt x="1" y="5480"/>
                  </a:cubicBezTo>
                  <a:lnTo>
                    <a:pt x="1" y="5841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27" y="6014"/>
                    <a:pt x="9427" y="5841"/>
                  </a:cubicBezTo>
                  <a:lnTo>
                    <a:pt x="9427" y="320"/>
                  </a:lnTo>
                  <a:cubicBezTo>
                    <a:pt x="9427" y="313"/>
                    <a:pt x="9427" y="299"/>
                    <a:pt x="9427" y="292"/>
                  </a:cubicBezTo>
                  <a:cubicBezTo>
                    <a:pt x="9413" y="125"/>
                    <a:pt x="9274" y="1"/>
                    <a:pt x="911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77"/>
            <p:cNvSpPr/>
            <p:nvPr/>
          </p:nvSpPr>
          <p:spPr>
            <a:xfrm>
              <a:off x="6317360" y="3276808"/>
              <a:ext cx="147993" cy="147835"/>
            </a:xfrm>
            <a:custGeom>
              <a:rect b="b" l="l" r="r" t="t"/>
              <a:pathLst>
                <a:path extrusionOk="0" h="5627" w="5633">
                  <a:moveTo>
                    <a:pt x="2817" y="1"/>
                  </a:moveTo>
                  <a:cubicBezTo>
                    <a:pt x="1263" y="1"/>
                    <a:pt x="0" y="1256"/>
                    <a:pt x="0" y="2810"/>
                  </a:cubicBezTo>
                  <a:cubicBezTo>
                    <a:pt x="0" y="4371"/>
                    <a:pt x="1263" y="5626"/>
                    <a:pt x="2817" y="5626"/>
                  </a:cubicBezTo>
                  <a:cubicBezTo>
                    <a:pt x="4370" y="5626"/>
                    <a:pt x="5633" y="4371"/>
                    <a:pt x="5633" y="2810"/>
                  </a:cubicBezTo>
                  <a:cubicBezTo>
                    <a:pt x="5633" y="1256"/>
                    <a:pt x="4370" y="1"/>
                    <a:pt x="28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77"/>
            <p:cNvSpPr/>
            <p:nvPr/>
          </p:nvSpPr>
          <p:spPr>
            <a:xfrm>
              <a:off x="6339035" y="3298325"/>
              <a:ext cx="133622" cy="126344"/>
            </a:xfrm>
            <a:custGeom>
              <a:rect b="b" l="l" r="r" t="t"/>
              <a:pathLst>
                <a:path extrusionOk="0" h="4809" w="5086">
                  <a:moveTo>
                    <a:pt x="3982" y="0"/>
                  </a:moveTo>
                  <a:lnTo>
                    <a:pt x="1" y="3982"/>
                  </a:lnTo>
                  <a:cubicBezTo>
                    <a:pt x="552" y="4533"/>
                    <a:pt x="1274" y="4809"/>
                    <a:pt x="1994" y="4809"/>
                  </a:cubicBezTo>
                  <a:cubicBezTo>
                    <a:pt x="2715" y="4809"/>
                    <a:pt x="3434" y="4533"/>
                    <a:pt x="3982" y="3982"/>
                  </a:cubicBezTo>
                  <a:cubicBezTo>
                    <a:pt x="5085" y="2886"/>
                    <a:pt x="5085" y="1103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77"/>
            <p:cNvSpPr/>
            <p:nvPr/>
          </p:nvSpPr>
          <p:spPr>
            <a:xfrm>
              <a:off x="6505051" y="3446659"/>
              <a:ext cx="54148" cy="54148"/>
            </a:xfrm>
            <a:custGeom>
              <a:rect b="b" l="l" r="r" t="t"/>
              <a:pathLst>
                <a:path extrusionOk="0" h="2061" w="2061">
                  <a:moveTo>
                    <a:pt x="98" y="0"/>
                  </a:moveTo>
                  <a:cubicBezTo>
                    <a:pt x="42" y="0"/>
                    <a:pt x="1" y="42"/>
                    <a:pt x="1" y="98"/>
                  </a:cubicBezTo>
                  <a:lnTo>
                    <a:pt x="1" y="1970"/>
                  </a:lnTo>
                  <a:cubicBezTo>
                    <a:pt x="1" y="2019"/>
                    <a:pt x="42" y="2061"/>
                    <a:pt x="98" y="2061"/>
                  </a:cubicBezTo>
                  <a:lnTo>
                    <a:pt x="1971" y="2061"/>
                  </a:lnTo>
                  <a:cubicBezTo>
                    <a:pt x="2019" y="2061"/>
                    <a:pt x="2061" y="2019"/>
                    <a:pt x="2061" y="1970"/>
                  </a:cubicBezTo>
                  <a:lnTo>
                    <a:pt x="2061" y="98"/>
                  </a:lnTo>
                  <a:cubicBezTo>
                    <a:pt x="2061" y="42"/>
                    <a:pt x="2019" y="0"/>
                    <a:pt x="197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77"/>
            <p:cNvSpPr/>
            <p:nvPr/>
          </p:nvSpPr>
          <p:spPr>
            <a:xfrm>
              <a:off x="6358371" y="3325885"/>
              <a:ext cx="57773" cy="49550"/>
            </a:xfrm>
            <a:custGeom>
              <a:rect b="b" l="l" r="r" t="t"/>
              <a:pathLst>
                <a:path extrusionOk="0" h="1886" w="2199">
                  <a:moveTo>
                    <a:pt x="1251" y="0"/>
                  </a:moveTo>
                  <a:cubicBezTo>
                    <a:pt x="1019" y="0"/>
                    <a:pt x="783" y="86"/>
                    <a:pt x="590" y="276"/>
                  </a:cubicBezTo>
                  <a:cubicBezTo>
                    <a:pt x="0" y="873"/>
                    <a:pt x="416" y="1885"/>
                    <a:pt x="1256" y="1885"/>
                  </a:cubicBezTo>
                  <a:cubicBezTo>
                    <a:pt x="1776" y="1885"/>
                    <a:pt x="2199" y="1462"/>
                    <a:pt x="2199" y="942"/>
                  </a:cubicBezTo>
                  <a:cubicBezTo>
                    <a:pt x="2199" y="374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77"/>
            <p:cNvSpPr/>
            <p:nvPr/>
          </p:nvSpPr>
          <p:spPr>
            <a:xfrm>
              <a:off x="6484821" y="3293937"/>
              <a:ext cx="113734" cy="113576"/>
            </a:xfrm>
            <a:custGeom>
              <a:rect b="b" l="l" r="r" t="t"/>
              <a:pathLst>
                <a:path extrusionOk="0" h="4323" w="4329">
                  <a:moveTo>
                    <a:pt x="2165" y="1"/>
                  </a:moveTo>
                  <a:cubicBezTo>
                    <a:pt x="972" y="1"/>
                    <a:pt x="1" y="965"/>
                    <a:pt x="1" y="2158"/>
                  </a:cubicBezTo>
                  <a:cubicBezTo>
                    <a:pt x="1" y="3351"/>
                    <a:pt x="972" y="4322"/>
                    <a:pt x="2165" y="4322"/>
                  </a:cubicBezTo>
                  <a:cubicBezTo>
                    <a:pt x="3358" y="4322"/>
                    <a:pt x="4329" y="3351"/>
                    <a:pt x="4329" y="2158"/>
                  </a:cubicBezTo>
                  <a:cubicBezTo>
                    <a:pt x="4329" y="965"/>
                    <a:pt x="3358" y="1"/>
                    <a:pt x="216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77"/>
            <p:cNvSpPr/>
            <p:nvPr/>
          </p:nvSpPr>
          <p:spPr>
            <a:xfrm>
              <a:off x="6501583" y="3310541"/>
              <a:ext cx="102463" cy="96919"/>
            </a:xfrm>
            <a:custGeom>
              <a:rect b="b" l="l" r="r" t="t"/>
              <a:pathLst>
                <a:path extrusionOk="0" h="3689" w="3900">
                  <a:moveTo>
                    <a:pt x="3053" y="0"/>
                  </a:moveTo>
                  <a:lnTo>
                    <a:pt x="1" y="3059"/>
                  </a:lnTo>
                  <a:cubicBezTo>
                    <a:pt x="421" y="3479"/>
                    <a:pt x="974" y="3688"/>
                    <a:pt x="1527" y="3688"/>
                  </a:cubicBezTo>
                  <a:cubicBezTo>
                    <a:pt x="2080" y="3688"/>
                    <a:pt x="2633" y="3479"/>
                    <a:pt x="3053" y="3059"/>
                  </a:cubicBezTo>
                  <a:cubicBezTo>
                    <a:pt x="3899" y="2213"/>
                    <a:pt x="3899" y="846"/>
                    <a:pt x="305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77"/>
            <p:cNvSpPr/>
            <p:nvPr/>
          </p:nvSpPr>
          <p:spPr>
            <a:xfrm>
              <a:off x="6521445" y="3335448"/>
              <a:ext cx="35389" cy="30502"/>
            </a:xfrm>
            <a:custGeom>
              <a:rect b="b" l="l" r="r" t="t"/>
              <a:pathLst>
                <a:path extrusionOk="0" h="1161" w="1347">
                  <a:moveTo>
                    <a:pt x="766" y="0"/>
                  </a:moveTo>
                  <a:cubicBezTo>
                    <a:pt x="625" y="0"/>
                    <a:pt x="480" y="53"/>
                    <a:pt x="362" y="169"/>
                  </a:cubicBezTo>
                  <a:cubicBezTo>
                    <a:pt x="1" y="536"/>
                    <a:pt x="258" y="1161"/>
                    <a:pt x="771" y="1161"/>
                  </a:cubicBezTo>
                  <a:cubicBezTo>
                    <a:pt x="1090" y="1161"/>
                    <a:pt x="1347" y="897"/>
                    <a:pt x="1347" y="578"/>
                  </a:cubicBezTo>
                  <a:cubicBezTo>
                    <a:pt x="1347" y="230"/>
                    <a:pt x="1063" y="0"/>
                    <a:pt x="76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77"/>
            <p:cNvSpPr/>
            <p:nvPr/>
          </p:nvSpPr>
          <p:spPr>
            <a:xfrm>
              <a:off x="6413071" y="3305234"/>
              <a:ext cx="25800" cy="21806"/>
            </a:xfrm>
            <a:custGeom>
              <a:rect b="b" l="l" r="r" t="t"/>
              <a:pathLst>
                <a:path extrusionOk="0" h="830" w="982">
                  <a:moveTo>
                    <a:pt x="693" y="1"/>
                  </a:moveTo>
                  <a:cubicBezTo>
                    <a:pt x="647" y="1"/>
                    <a:pt x="599" y="17"/>
                    <a:pt x="554" y="56"/>
                  </a:cubicBezTo>
                  <a:lnTo>
                    <a:pt x="131" y="480"/>
                  </a:lnTo>
                  <a:cubicBezTo>
                    <a:pt x="1" y="631"/>
                    <a:pt x="133" y="830"/>
                    <a:pt x="293" y="830"/>
                  </a:cubicBezTo>
                  <a:cubicBezTo>
                    <a:pt x="338" y="830"/>
                    <a:pt x="385" y="814"/>
                    <a:pt x="429" y="778"/>
                  </a:cubicBezTo>
                  <a:lnTo>
                    <a:pt x="852" y="348"/>
                  </a:lnTo>
                  <a:cubicBezTo>
                    <a:pt x="981" y="197"/>
                    <a:pt x="852" y="1"/>
                    <a:pt x="6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77"/>
            <p:cNvSpPr/>
            <p:nvPr/>
          </p:nvSpPr>
          <p:spPr>
            <a:xfrm>
              <a:off x="6343869" y="3373779"/>
              <a:ext cx="26956" cy="22358"/>
            </a:xfrm>
            <a:custGeom>
              <a:rect b="b" l="l" r="r" t="t"/>
              <a:pathLst>
                <a:path extrusionOk="0" h="851" w="1026">
                  <a:moveTo>
                    <a:pt x="712" y="1"/>
                  </a:moveTo>
                  <a:cubicBezTo>
                    <a:pt x="660" y="1"/>
                    <a:pt x="606" y="23"/>
                    <a:pt x="559" y="76"/>
                  </a:cubicBezTo>
                  <a:lnTo>
                    <a:pt x="136" y="499"/>
                  </a:lnTo>
                  <a:cubicBezTo>
                    <a:pt x="1" y="656"/>
                    <a:pt x="135" y="850"/>
                    <a:pt x="292" y="850"/>
                  </a:cubicBezTo>
                  <a:cubicBezTo>
                    <a:pt x="337" y="850"/>
                    <a:pt x="384" y="835"/>
                    <a:pt x="427" y="798"/>
                  </a:cubicBezTo>
                  <a:lnTo>
                    <a:pt x="857" y="375"/>
                  </a:lnTo>
                  <a:cubicBezTo>
                    <a:pt x="1026" y="222"/>
                    <a:pt x="878" y="1"/>
                    <a:pt x="71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77"/>
            <p:cNvSpPr/>
            <p:nvPr/>
          </p:nvSpPr>
          <p:spPr>
            <a:xfrm>
              <a:off x="6412072" y="3373779"/>
              <a:ext cx="27823" cy="22962"/>
            </a:xfrm>
            <a:custGeom>
              <a:rect b="b" l="l" r="r" t="t"/>
              <a:pathLst>
                <a:path extrusionOk="0" h="874" w="1059">
                  <a:moveTo>
                    <a:pt x="311" y="1"/>
                  </a:moveTo>
                  <a:cubicBezTo>
                    <a:pt x="144" y="1"/>
                    <a:pt x="0" y="222"/>
                    <a:pt x="169" y="375"/>
                  </a:cubicBezTo>
                  <a:lnTo>
                    <a:pt x="592" y="798"/>
                  </a:lnTo>
                  <a:cubicBezTo>
                    <a:pt x="640" y="851"/>
                    <a:pt x="695" y="873"/>
                    <a:pt x="748" y="873"/>
                  </a:cubicBezTo>
                  <a:cubicBezTo>
                    <a:pt x="915" y="873"/>
                    <a:pt x="1059" y="652"/>
                    <a:pt x="890" y="499"/>
                  </a:cubicBezTo>
                  <a:lnTo>
                    <a:pt x="467" y="76"/>
                  </a:lnTo>
                  <a:cubicBezTo>
                    <a:pt x="419" y="23"/>
                    <a:pt x="363" y="1"/>
                    <a:pt x="3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77"/>
            <p:cNvSpPr/>
            <p:nvPr/>
          </p:nvSpPr>
          <p:spPr>
            <a:xfrm>
              <a:off x="6342870" y="3304656"/>
              <a:ext cx="27980" cy="22988"/>
            </a:xfrm>
            <a:custGeom>
              <a:rect b="b" l="l" r="r" t="t"/>
              <a:pathLst>
                <a:path extrusionOk="0" h="875" w="1065">
                  <a:moveTo>
                    <a:pt x="310" y="0"/>
                  </a:moveTo>
                  <a:cubicBezTo>
                    <a:pt x="145" y="0"/>
                    <a:pt x="1" y="223"/>
                    <a:pt x="174" y="370"/>
                  </a:cubicBezTo>
                  <a:lnTo>
                    <a:pt x="597" y="800"/>
                  </a:lnTo>
                  <a:cubicBezTo>
                    <a:pt x="643" y="853"/>
                    <a:pt x="697" y="874"/>
                    <a:pt x="749" y="874"/>
                  </a:cubicBezTo>
                  <a:cubicBezTo>
                    <a:pt x="915" y="874"/>
                    <a:pt x="1064" y="650"/>
                    <a:pt x="895" y="502"/>
                  </a:cubicBezTo>
                  <a:lnTo>
                    <a:pt x="465" y="78"/>
                  </a:lnTo>
                  <a:cubicBezTo>
                    <a:pt x="418" y="23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77"/>
            <p:cNvSpPr/>
            <p:nvPr/>
          </p:nvSpPr>
          <p:spPr>
            <a:xfrm>
              <a:off x="6557727" y="3315402"/>
              <a:ext cx="21754" cy="17392"/>
            </a:xfrm>
            <a:custGeom>
              <a:rect b="b" l="l" r="r" t="t"/>
              <a:pathLst>
                <a:path extrusionOk="0" h="662" w="828">
                  <a:moveTo>
                    <a:pt x="516" y="0"/>
                  </a:moveTo>
                  <a:cubicBezTo>
                    <a:pt x="463" y="0"/>
                    <a:pt x="408" y="23"/>
                    <a:pt x="361" y="79"/>
                  </a:cubicBezTo>
                  <a:lnTo>
                    <a:pt x="132" y="308"/>
                  </a:lnTo>
                  <a:cubicBezTo>
                    <a:pt x="0" y="439"/>
                    <a:pt x="90" y="661"/>
                    <a:pt x="278" y="661"/>
                  </a:cubicBezTo>
                  <a:cubicBezTo>
                    <a:pt x="333" y="661"/>
                    <a:pt x="389" y="641"/>
                    <a:pt x="430" y="599"/>
                  </a:cubicBezTo>
                  <a:lnTo>
                    <a:pt x="659" y="370"/>
                  </a:lnTo>
                  <a:cubicBezTo>
                    <a:pt x="827" y="223"/>
                    <a:pt x="681" y="0"/>
                    <a:pt x="5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77"/>
            <p:cNvSpPr/>
            <p:nvPr/>
          </p:nvSpPr>
          <p:spPr>
            <a:xfrm>
              <a:off x="6504945" y="3368761"/>
              <a:ext cx="20676" cy="16683"/>
            </a:xfrm>
            <a:custGeom>
              <a:rect b="b" l="l" r="r" t="t"/>
              <a:pathLst>
                <a:path extrusionOk="0" h="635" w="787">
                  <a:moveTo>
                    <a:pt x="494" y="0"/>
                  </a:moveTo>
                  <a:cubicBezTo>
                    <a:pt x="449" y="0"/>
                    <a:pt x="402" y="16"/>
                    <a:pt x="358" y="52"/>
                  </a:cubicBezTo>
                  <a:lnTo>
                    <a:pt x="130" y="288"/>
                  </a:lnTo>
                  <a:cubicBezTo>
                    <a:pt x="1" y="439"/>
                    <a:pt x="130" y="635"/>
                    <a:pt x="288" y="635"/>
                  </a:cubicBezTo>
                  <a:cubicBezTo>
                    <a:pt x="334" y="635"/>
                    <a:pt x="383" y="618"/>
                    <a:pt x="428" y="579"/>
                  </a:cubicBezTo>
                  <a:lnTo>
                    <a:pt x="657" y="351"/>
                  </a:lnTo>
                  <a:cubicBezTo>
                    <a:pt x="787" y="199"/>
                    <a:pt x="654" y="0"/>
                    <a:pt x="4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77"/>
            <p:cNvSpPr/>
            <p:nvPr/>
          </p:nvSpPr>
          <p:spPr>
            <a:xfrm>
              <a:off x="6557753" y="3368761"/>
              <a:ext cx="20703" cy="16683"/>
            </a:xfrm>
            <a:custGeom>
              <a:rect b="b" l="l" r="r" t="t"/>
              <a:pathLst>
                <a:path extrusionOk="0" h="635" w="788">
                  <a:moveTo>
                    <a:pt x="294" y="0"/>
                  </a:moveTo>
                  <a:cubicBezTo>
                    <a:pt x="133" y="0"/>
                    <a:pt x="1" y="199"/>
                    <a:pt x="131" y="351"/>
                  </a:cubicBezTo>
                  <a:lnTo>
                    <a:pt x="360" y="579"/>
                  </a:lnTo>
                  <a:cubicBezTo>
                    <a:pt x="405" y="618"/>
                    <a:pt x="454" y="635"/>
                    <a:pt x="500" y="635"/>
                  </a:cubicBezTo>
                  <a:cubicBezTo>
                    <a:pt x="658" y="635"/>
                    <a:pt x="787" y="439"/>
                    <a:pt x="658" y="288"/>
                  </a:cubicBezTo>
                  <a:lnTo>
                    <a:pt x="429" y="52"/>
                  </a:lnTo>
                  <a:cubicBezTo>
                    <a:pt x="385" y="16"/>
                    <a:pt x="338" y="0"/>
                    <a:pt x="2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77"/>
            <p:cNvSpPr/>
            <p:nvPr/>
          </p:nvSpPr>
          <p:spPr>
            <a:xfrm>
              <a:off x="6504945" y="3316006"/>
              <a:ext cx="20808" cy="16604"/>
            </a:xfrm>
            <a:custGeom>
              <a:rect b="b" l="l" r="r" t="t"/>
              <a:pathLst>
                <a:path extrusionOk="0" h="632" w="792">
                  <a:moveTo>
                    <a:pt x="291" y="0"/>
                  </a:moveTo>
                  <a:cubicBezTo>
                    <a:pt x="134" y="0"/>
                    <a:pt x="1" y="197"/>
                    <a:pt x="130" y="347"/>
                  </a:cubicBezTo>
                  <a:lnTo>
                    <a:pt x="358" y="576"/>
                  </a:lnTo>
                  <a:cubicBezTo>
                    <a:pt x="404" y="615"/>
                    <a:pt x="452" y="631"/>
                    <a:pt x="499" y="631"/>
                  </a:cubicBezTo>
                  <a:cubicBezTo>
                    <a:pt x="659" y="631"/>
                    <a:pt x="791" y="435"/>
                    <a:pt x="657" y="285"/>
                  </a:cubicBezTo>
                  <a:lnTo>
                    <a:pt x="428" y="56"/>
                  </a:lnTo>
                  <a:cubicBezTo>
                    <a:pt x="384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77"/>
            <p:cNvSpPr/>
            <p:nvPr/>
          </p:nvSpPr>
          <p:spPr>
            <a:xfrm>
              <a:off x="6367094" y="3441168"/>
              <a:ext cx="105931" cy="11008"/>
            </a:xfrm>
            <a:custGeom>
              <a:rect b="b" l="l" r="r" t="t"/>
              <a:pathLst>
                <a:path extrusionOk="0" h="419" w="4032">
                  <a:moveTo>
                    <a:pt x="273" y="1"/>
                  </a:moveTo>
                  <a:cubicBezTo>
                    <a:pt x="1" y="1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8"/>
                  </a:cubicBezTo>
                  <a:lnTo>
                    <a:pt x="3740" y="418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1"/>
                    <a:pt x="3759" y="1"/>
                  </a:cubicBezTo>
                  <a:cubicBezTo>
                    <a:pt x="3753" y="1"/>
                    <a:pt x="3746" y="1"/>
                    <a:pt x="3740" y="1"/>
                  </a:cubicBezTo>
                  <a:lnTo>
                    <a:pt x="292" y="1"/>
                  </a:lnTo>
                  <a:cubicBezTo>
                    <a:pt x="286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77"/>
            <p:cNvSpPr/>
            <p:nvPr/>
          </p:nvSpPr>
          <p:spPr>
            <a:xfrm>
              <a:off x="6368013" y="3495290"/>
              <a:ext cx="105011" cy="11008"/>
            </a:xfrm>
            <a:custGeom>
              <a:rect b="b" l="l" r="r" t="t"/>
              <a:pathLst>
                <a:path extrusionOk="0" h="419" w="3997">
                  <a:moveTo>
                    <a:pt x="3724" y="1"/>
                  </a:moveTo>
                  <a:cubicBezTo>
                    <a:pt x="3718" y="1"/>
                    <a:pt x="3711" y="1"/>
                    <a:pt x="3705" y="1"/>
                  </a:cubicBezTo>
                  <a:lnTo>
                    <a:pt x="257" y="1"/>
                  </a:lnTo>
                  <a:cubicBezTo>
                    <a:pt x="1" y="22"/>
                    <a:pt x="1" y="404"/>
                    <a:pt x="257" y="418"/>
                  </a:cubicBezTo>
                  <a:lnTo>
                    <a:pt x="3705" y="418"/>
                  </a:lnTo>
                  <a:cubicBezTo>
                    <a:pt x="3711" y="418"/>
                    <a:pt x="3718" y="418"/>
                    <a:pt x="3724" y="418"/>
                  </a:cubicBezTo>
                  <a:cubicBezTo>
                    <a:pt x="3996" y="418"/>
                    <a:pt x="3996" y="1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77"/>
            <p:cNvSpPr/>
            <p:nvPr/>
          </p:nvSpPr>
          <p:spPr>
            <a:xfrm>
              <a:off x="6367094" y="3468334"/>
              <a:ext cx="105931" cy="10982"/>
            </a:xfrm>
            <a:custGeom>
              <a:rect b="b" l="l" r="r" t="t"/>
              <a:pathLst>
                <a:path extrusionOk="0" h="418" w="4032">
                  <a:moveTo>
                    <a:pt x="273" y="0"/>
                  </a:moveTo>
                  <a:cubicBezTo>
                    <a:pt x="1" y="0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7"/>
                  </a:cubicBezTo>
                  <a:lnTo>
                    <a:pt x="3740" y="417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0"/>
                    <a:pt x="3759" y="0"/>
                  </a:cubicBezTo>
                  <a:cubicBezTo>
                    <a:pt x="3753" y="0"/>
                    <a:pt x="3746" y="0"/>
                    <a:pt x="3740" y="1"/>
                  </a:cubicBezTo>
                  <a:lnTo>
                    <a:pt x="292" y="1"/>
                  </a:lnTo>
                  <a:cubicBezTo>
                    <a:pt x="286" y="0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77"/>
            <p:cNvSpPr/>
            <p:nvPr/>
          </p:nvSpPr>
          <p:spPr>
            <a:xfrm>
              <a:off x="6532216" y="3446659"/>
              <a:ext cx="27166" cy="54148"/>
            </a:xfrm>
            <a:custGeom>
              <a:rect b="b" l="l" r="r" t="t"/>
              <a:pathLst>
                <a:path extrusionOk="0" h="2061" w="1034">
                  <a:moveTo>
                    <a:pt x="0" y="0"/>
                  </a:moveTo>
                  <a:lnTo>
                    <a:pt x="0" y="2061"/>
                  </a:lnTo>
                  <a:lnTo>
                    <a:pt x="937" y="2061"/>
                  </a:lnTo>
                  <a:cubicBezTo>
                    <a:pt x="985" y="2061"/>
                    <a:pt x="1034" y="2019"/>
                    <a:pt x="1034" y="1970"/>
                  </a:cubicBezTo>
                  <a:lnTo>
                    <a:pt x="1034" y="98"/>
                  </a:lnTo>
                  <a:cubicBezTo>
                    <a:pt x="1034" y="42"/>
                    <a:pt x="985" y="0"/>
                    <a:pt x="937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77"/>
            <p:cNvSpPr/>
            <p:nvPr/>
          </p:nvSpPr>
          <p:spPr>
            <a:xfrm>
              <a:off x="6626797" y="3444663"/>
              <a:ext cx="53780" cy="57458"/>
            </a:xfrm>
            <a:custGeom>
              <a:rect b="b" l="l" r="r" t="t"/>
              <a:pathLst>
                <a:path extrusionOk="0" h="2187" w="2047">
                  <a:moveTo>
                    <a:pt x="0" y="0"/>
                  </a:moveTo>
                  <a:lnTo>
                    <a:pt x="0" y="1526"/>
                  </a:lnTo>
                  <a:cubicBezTo>
                    <a:pt x="0" y="1623"/>
                    <a:pt x="69" y="1713"/>
                    <a:pt x="167" y="1741"/>
                  </a:cubicBezTo>
                  <a:lnTo>
                    <a:pt x="1762" y="2178"/>
                  </a:lnTo>
                  <a:cubicBezTo>
                    <a:pt x="1783" y="2184"/>
                    <a:pt x="1804" y="2187"/>
                    <a:pt x="1824" y="2187"/>
                  </a:cubicBezTo>
                  <a:cubicBezTo>
                    <a:pt x="1945" y="2187"/>
                    <a:pt x="2046" y="2088"/>
                    <a:pt x="2046" y="1963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77"/>
            <p:cNvSpPr/>
            <p:nvPr/>
          </p:nvSpPr>
          <p:spPr>
            <a:xfrm>
              <a:off x="6391343" y="3325832"/>
              <a:ext cx="24801" cy="49602"/>
            </a:xfrm>
            <a:custGeom>
              <a:rect b="b" l="l" r="r" t="t"/>
              <a:pathLst>
                <a:path extrusionOk="0" h="1888" w="944">
                  <a:moveTo>
                    <a:pt x="1" y="1"/>
                  </a:moveTo>
                  <a:lnTo>
                    <a:pt x="1" y="1887"/>
                  </a:lnTo>
                  <a:cubicBezTo>
                    <a:pt x="521" y="1887"/>
                    <a:pt x="944" y="1464"/>
                    <a:pt x="944" y="944"/>
                  </a:cubicBezTo>
                  <a:cubicBezTo>
                    <a:pt x="944" y="424"/>
                    <a:pt x="521" y="1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77"/>
            <p:cNvSpPr/>
            <p:nvPr/>
          </p:nvSpPr>
          <p:spPr>
            <a:xfrm>
              <a:off x="6541674" y="3335500"/>
              <a:ext cx="14608" cy="30450"/>
            </a:xfrm>
            <a:custGeom>
              <a:rect b="b" l="l" r="r" t="t"/>
              <a:pathLst>
                <a:path extrusionOk="0" h="1159" w="556">
                  <a:moveTo>
                    <a:pt x="1" y="0"/>
                  </a:moveTo>
                  <a:lnTo>
                    <a:pt x="1" y="1159"/>
                  </a:lnTo>
                  <a:cubicBezTo>
                    <a:pt x="313" y="1145"/>
                    <a:pt x="556" y="888"/>
                    <a:pt x="556" y="576"/>
                  </a:cubicBezTo>
                  <a:cubicBezTo>
                    <a:pt x="556" y="271"/>
                    <a:pt x="313" y="14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7" name="Google Shape;6567;p77"/>
          <p:cNvGrpSpPr/>
          <p:nvPr/>
        </p:nvGrpSpPr>
        <p:grpSpPr>
          <a:xfrm>
            <a:off x="5084391" y="4183682"/>
            <a:ext cx="504064" cy="325595"/>
            <a:chOff x="5084391" y="4183682"/>
            <a:chExt cx="504064" cy="325595"/>
          </a:xfrm>
        </p:grpSpPr>
        <p:sp>
          <p:nvSpPr>
            <p:cNvPr id="6568" name="Google Shape;6568;p77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77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77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77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77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77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77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77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77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77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77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77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77"/>
            <p:cNvSpPr/>
            <p:nvPr/>
          </p:nvSpPr>
          <p:spPr>
            <a:xfrm>
              <a:off x="5479819" y="4315176"/>
              <a:ext cx="27376" cy="6410"/>
            </a:xfrm>
            <a:custGeom>
              <a:rect b="b" l="l" r="r" t="t"/>
              <a:pathLst>
                <a:path extrusionOk="0" h="244" w="1042">
                  <a:moveTo>
                    <a:pt x="1" y="0"/>
                  </a:moveTo>
                  <a:cubicBezTo>
                    <a:pt x="361" y="0"/>
                    <a:pt x="715" y="84"/>
                    <a:pt x="1041" y="243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77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77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77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4" name="Google Shape;6584;p77"/>
          <p:cNvGrpSpPr/>
          <p:nvPr/>
        </p:nvGrpSpPr>
        <p:grpSpPr>
          <a:xfrm>
            <a:off x="7947595" y="2347996"/>
            <a:ext cx="379795" cy="267165"/>
            <a:chOff x="7947595" y="2347996"/>
            <a:chExt cx="379795" cy="267165"/>
          </a:xfrm>
        </p:grpSpPr>
        <p:sp>
          <p:nvSpPr>
            <p:cNvPr id="6585" name="Google Shape;6585;p77"/>
            <p:cNvSpPr/>
            <p:nvPr/>
          </p:nvSpPr>
          <p:spPr>
            <a:xfrm>
              <a:off x="7947779" y="2386432"/>
              <a:ext cx="379611" cy="228728"/>
            </a:xfrm>
            <a:custGeom>
              <a:rect b="b" l="l" r="r" t="t"/>
              <a:pathLst>
                <a:path extrusionOk="0" h="8706" w="14449">
                  <a:moveTo>
                    <a:pt x="7221" y="1"/>
                  </a:moveTo>
                  <a:cubicBezTo>
                    <a:pt x="6361" y="1"/>
                    <a:pt x="5071" y="549"/>
                    <a:pt x="3392" y="1645"/>
                  </a:cubicBezTo>
                  <a:cubicBezTo>
                    <a:pt x="2303" y="2352"/>
                    <a:pt x="1263" y="3122"/>
                    <a:pt x="257" y="3941"/>
                  </a:cubicBezTo>
                  <a:cubicBezTo>
                    <a:pt x="0" y="4156"/>
                    <a:pt x="0" y="4551"/>
                    <a:pt x="257" y="4759"/>
                  </a:cubicBezTo>
                  <a:cubicBezTo>
                    <a:pt x="1263" y="5584"/>
                    <a:pt x="2303" y="6347"/>
                    <a:pt x="3392" y="7062"/>
                  </a:cubicBezTo>
                  <a:cubicBezTo>
                    <a:pt x="5071" y="8151"/>
                    <a:pt x="6361" y="8706"/>
                    <a:pt x="7221" y="8706"/>
                  </a:cubicBezTo>
                  <a:cubicBezTo>
                    <a:pt x="8081" y="8706"/>
                    <a:pt x="9371" y="8151"/>
                    <a:pt x="11057" y="7062"/>
                  </a:cubicBezTo>
                  <a:cubicBezTo>
                    <a:pt x="12139" y="6347"/>
                    <a:pt x="13186" y="5584"/>
                    <a:pt x="14192" y="4759"/>
                  </a:cubicBezTo>
                  <a:cubicBezTo>
                    <a:pt x="14449" y="4551"/>
                    <a:pt x="14449" y="4156"/>
                    <a:pt x="14192" y="3941"/>
                  </a:cubicBezTo>
                  <a:cubicBezTo>
                    <a:pt x="13186" y="3122"/>
                    <a:pt x="12139" y="2352"/>
                    <a:pt x="11057" y="1645"/>
                  </a:cubicBezTo>
                  <a:cubicBezTo>
                    <a:pt x="9371" y="549"/>
                    <a:pt x="8081" y="1"/>
                    <a:pt x="722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77"/>
            <p:cNvSpPr/>
            <p:nvPr/>
          </p:nvSpPr>
          <p:spPr>
            <a:xfrm>
              <a:off x="7947595" y="2386432"/>
              <a:ext cx="208866" cy="228728"/>
            </a:xfrm>
            <a:custGeom>
              <a:rect b="b" l="l" r="r" t="t"/>
              <a:pathLst>
                <a:path extrusionOk="0" h="8706" w="7950">
                  <a:moveTo>
                    <a:pt x="7228" y="1"/>
                  </a:moveTo>
                  <a:cubicBezTo>
                    <a:pt x="6368" y="1"/>
                    <a:pt x="5078" y="549"/>
                    <a:pt x="3399" y="1645"/>
                  </a:cubicBezTo>
                  <a:cubicBezTo>
                    <a:pt x="2310" y="2352"/>
                    <a:pt x="1263" y="3122"/>
                    <a:pt x="264" y="3941"/>
                  </a:cubicBezTo>
                  <a:cubicBezTo>
                    <a:pt x="1" y="4156"/>
                    <a:pt x="1" y="4551"/>
                    <a:pt x="264" y="4759"/>
                  </a:cubicBezTo>
                  <a:cubicBezTo>
                    <a:pt x="1263" y="5584"/>
                    <a:pt x="2310" y="6347"/>
                    <a:pt x="3392" y="7062"/>
                  </a:cubicBezTo>
                  <a:cubicBezTo>
                    <a:pt x="5078" y="8151"/>
                    <a:pt x="6368" y="8706"/>
                    <a:pt x="7228" y="8706"/>
                  </a:cubicBezTo>
                  <a:cubicBezTo>
                    <a:pt x="7471" y="8699"/>
                    <a:pt x="7714" y="8664"/>
                    <a:pt x="7949" y="8602"/>
                  </a:cubicBezTo>
                  <a:cubicBezTo>
                    <a:pt x="7145" y="8394"/>
                    <a:pt x="6104" y="7880"/>
                    <a:pt x="4835" y="7062"/>
                  </a:cubicBezTo>
                  <a:cubicBezTo>
                    <a:pt x="3753" y="6347"/>
                    <a:pt x="2706" y="5584"/>
                    <a:pt x="1707" y="4759"/>
                  </a:cubicBezTo>
                  <a:cubicBezTo>
                    <a:pt x="1443" y="4551"/>
                    <a:pt x="1443" y="4156"/>
                    <a:pt x="1707" y="3941"/>
                  </a:cubicBezTo>
                  <a:cubicBezTo>
                    <a:pt x="2706" y="3122"/>
                    <a:pt x="3753" y="2352"/>
                    <a:pt x="4835" y="1645"/>
                  </a:cubicBezTo>
                  <a:cubicBezTo>
                    <a:pt x="6104" y="826"/>
                    <a:pt x="7145" y="306"/>
                    <a:pt x="7949" y="105"/>
                  </a:cubicBezTo>
                  <a:cubicBezTo>
                    <a:pt x="7714" y="35"/>
                    <a:pt x="7471" y="1"/>
                    <a:pt x="722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77"/>
            <p:cNvSpPr/>
            <p:nvPr/>
          </p:nvSpPr>
          <p:spPr>
            <a:xfrm>
              <a:off x="8049269" y="2419063"/>
              <a:ext cx="170062" cy="163678"/>
            </a:xfrm>
            <a:custGeom>
              <a:rect b="b" l="l" r="r" t="t"/>
              <a:pathLst>
                <a:path extrusionOk="0" h="6230" w="6473">
                  <a:moveTo>
                    <a:pt x="3359" y="1"/>
                  </a:moveTo>
                  <a:cubicBezTo>
                    <a:pt x="2549" y="1"/>
                    <a:pt x="1753" y="315"/>
                    <a:pt x="1159" y="909"/>
                  </a:cubicBezTo>
                  <a:cubicBezTo>
                    <a:pt x="271" y="1804"/>
                    <a:pt x="1" y="3142"/>
                    <a:pt x="486" y="4301"/>
                  </a:cubicBezTo>
                  <a:cubicBezTo>
                    <a:pt x="965" y="5466"/>
                    <a:pt x="2103" y="6229"/>
                    <a:pt x="3358" y="6229"/>
                  </a:cubicBezTo>
                  <a:cubicBezTo>
                    <a:pt x="5078" y="6222"/>
                    <a:pt x="6472" y="4828"/>
                    <a:pt x="6472" y="3115"/>
                  </a:cubicBezTo>
                  <a:cubicBezTo>
                    <a:pt x="6472" y="1852"/>
                    <a:pt x="5716" y="722"/>
                    <a:pt x="4551" y="236"/>
                  </a:cubicBezTo>
                  <a:cubicBezTo>
                    <a:pt x="4165" y="78"/>
                    <a:pt x="3760" y="1"/>
                    <a:pt x="335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77"/>
            <p:cNvSpPr/>
            <p:nvPr/>
          </p:nvSpPr>
          <p:spPr>
            <a:xfrm>
              <a:off x="8055837" y="2418984"/>
              <a:ext cx="97340" cy="163599"/>
            </a:xfrm>
            <a:custGeom>
              <a:rect b="b" l="l" r="r" t="t"/>
              <a:pathLst>
                <a:path extrusionOk="0" h="6227" w="3705">
                  <a:moveTo>
                    <a:pt x="3102" y="0"/>
                  </a:moveTo>
                  <a:cubicBezTo>
                    <a:pt x="1427" y="0"/>
                    <a:pt x="1" y="1361"/>
                    <a:pt x="1" y="3111"/>
                  </a:cubicBezTo>
                  <a:cubicBezTo>
                    <a:pt x="1" y="4863"/>
                    <a:pt x="1432" y="6226"/>
                    <a:pt x="3112" y="6226"/>
                  </a:cubicBezTo>
                  <a:cubicBezTo>
                    <a:pt x="3307" y="6226"/>
                    <a:pt x="3505" y="6208"/>
                    <a:pt x="3705" y="6170"/>
                  </a:cubicBezTo>
                  <a:cubicBezTo>
                    <a:pt x="2241" y="5885"/>
                    <a:pt x="1187" y="4602"/>
                    <a:pt x="1180" y="3111"/>
                  </a:cubicBezTo>
                  <a:cubicBezTo>
                    <a:pt x="1187" y="1619"/>
                    <a:pt x="2241" y="343"/>
                    <a:pt x="3705" y="59"/>
                  </a:cubicBezTo>
                  <a:cubicBezTo>
                    <a:pt x="3502" y="19"/>
                    <a:pt x="3300" y="0"/>
                    <a:pt x="3102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77"/>
            <p:cNvSpPr/>
            <p:nvPr/>
          </p:nvSpPr>
          <p:spPr>
            <a:xfrm>
              <a:off x="8082451" y="2459444"/>
              <a:ext cx="96420" cy="82653"/>
            </a:xfrm>
            <a:custGeom>
              <a:rect b="b" l="l" r="r" t="t"/>
              <a:pathLst>
                <a:path extrusionOk="0" h="3146" w="3670">
                  <a:moveTo>
                    <a:pt x="2084" y="1"/>
                  </a:moveTo>
                  <a:cubicBezTo>
                    <a:pt x="1699" y="1"/>
                    <a:pt x="1305" y="143"/>
                    <a:pt x="985" y="461"/>
                  </a:cubicBezTo>
                  <a:cubicBezTo>
                    <a:pt x="0" y="1453"/>
                    <a:pt x="701" y="3145"/>
                    <a:pt x="2095" y="3145"/>
                  </a:cubicBezTo>
                  <a:cubicBezTo>
                    <a:pt x="2962" y="3138"/>
                    <a:pt x="3663" y="2438"/>
                    <a:pt x="3670" y="1571"/>
                  </a:cubicBezTo>
                  <a:cubicBezTo>
                    <a:pt x="3670" y="627"/>
                    <a:pt x="2894" y="1"/>
                    <a:pt x="208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77"/>
            <p:cNvSpPr/>
            <p:nvPr/>
          </p:nvSpPr>
          <p:spPr>
            <a:xfrm>
              <a:off x="8096113" y="2459496"/>
              <a:ext cx="57432" cy="82601"/>
            </a:xfrm>
            <a:custGeom>
              <a:rect b="b" l="l" r="r" t="t"/>
              <a:pathLst>
                <a:path extrusionOk="0" h="3144" w="2186">
                  <a:moveTo>
                    <a:pt x="1572" y="0"/>
                  </a:moveTo>
                  <a:cubicBezTo>
                    <a:pt x="744" y="0"/>
                    <a:pt x="1" y="666"/>
                    <a:pt x="1" y="1569"/>
                  </a:cubicBezTo>
                  <a:cubicBezTo>
                    <a:pt x="1" y="2473"/>
                    <a:pt x="746" y="3143"/>
                    <a:pt x="1575" y="3143"/>
                  </a:cubicBezTo>
                  <a:cubicBezTo>
                    <a:pt x="1777" y="3143"/>
                    <a:pt x="1983" y="3104"/>
                    <a:pt x="2185" y="3018"/>
                  </a:cubicBezTo>
                  <a:cubicBezTo>
                    <a:pt x="1610" y="2769"/>
                    <a:pt x="1235" y="2200"/>
                    <a:pt x="1235" y="1569"/>
                  </a:cubicBezTo>
                  <a:cubicBezTo>
                    <a:pt x="1235" y="938"/>
                    <a:pt x="1610" y="369"/>
                    <a:pt x="2185" y="126"/>
                  </a:cubicBezTo>
                  <a:cubicBezTo>
                    <a:pt x="1982" y="40"/>
                    <a:pt x="1775" y="0"/>
                    <a:pt x="157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77"/>
            <p:cNvSpPr/>
            <p:nvPr/>
          </p:nvSpPr>
          <p:spPr>
            <a:xfrm>
              <a:off x="8254563" y="2401513"/>
              <a:ext cx="38174" cy="26325"/>
            </a:xfrm>
            <a:custGeom>
              <a:rect b="b" l="l" r="r" t="t"/>
              <a:pathLst>
                <a:path extrusionOk="0" h="1002" w="1453">
                  <a:moveTo>
                    <a:pt x="343" y="1"/>
                  </a:moveTo>
                  <a:cubicBezTo>
                    <a:pt x="142" y="1"/>
                    <a:pt x="1" y="290"/>
                    <a:pt x="212" y="433"/>
                  </a:cubicBezTo>
                  <a:lnTo>
                    <a:pt x="219" y="433"/>
                  </a:lnTo>
                  <a:cubicBezTo>
                    <a:pt x="469" y="599"/>
                    <a:pt x="725" y="772"/>
                    <a:pt x="989" y="960"/>
                  </a:cubicBezTo>
                  <a:cubicBezTo>
                    <a:pt x="1033" y="989"/>
                    <a:pt x="1078" y="1002"/>
                    <a:pt x="1119" y="1002"/>
                  </a:cubicBezTo>
                  <a:cubicBezTo>
                    <a:pt x="1314" y="1002"/>
                    <a:pt x="1452" y="727"/>
                    <a:pt x="1253" y="578"/>
                  </a:cubicBezTo>
                  <a:cubicBezTo>
                    <a:pt x="996" y="391"/>
                    <a:pt x="732" y="211"/>
                    <a:pt x="476" y="44"/>
                  </a:cubicBezTo>
                  <a:cubicBezTo>
                    <a:pt x="431" y="14"/>
                    <a:pt x="385" y="1"/>
                    <a:pt x="34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77"/>
            <p:cNvSpPr/>
            <p:nvPr/>
          </p:nvSpPr>
          <p:spPr>
            <a:xfrm>
              <a:off x="8013933" y="2347996"/>
              <a:ext cx="230331" cy="58693"/>
            </a:xfrm>
            <a:custGeom>
              <a:rect b="b" l="l" r="r" t="t"/>
              <a:pathLst>
                <a:path extrusionOk="0" h="2234" w="8767">
                  <a:moveTo>
                    <a:pt x="4710" y="0"/>
                  </a:moveTo>
                  <a:cubicBezTo>
                    <a:pt x="3566" y="0"/>
                    <a:pt x="2095" y="590"/>
                    <a:pt x="201" y="1804"/>
                  </a:cubicBezTo>
                  <a:cubicBezTo>
                    <a:pt x="0" y="1929"/>
                    <a:pt x="90" y="2227"/>
                    <a:pt x="326" y="2227"/>
                  </a:cubicBezTo>
                  <a:lnTo>
                    <a:pt x="319" y="2234"/>
                  </a:lnTo>
                  <a:cubicBezTo>
                    <a:pt x="368" y="2234"/>
                    <a:pt x="410" y="2220"/>
                    <a:pt x="444" y="2199"/>
                  </a:cubicBezTo>
                  <a:cubicBezTo>
                    <a:pt x="2268" y="1034"/>
                    <a:pt x="3656" y="472"/>
                    <a:pt x="4703" y="472"/>
                  </a:cubicBezTo>
                  <a:cubicBezTo>
                    <a:pt x="5626" y="472"/>
                    <a:pt x="6798" y="909"/>
                    <a:pt x="8303" y="1790"/>
                  </a:cubicBezTo>
                  <a:cubicBezTo>
                    <a:pt x="8346" y="1815"/>
                    <a:pt x="8389" y="1827"/>
                    <a:pt x="8428" y="1827"/>
                  </a:cubicBezTo>
                  <a:cubicBezTo>
                    <a:pt x="8636" y="1827"/>
                    <a:pt x="8767" y="1521"/>
                    <a:pt x="8546" y="1387"/>
                  </a:cubicBezTo>
                  <a:cubicBezTo>
                    <a:pt x="6964" y="458"/>
                    <a:pt x="5709" y="0"/>
                    <a:pt x="471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77"/>
            <p:cNvSpPr/>
            <p:nvPr/>
          </p:nvSpPr>
          <p:spPr>
            <a:xfrm>
              <a:off x="8147686" y="2462097"/>
              <a:ext cx="33366" cy="28427"/>
            </a:xfrm>
            <a:custGeom>
              <a:rect b="b" l="l" r="r" t="t"/>
              <a:pathLst>
                <a:path extrusionOk="0" h="1082" w="1270">
                  <a:moveTo>
                    <a:pt x="546" y="0"/>
                  </a:moveTo>
                  <a:cubicBezTo>
                    <a:pt x="268" y="0"/>
                    <a:pt x="0" y="216"/>
                    <a:pt x="0" y="540"/>
                  </a:cubicBezTo>
                  <a:cubicBezTo>
                    <a:pt x="0" y="839"/>
                    <a:pt x="243" y="1081"/>
                    <a:pt x="541" y="1081"/>
                  </a:cubicBezTo>
                  <a:cubicBezTo>
                    <a:pt x="1027" y="1081"/>
                    <a:pt x="1270" y="499"/>
                    <a:pt x="923" y="159"/>
                  </a:cubicBezTo>
                  <a:cubicBezTo>
                    <a:pt x="813" y="49"/>
                    <a:pt x="678" y="0"/>
                    <a:pt x="54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4" name="Google Shape;6594;p77"/>
          <p:cNvGrpSpPr/>
          <p:nvPr/>
        </p:nvGrpSpPr>
        <p:grpSpPr>
          <a:xfrm>
            <a:off x="6400644" y="2310269"/>
            <a:ext cx="275362" cy="338784"/>
            <a:chOff x="6400644" y="2310269"/>
            <a:chExt cx="275362" cy="338784"/>
          </a:xfrm>
        </p:grpSpPr>
        <p:sp>
          <p:nvSpPr>
            <p:cNvPr id="6595" name="Google Shape;6595;p77"/>
            <p:cNvSpPr/>
            <p:nvPr/>
          </p:nvSpPr>
          <p:spPr>
            <a:xfrm>
              <a:off x="6503789" y="2310269"/>
              <a:ext cx="69070" cy="45399"/>
            </a:xfrm>
            <a:custGeom>
              <a:rect b="b" l="l" r="r" t="t"/>
              <a:pathLst>
                <a:path extrusionOk="0" h="1728" w="2629">
                  <a:moveTo>
                    <a:pt x="1242" y="0"/>
                  </a:moveTo>
                  <a:cubicBezTo>
                    <a:pt x="555" y="0"/>
                    <a:pt x="0" y="555"/>
                    <a:pt x="0" y="1242"/>
                  </a:cubicBezTo>
                  <a:lnTo>
                    <a:pt x="0" y="1728"/>
                  </a:lnTo>
                  <a:lnTo>
                    <a:pt x="382" y="1728"/>
                  </a:lnTo>
                  <a:lnTo>
                    <a:pt x="382" y="1242"/>
                  </a:lnTo>
                  <a:cubicBezTo>
                    <a:pt x="382" y="763"/>
                    <a:pt x="770" y="382"/>
                    <a:pt x="1242" y="382"/>
                  </a:cubicBezTo>
                  <a:lnTo>
                    <a:pt x="1380" y="382"/>
                  </a:lnTo>
                  <a:cubicBezTo>
                    <a:pt x="1859" y="382"/>
                    <a:pt x="2241" y="763"/>
                    <a:pt x="2241" y="1242"/>
                  </a:cubicBezTo>
                  <a:lnTo>
                    <a:pt x="2241" y="1728"/>
                  </a:lnTo>
                  <a:lnTo>
                    <a:pt x="2629" y="1728"/>
                  </a:lnTo>
                  <a:lnTo>
                    <a:pt x="2629" y="1242"/>
                  </a:lnTo>
                  <a:cubicBezTo>
                    <a:pt x="2622" y="555"/>
                    <a:pt x="2067" y="0"/>
                    <a:pt x="1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77"/>
            <p:cNvSpPr/>
            <p:nvPr/>
          </p:nvSpPr>
          <p:spPr>
            <a:xfrm>
              <a:off x="6434351" y="2389533"/>
              <a:ext cx="207763" cy="259520"/>
            </a:xfrm>
            <a:custGeom>
              <a:rect b="b" l="l" r="r" t="t"/>
              <a:pathLst>
                <a:path extrusionOk="0" h="9878" w="7908">
                  <a:moveTo>
                    <a:pt x="0" y="1"/>
                  </a:moveTo>
                  <a:lnTo>
                    <a:pt x="500" y="9226"/>
                  </a:lnTo>
                  <a:cubicBezTo>
                    <a:pt x="521" y="9593"/>
                    <a:pt x="826" y="9878"/>
                    <a:pt x="1193" y="9878"/>
                  </a:cubicBezTo>
                  <a:lnTo>
                    <a:pt x="6694" y="9878"/>
                  </a:lnTo>
                  <a:cubicBezTo>
                    <a:pt x="7055" y="9871"/>
                    <a:pt x="7360" y="9587"/>
                    <a:pt x="7381" y="9226"/>
                  </a:cubicBezTo>
                  <a:lnTo>
                    <a:pt x="7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77"/>
            <p:cNvSpPr/>
            <p:nvPr/>
          </p:nvSpPr>
          <p:spPr>
            <a:xfrm>
              <a:off x="6447645" y="2389533"/>
              <a:ext cx="194653" cy="259520"/>
            </a:xfrm>
            <a:custGeom>
              <a:rect b="b" l="l" r="r" t="t"/>
              <a:pathLst>
                <a:path extrusionOk="0" h="9878" w="7409">
                  <a:moveTo>
                    <a:pt x="5113" y="1"/>
                  </a:moveTo>
                  <a:lnTo>
                    <a:pt x="4877" y="8595"/>
                  </a:lnTo>
                  <a:cubicBezTo>
                    <a:pt x="4863" y="8969"/>
                    <a:pt x="4558" y="9261"/>
                    <a:pt x="4190" y="9267"/>
                  </a:cubicBezTo>
                  <a:lnTo>
                    <a:pt x="1" y="9267"/>
                  </a:lnTo>
                  <a:cubicBezTo>
                    <a:pt x="42" y="9614"/>
                    <a:pt x="341" y="9878"/>
                    <a:pt x="687" y="9878"/>
                  </a:cubicBezTo>
                  <a:lnTo>
                    <a:pt x="6188" y="9878"/>
                  </a:lnTo>
                  <a:cubicBezTo>
                    <a:pt x="6555" y="9878"/>
                    <a:pt x="6861" y="9593"/>
                    <a:pt x="6881" y="9226"/>
                  </a:cubicBezTo>
                  <a:lnTo>
                    <a:pt x="7409" y="8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77"/>
            <p:cNvSpPr/>
            <p:nvPr/>
          </p:nvSpPr>
          <p:spPr>
            <a:xfrm>
              <a:off x="6434351" y="2343424"/>
              <a:ext cx="207211" cy="42850"/>
            </a:xfrm>
            <a:custGeom>
              <a:rect b="b" l="l" r="r" t="t"/>
              <a:pathLst>
                <a:path extrusionOk="0" h="1631" w="7887">
                  <a:moveTo>
                    <a:pt x="1589" y="1"/>
                  </a:moveTo>
                  <a:cubicBezTo>
                    <a:pt x="708" y="1"/>
                    <a:pt x="0" y="708"/>
                    <a:pt x="0" y="1589"/>
                  </a:cubicBezTo>
                  <a:lnTo>
                    <a:pt x="0" y="1631"/>
                  </a:lnTo>
                  <a:lnTo>
                    <a:pt x="7887" y="1631"/>
                  </a:lnTo>
                  <a:lnTo>
                    <a:pt x="7887" y="1589"/>
                  </a:lnTo>
                  <a:cubicBezTo>
                    <a:pt x="7887" y="715"/>
                    <a:pt x="7179" y="8"/>
                    <a:pt x="630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77"/>
            <p:cNvSpPr/>
            <p:nvPr/>
          </p:nvSpPr>
          <p:spPr>
            <a:xfrm>
              <a:off x="6555178" y="2343424"/>
              <a:ext cx="86568" cy="42850"/>
            </a:xfrm>
            <a:custGeom>
              <a:rect b="b" l="l" r="r" t="t"/>
              <a:pathLst>
                <a:path extrusionOk="0" h="1631" w="3295">
                  <a:moveTo>
                    <a:pt x="0" y="1"/>
                  </a:moveTo>
                  <a:cubicBezTo>
                    <a:pt x="888" y="1"/>
                    <a:pt x="1609" y="722"/>
                    <a:pt x="1609" y="1610"/>
                  </a:cubicBezTo>
                  <a:lnTo>
                    <a:pt x="1609" y="1631"/>
                  </a:lnTo>
                  <a:lnTo>
                    <a:pt x="3295" y="1631"/>
                  </a:lnTo>
                  <a:lnTo>
                    <a:pt x="3295" y="1610"/>
                  </a:lnTo>
                  <a:cubicBezTo>
                    <a:pt x="3295" y="722"/>
                    <a:pt x="2573" y="1"/>
                    <a:pt x="16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77"/>
            <p:cNvSpPr/>
            <p:nvPr/>
          </p:nvSpPr>
          <p:spPr>
            <a:xfrm>
              <a:off x="6400644" y="2368751"/>
              <a:ext cx="275362" cy="30844"/>
            </a:xfrm>
            <a:custGeom>
              <a:rect b="b" l="l" r="r" t="t"/>
              <a:pathLst>
                <a:path extrusionOk="0" h="1174" w="10481">
                  <a:moveTo>
                    <a:pt x="583" y="1"/>
                  </a:moveTo>
                  <a:cubicBezTo>
                    <a:pt x="257" y="1"/>
                    <a:pt x="0" y="265"/>
                    <a:pt x="0" y="584"/>
                  </a:cubicBezTo>
                  <a:lnTo>
                    <a:pt x="0" y="597"/>
                  </a:lnTo>
                  <a:cubicBezTo>
                    <a:pt x="0" y="917"/>
                    <a:pt x="257" y="1173"/>
                    <a:pt x="583" y="1173"/>
                  </a:cubicBezTo>
                  <a:lnTo>
                    <a:pt x="9898" y="1173"/>
                  </a:lnTo>
                  <a:cubicBezTo>
                    <a:pt x="10217" y="1173"/>
                    <a:pt x="10481" y="917"/>
                    <a:pt x="10481" y="597"/>
                  </a:cubicBezTo>
                  <a:lnTo>
                    <a:pt x="10481" y="584"/>
                  </a:lnTo>
                  <a:cubicBezTo>
                    <a:pt x="10474" y="265"/>
                    <a:pt x="10217" y="1"/>
                    <a:pt x="98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77"/>
            <p:cNvSpPr/>
            <p:nvPr/>
          </p:nvSpPr>
          <p:spPr>
            <a:xfrm>
              <a:off x="6400644" y="2368751"/>
              <a:ext cx="275362" cy="31028"/>
            </a:xfrm>
            <a:custGeom>
              <a:rect b="b" l="l" r="r" t="t"/>
              <a:pathLst>
                <a:path extrusionOk="0" h="1181" w="10481">
                  <a:moveTo>
                    <a:pt x="8677" y="1"/>
                  </a:moveTo>
                  <a:cubicBezTo>
                    <a:pt x="8677" y="327"/>
                    <a:pt x="8414" y="591"/>
                    <a:pt x="8088" y="591"/>
                  </a:cubicBezTo>
                  <a:lnTo>
                    <a:pt x="0" y="591"/>
                  </a:lnTo>
                  <a:cubicBezTo>
                    <a:pt x="0" y="917"/>
                    <a:pt x="264" y="1180"/>
                    <a:pt x="590" y="1180"/>
                  </a:cubicBezTo>
                  <a:lnTo>
                    <a:pt x="9891" y="1180"/>
                  </a:lnTo>
                  <a:cubicBezTo>
                    <a:pt x="10217" y="1180"/>
                    <a:pt x="10481" y="917"/>
                    <a:pt x="10481" y="591"/>
                  </a:cubicBezTo>
                  <a:cubicBezTo>
                    <a:pt x="10481" y="265"/>
                    <a:pt x="10217" y="1"/>
                    <a:pt x="989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77"/>
            <p:cNvSpPr/>
            <p:nvPr/>
          </p:nvSpPr>
          <p:spPr>
            <a:xfrm>
              <a:off x="6528748" y="2430912"/>
              <a:ext cx="19153" cy="165858"/>
            </a:xfrm>
            <a:custGeom>
              <a:rect b="b" l="l" r="r" t="t"/>
              <a:pathLst>
                <a:path extrusionOk="0" h="6313" w="729">
                  <a:moveTo>
                    <a:pt x="349" y="0"/>
                  </a:moveTo>
                  <a:cubicBezTo>
                    <a:pt x="154" y="0"/>
                    <a:pt x="0" y="164"/>
                    <a:pt x="0" y="354"/>
                  </a:cubicBezTo>
                  <a:lnTo>
                    <a:pt x="0" y="5951"/>
                  </a:lnTo>
                  <a:cubicBezTo>
                    <a:pt x="0" y="6153"/>
                    <a:pt x="160" y="6312"/>
                    <a:pt x="361" y="6312"/>
                  </a:cubicBezTo>
                  <a:lnTo>
                    <a:pt x="368" y="6312"/>
                  </a:lnTo>
                  <a:cubicBezTo>
                    <a:pt x="562" y="6312"/>
                    <a:pt x="729" y="6153"/>
                    <a:pt x="729" y="5951"/>
                  </a:cubicBezTo>
                  <a:lnTo>
                    <a:pt x="729" y="354"/>
                  </a:lnTo>
                  <a:cubicBezTo>
                    <a:pt x="729" y="160"/>
                    <a:pt x="562" y="0"/>
                    <a:pt x="368" y="0"/>
                  </a:cubicBezTo>
                  <a:lnTo>
                    <a:pt x="361" y="0"/>
                  </a:lnTo>
                  <a:cubicBezTo>
                    <a:pt x="357" y="0"/>
                    <a:pt x="353" y="0"/>
                    <a:pt x="34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77"/>
            <p:cNvSpPr/>
            <p:nvPr/>
          </p:nvSpPr>
          <p:spPr>
            <a:xfrm>
              <a:off x="6582870" y="2430912"/>
              <a:ext cx="23356" cy="165438"/>
            </a:xfrm>
            <a:custGeom>
              <a:rect b="b" l="l" r="r" t="t"/>
              <a:pathLst>
                <a:path extrusionOk="0" h="6297" w="889">
                  <a:moveTo>
                    <a:pt x="508" y="0"/>
                  </a:moveTo>
                  <a:cubicBezTo>
                    <a:pt x="320" y="0"/>
                    <a:pt x="167" y="157"/>
                    <a:pt x="160" y="347"/>
                  </a:cubicBezTo>
                  <a:lnTo>
                    <a:pt x="0" y="5938"/>
                  </a:lnTo>
                  <a:cubicBezTo>
                    <a:pt x="4" y="6175"/>
                    <a:pt x="185" y="6297"/>
                    <a:pt x="365" y="6297"/>
                  </a:cubicBezTo>
                  <a:cubicBezTo>
                    <a:pt x="537" y="6297"/>
                    <a:pt x="708" y="6186"/>
                    <a:pt x="722" y="5958"/>
                  </a:cubicBezTo>
                  <a:lnTo>
                    <a:pt x="881" y="368"/>
                  </a:lnTo>
                  <a:cubicBezTo>
                    <a:pt x="888" y="167"/>
                    <a:pt x="722" y="0"/>
                    <a:pt x="521" y="0"/>
                  </a:cubicBezTo>
                  <a:cubicBezTo>
                    <a:pt x="517" y="0"/>
                    <a:pt x="513" y="0"/>
                    <a:pt x="50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77"/>
            <p:cNvSpPr/>
            <p:nvPr/>
          </p:nvSpPr>
          <p:spPr>
            <a:xfrm>
              <a:off x="6470423" y="2430912"/>
              <a:ext cx="23356" cy="165438"/>
            </a:xfrm>
            <a:custGeom>
              <a:rect b="b" l="l" r="r" t="t"/>
              <a:pathLst>
                <a:path extrusionOk="0" h="6297" w="889">
                  <a:moveTo>
                    <a:pt x="381" y="0"/>
                  </a:moveTo>
                  <a:cubicBezTo>
                    <a:pt x="377" y="0"/>
                    <a:pt x="373" y="0"/>
                    <a:pt x="368" y="0"/>
                  </a:cubicBezTo>
                  <a:cubicBezTo>
                    <a:pt x="160" y="0"/>
                    <a:pt x="1" y="167"/>
                    <a:pt x="8" y="368"/>
                  </a:cubicBezTo>
                  <a:lnTo>
                    <a:pt x="160" y="5958"/>
                  </a:lnTo>
                  <a:cubicBezTo>
                    <a:pt x="177" y="6186"/>
                    <a:pt x="350" y="6297"/>
                    <a:pt x="523" y="6297"/>
                  </a:cubicBezTo>
                  <a:cubicBezTo>
                    <a:pt x="704" y="6297"/>
                    <a:pt x="885" y="6175"/>
                    <a:pt x="889" y="5938"/>
                  </a:cubicBezTo>
                  <a:lnTo>
                    <a:pt x="729" y="347"/>
                  </a:lnTo>
                  <a:cubicBezTo>
                    <a:pt x="722" y="157"/>
                    <a:pt x="569" y="0"/>
                    <a:pt x="3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77"/>
            <p:cNvSpPr/>
            <p:nvPr/>
          </p:nvSpPr>
          <p:spPr>
            <a:xfrm>
              <a:off x="6529668" y="2430912"/>
              <a:ext cx="18233" cy="165858"/>
            </a:xfrm>
            <a:custGeom>
              <a:rect b="b" l="l" r="r" t="t"/>
              <a:pathLst>
                <a:path extrusionOk="0" h="6313" w="694">
                  <a:moveTo>
                    <a:pt x="338" y="0"/>
                  </a:moveTo>
                  <a:cubicBezTo>
                    <a:pt x="334" y="0"/>
                    <a:pt x="330" y="0"/>
                    <a:pt x="326" y="0"/>
                  </a:cubicBezTo>
                  <a:lnTo>
                    <a:pt x="319" y="0"/>
                  </a:lnTo>
                  <a:cubicBezTo>
                    <a:pt x="333" y="42"/>
                    <a:pt x="347" y="90"/>
                    <a:pt x="347" y="139"/>
                  </a:cubicBezTo>
                  <a:lnTo>
                    <a:pt x="347" y="5730"/>
                  </a:lnTo>
                  <a:cubicBezTo>
                    <a:pt x="347" y="5924"/>
                    <a:pt x="194" y="6083"/>
                    <a:pt x="0" y="6090"/>
                  </a:cubicBezTo>
                  <a:cubicBezTo>
                    <a:pt x="56" y="6222"/>
                    <a:pt x="187" y="6312"/>
                    <a:pt x="333" y="6312"/>
                  </a:cubicBezTo>
                  <a:cubicBezTo>
                    <a:pt x="527" y="6312"/>
                    <a:pt x="694" y="6146"/>
                    <a:pt x="694" y="5951"/>
                  </a:cubicBezTo>
                  <a:lnTo>
                    <a:pt x="694" y="361"/>
                  </a:lnTo>
                  <a:cubicBezTo>
                    <a:pt x="694" y="164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77"/>
            <p:cNvSpPr/>
            <p:nvPr/>
          </p:nvSpPr>
          <p:spPr>
            <a:xfrm>
              <a:off x="6583789" y="2430912"/>
              <a:ext cx="22437" cy="165858"/>
            </a:xfrm>
            <a:custGeom>
              <a:rect b="b" l="l" r="r" t="t"/>
              <a:pathLst>
                <a:path extrusionOk="0" h="6313" w="854">
                  <a:moveTo>
                    <a:pt x="498" y="0"/>
                  </a:moveTo>
                  <a:cubicBezTo>
                    <a:pt x="494" y="0"/>
                    <a:pt x="490" y="0"/>
                    <a:pt x="486" y="0"/>
                  </a:cubicBezTo>
                  <a:lnTo>
                    <a:pt x="472" y="0"/>
                  </a:lnTo>
                  <a:cubicBezTo>
                    <a:pt x="493" y="42"/>
                    <a:pt x="506" y="97"/>
                    <a:pt x="500" y="153"/>
                  </a:cubicBezTo>
                  <a:lnTo>
                    <a:pt x="347" y="5743"/>
                  </a:lnTo>
                  <a:cubicBezTo>
                    <a:pt x="340" y="5931"/>
                    <a:pt x="187" y="6083"/>
                    <a:pt x="0" y="6090"/>
                  </a:cubicBezTo>
                  <a:cubicBezTo>
                    <a:pt x="62" y="6243"/>
                    <a:pt x="194" y="6312"/>
                    <a:pt x="327" y="6312"/>
                  </a:cubicBezTo>
                  <a:cubicBezTo>
                    <a:pt x="508" y="6312"/>
                    <a:pt x="690" y="6183"/>
                    <a:pt x="694" y="5958"/>
                  </a:cubicBezTo>
                  <a:lnTo>
                    <a:pt x="846" y="368"/>
                  </a:lnTo>
                  <a:cubicBezTo>
                    <a:pt x="853" y="164"/>
                    <a:pt x="693" y="0"/>
                    <a:pt x="4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77"/>
            <p:cNvSpPr/>
            <p:nvPr/>
          </p:nvSpPr>
          <p:spPr>
            <a:xfrm>
              <a:off x="6475547" y="2430912"/>
              <a:ext cx="18338" cy="165963"/>
            </a:xfrm>
            <a:custGeom>
              <a:rect b="b" l="l" r="r" t="t"/>
              <a:pathLst>
                <a:path extrusionOk="0" h="6317" w="698">
                  <a:moveTo>
                    <a:pt x="160" y="0"/>
                  </a:moveTo>
                  <a:cubicBezTo>
                    <a:pt x="173" y="42"/>
                    <a:pt x="187" y="90"/>
                    <a:pt x="187" y="132"/>
                  </a:cubicBezTo>
                  <a:lnTo>
                    <a:pt x="347" y="5723"/>
                  </a:lnTo>
                  <a:cubicBezTo>
                    <a:pt x="347" y="5924"/>
                    <a:pt x="194" y="6090"/>
                    <a:pt x="0" y="6097"/>
                  </a:cubicBezTo>
                  <a:cubicBezTo>
                    <a:pt x="63" y="6248"/>
                    <a:pt x="192" y="6316"/>
                    <a:pt x="323" y="6316"/>
                  </a:cubicBezTo>
                  <a:cubicBezTo>
                    <a:pt x="510" y="6316"/>
                    <a:pt x="698" y="6177"/>
                    <a:pt x="694" y="5945"/>
                  </a:cubicBezTo>
                  <a:lnTo>
                    <a:pt x="534" y="347"/>
                  </a:lnTo>
                  <a:cubicBezTo>
                    <a:pt x="520" y="153"/>
                    <a:pt x="368" y="0"/>
                    <a:pt x="1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8" name="Google Shape;6608;p77"/>
          <p:cNvGrpSpPr/>
          <p:nvPr/>
        </p:nvGrpSpPr>
        <p:grpSpPr>
          <a:xfrm>
            <a:off x="1342268" y="4161009"/>
            <a:ext cx="359565" cy="358094"/>
            <a:chOff x="1342268" y="4161009"/>
            <a:chExt cx="359565" cy="358094"/>
          </a:xfrm>
        </p:grpSpPr>
        <p:sp>
          <p:nvSpPr>
            <p:cNvPr id="6609" name="Google Shape;6609;p77"/>
            <p:cNvSpPr/>
            <p:nvPr/>
          </p:nvSpPr>
          <p:spPr>
            <a:xfrm>
              <a:off x="1342268" y="4371845"/>
              <a:ext cx="65077" cy="147257"/>
            </a:xfrm>
            <a:custGeom>
              <a:rect b="b" l="l" r="r" t="t"/>
              <a:pathLst>
                <a:path extrusionOk="0" h="5605" w="2477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77"/>
            <p:cNvSpPr/>
            <p:nvPr/>
          </p:nvSpPr>
          <p:spPr>
            <a:xfrm>
              <a:off x="1342268" y="4371845"/>
              <a:ext cx="31002" cy="147257"/>
            </a:xfrm>
            <a:custGeom>
              <a:rect b="b" l="l" r="r" t="t"/>
              <a:pathLst>
                <a:path extrusionOk="0" h="5605" w="118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77"/>
            <p:cNvSpPr/>
            <p:nvPr/>
          </p:nvSpPr>
          <p:spPr>
            <a:xfrm>
              <a:off x="1440501" y="4335589"/>
              <a:ext cx="65077" cy="183513"/>
            </a:xfrm>
            <a:custGeom>
              <a:rect b="b" l="l" r="r" t="t"/>
              <a:pathLst>
                <a:path extrusionOk="0" h="6985" w="2477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77"/>
            <p:cNvSpPr/>
            <p:nvPr/>
          </p:nvSpPr>
          <p:spPr>
            <a:xfrm>
              <a:off x="1440501" y="4335589"/>
              <a:ext cx="31002" cy="183513"/>
            </a:xfrm>
            <a:custGeom>
              <a:rect b="b" l="l" r="r" t="t"/>
              <a:pathLst>
                <a:path extrusionOk="0" h="6985" w="118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77"/>
            <p:cNvSpPr/>
            <p:nvPr/>
          </p:nvSpPr>
          <p:spPr>
            <a:xfrm>
              <a:off x="1538707" y="4299123"/>
              <a:ext cx="64919" cy="219980"/>
            </a:xfrm>
            <a:custGeom>
              <a:rect b="b" l="l" r="r" t="t"/>
              <a:pathLst>
                <a:path extrusionOk="0" h="8373" w="2471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77"/>
            <p:cNvSpPr/>
            <p:nvPr/>
          </p:nvSpPr>
          <p:spPr>
            <a:xfrm>
              <a:off x="1538707" y="4299123"/>
              <a:ext cx="31002" cy="219980"/>
            </a:xfrm>
            <a:custGeom>
              <a:rect b="b" l="l" r="r" t="t"/>
              <a:pathLst>
                <a:path extrusionOk="0" h="8373" w="118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77"/>
            <p:cNvSpPr/>
            <p:nvPr/>
          </p:nvSpPr>
          <p:spPr>
            <a:xfrm>
              <a:off x="1636940" y="4262683"/>
              <a:ext cx="64893" cy="256420"/>
            </a:xfrm>
            <a:custGeom>
              <a:rect b="b" l="l" r="r" t="t"/>
              <a:pathLst>
                <a:path extrusionOk="0" h="9760" w="247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77"/>
            <p:cNvSpPr/>
            <p:nvPr/>
          </p:nvSpPr>
          <p:spPr>
            <a:xfrm>
              <a:off x="1636940" y="4262683"/>
              <a:ext cx="31002" cy="256420"/>
            </a:xfrm>
            <a:custGeom>
              <a:rect b="b" l="l" r="r" t="t"/>
              <a:pathLst>
                <a:path extrusionOk="0" h="9760" w="118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77"/>
            <p:cNvSpPr/>
            <p:nvPr/>
          </p:nvSpPr>
          <p:spPr>
            <a:xfrm>
              <a:off x="1357953" y="4161009"/>
              <a:ext cx="333687" cy="134699"/>
            </a:xfrm>
            <a:custGeom>
              <a:rect b="b" l="l" r="r" t="t"/>
              <a:pathLst>
                <a:path extrusionOk="0" h="5127" w="12701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8" name="Google Shape;6618;p77"/>
          <p:cNvGrpSpPr/>
          <p:nvPr/>
        </p:nvGrpSpPr>
        <p:grpSpPr>
          <a:xfrm>
            <a:off x="1913012" y="2764940"/>
            <a:ext cx="417523" cy="374252"/>
            <a:chOff x="1913012" y="2764940"/>
            <a:chExt cx="417523" cy="374252"/>
          </a:xfrm>
        </p:grpSpPr>
        <p:sp>
          <p:nvSpPr>
            <p:cNvPr id="6619" name="Google Shape;6619;p77"/>
            <p:cNvSpPr/>
            <p:nvPr/>
          </p:nvSpPr>
          <p:spPr>
            <a:xfrm>
              <a:off x="2010693" y="2813676"/>
              <a:ext cx="285214" cy="163494"/>
            </a:xfrm>
            <a:custGeom>
              <a:rect b="b" l="l" r="r" t="t"/>
              <a:pathLst>
                <a:path extrusionOk="0" h="6223" w="10856">
                  <a:moveTo>
                    <a:pt x="3594" y="2591"/>
                  </a:moveTo>
                  <a:lnTo>
                    <a:pt x="3594" y="4034"/>
                  </a:lnTo>
                  <a:lnTo>
                    <a:pt x="2151" y="4034"/>
                  </a:lnTo>
                  <a:lnTo>
                    <a:pt x="2151" y="2591"/>
                  </a:lnTo>
                  <a:close/>
                  <a:moveTo>
                    <a:pt x="5508" y="2591"/>
                  </a:moveTo>
                  <a:lnTo>
                    <a:pt x="5508" y="4034"/>
                  </a:lnTo>
                  <a:lnTo>
                    <a:pt x="4072" y="4034"/>
                  </a:lnTo>
                  <a:lnTo>
                    <a:pt x="4072" y="2591"/>
                  </a:lnTo>
                  <a:close/>
                  <a:moveTo>
                    <a:pt x="7422" y="2591"/>
                  </a:moveTo>
                  <a:lnTo>
                    <a:pt x="7422" y="4034"/>
                  </a:lnTo>
                  <a:lnTo>
                    <a:pt x="5986" y="4034"/>
                  </a:lnTo>
                  <a:lnTo>
                    <a:pt x="5986" y="2591"/>
                  </a:lnTo>
                  <a:close/>
                  <a:moveTo>
                    <a:pt x="9337" y="2591"/>
                  </a:moveTo>
                  <a:lnTo>
                    <a:pt x="9344" y="4034"/>
                  </a:lnTo>
                  <a:lnTo>
                    <a:pt x="7901" y="4034"/>
                  </a:lnTo>
                  <a:lnTo>
                    <a:pt x="7901" y="2591"/>
                  </a:lnTo>
                  <a:close/>
                  <a:moveTo>
                    <a:pt x="1915" y="1"/>
                  </a:moveTo>
                  <a:cubicBezTo>
                    <a:pt x="1797" y="1"/>
                    <a:pt x="1679" y="80"/>
                    <a:pt x="1679" y="240"/>
                  </a:cubicBezTo>
                  <a:lnTo>
                    <a:pt x="1679" y="2113"/>
                  </a:lnTo>
                  <a:lnTo>
                    <a:pt x="320" y="2113"/>
                  </a:lnTo>
                  <a:cubicBezTo>
                    <a:pt x="1" y="2113"/>
                    <a:pt x="1" y="2591"/>
                    <a:pt x="320" y="2591"/>
                  </a:cubicBezTo>
                  <a:lnTo>
                    <a:pt x="1679" y="2591"/>
                  </a:lnTo>
                  <a:lnTo>
                    <a:pt x="1679" y="4027"/>
                  </a:lnTo>
                  <a:lnTo>
                    <a:pt x="916" y="4027"/>
                  </a:lnTo>
                  <a:cubicBezTo>
                    <a:pt x="597" y="4027"/>
                    <a:pt x="597" y="4506"/>
                    <a:pt x="916" y="4506"/>
                  </a:cubicBezTo>
                  <a:lnTo>
                    <a:pt x="1679" y="4506"/>
                  </a:lnTo>
                  <a:lnTo>
                    <a:pt x="1679" y="5865"/>
                  </a:lnTo>
                  <a:cubicBezTo>
                    <a:pt x="1679" y="6025"/>
                    <a:pt x="1797" y="6104"/>
                    <a:pt x="1915" y="6104"/>
                  </a:cubicBezTo>
                  <a:cubicBezTo>
                    <a:pt x="2033" y="6104"/>
                    <a:pt x="2151" y="6025"/>
                    <a:pt x="2151" y="5865"/>
                  </a:cubicBezTo>
                  <a:lnTo>
                    <a:pt x="2151" y="4506"/>
                  </a:lnTo>
                  <a:lnTo>
                    <a:pt x="3594" y="4506"/>
                  </a:lnTo>
                  <a:lnTo>
                    <a:pt x="3594" y="5983"/>
                  </a:lnTo>
                  <a:cubicBezTo>
                    <a:pt x="3594" y="6143"/>
                    <a:pt x="3711" y="6222"/>
                    <a:pt x="3830" y="6222"/>
                  </a:cubicBezTo>
                  <a:cubicBezTo>
                    <a:pt x="3949" y="6222"/>
                    <a:pt x="4069" y="6143"/>
                    <a:pt x="4072" y="5983"/>
                  </a:cubicBezTo>
                  <a:lnTo>
                    <a:pt x="4072" y="4506"/>
                  </a:lnTo>
                  <a:lnTo>
                    <a:pt x="5508" y="4506"/>
                  </a:lnTo>
                  <a:lnTo>
                    <a:pt x="5508" y="5983"/>
                  </a:lnTo>
                  <a:cubicBezTo>
                    <a:pt x="5508" y="6143"/>
                    <a:pt x="5628" y="6222"/>
                    <a:pt x="5747" y="6222"/>
                  </a:cubicBezTo>
                  <a:cubicBezTo>
                    <a:pt x="5867" y="6222"/>
                    <a:pt x="5986" y="6143"/>
                    <a:pt x="5986" y="5983"/>
                  </a:cubicBezTo>
                  <a:lnTo>
                    <a:pt x="5986" y="4506"/>
                  </a:lnTo>
                  <a:lnTo>
                    <a:pt x="7422" y="4506"/>
                  </a:lnTo>
                  <a:lnTo>
                    <a:pt x="7422" y="5983"/>
                  </a:lnTo>
                  <a:cubicBezTo>
                    <a:pt x="7422" y="6143"/>
                    <a:pt x="7542" y="6222"/>
                    <a:pt x="7662" y="6222"/>
                  </a:cubicBezTo>
                  <a:cubicBezTo>
                    <a:pt x="7781" y="6222"/>
                    <a:pt x="7901" y="6143"/>
                    <a:pt x="7901" y="5983"/>
                  </a:cubicBezTo>
                  <a:lnTo>
                    <a:pt x="7901" y="4506"/>
                  </a:lnTo>
                  <a:lnTo>
                    <a:pt x="9344" y="4506"/>
                  </a:lnTo>
                  <a:lnTo>
                    <a:pt x="9344" y="5983"/>
                  </a:lnTo>
                  <a:cubicBezTo>
                    <a:pt x="9344" y="6143"/>
                    <a:pt x="9462" y="6222"/>
                    <a:pt x="9579" y="6222"/>
                  </a:cubicBezTo>
                  <a:cubicBezTo>
                    <a:pt x="9697" y="6222"/>
                    <a:pt x="9815" y="6143"/>
                    <a:pt x="9815" y="5983"/>
                  </a:cubicBezTo>
                  <a:lnTo>
                    <a:pt x="9815" y="4506"/>
                  </a:lnTo>
                  <a:lnTo>
                    <a:pt x="10016" y="4506"/>
                  </a:lnTo>
                  <a:cubicBezTo>
                    <a:pt x="10329" y="4506"/>
                    <a:pt x="10329" y="4027"/>
                    <a:pt x="10016" y="4027"/>
                  </a:cubicBezTo>
                  <a:lnTo>
                    <a:pt x="9815" y="4027"/>
                  </a:lnTo>
                  <a:lnTo>
                    <a:pt x="9815" y="2591"/>
                  </a:lnTo>
                  <a:lnTo>
                    <a:pt x="10544" y="2591"/>
                  </a:lnTo>
                  <a:cubicBezTo>
                    <a:pt x="10856" y="2591"/>
                    <a:pt x="10856" y="2113"/>
                    <a:pt x="10544" y="2113"/>
                  </a:cubicBezTo>
                  <a:lnTo>
                    <a:pt x="9815" y="2113"/>
                  </a:lnTo>
                  <a:lnTo>
                    <a:pt x="9815" y="240"/>
                  </a:lnTo>
                  <a:cubicBezTo>
                    <a:pt x="9815" y="80"/>
                    <a:pt x="9696" y="1"/>
                    <a:pt x="9576" y="1"/>
                  </a:cubicBezTo>
                  <a:cubicBezTo>
                    <a:pt x="9456" y="1"/>
                    <a:pt x="9337" y="80"/>
                    <a:pt x="9337" y="240"/>
                  </a:cubicBezTo>
                  <a:lnTo>
                    <a:pt x="9337" y="2113"/>
                  </a:lnTo>
                  <a:lnTo>
                    <a:pt x="7901" y="2113"/>
                  </a:lnTo>
                  <a:lnTo>
                    <a:pt x="7901" y="240"/>
                  </a:lnTo>
                  <a:cubicBezTo>
                    <a:pt x="7901" y="80"/>
                    <a:pt x="7781" y="1"/>
                    <a:pt x="7662" y="1"/>
                  </a:cubicBezTo>
                  <a:cubicBezTo>
                    <a:pt x="7542" y="1"/>
                    <a:pt x="7422" y="80"/>
                    <a:pt x="7422" y="240"/>
                  </a:cubicBezTo>
                  <a:lnTo>
                    <a:pt x="7422" y="2113"/>
                  </a:lnTo>
                  <a:lnTo>
                    <a:pt x="5980" y="2113"/>
                  </a:lnTo>
                  <a:lnTo>
                    <a:pt x="5980" y="240"/>
                  </a:lnTo>
                  <a:cubicBezTo>
                    <a:pt x="5980" y="80"/>
                    <a:pt x="5862" y="1"/>
                    <a:pt x="5744" y="1"/>
                  </a:cubicBezTo>
                  <a:cubicBezTo>
                    <a:pt x="5626" y="1"/>
                    <a:pt x="5508" y="80"/>
                    <a:pt x="5508" y="240"/>
                  </a:cubicBezTo>
                  <a:lnTo>
                    <a:pt x="5508" y="2113"/>
                  </a:lnTo>
                  <a:lnTo>
                    <a:pt x="4072" y="2113"/>
                  </a:lnTo>
                  <a:lnTo>
                    <a:pt x="4072" y="240"/>
                  </a:lnTo>
                  <a:cubicBezTo>
                    <a:pt x="4072" y="80"/>
                    <a:pt x="3954" y="1"/>
                    <a:pt x="3836" y="1"/>
                  </a:cubicBezTo>
                  <a:cubicBezTo>
                    <a:pt x="3718" y="1"/>
                    <a:pt x="3600" y="80"/>
                    <a:pt x="3600" y="240"/>
                  </a:cubicBezTo>
                  <a:lnTo>
                    <a:pt x="3600" y="2113"/>
                  </a:lnTo>
                  <a:lnTo>
                    <a:pt x="2151" y="2113"/>
                  </a:lnTo>
                  <a:lnTo>
                    <a:pt x="2151" y="240"/>
                  </a:lnTo>
                  <a:cubicBezTo>
                    <a:pt x="2151" y="80"/>
                    <a:pt x="2033" y="1"/>
                    <a:pt x="191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77"/>
            <p:cNvSpPr/>
            <p:nvPr/>
          </p:nvSpPr>
          <p:spPr>
            <a:xfrm>
              <a:off x="2022174" y="3062529"/>
              <a:ext cx="89694" cy="76663"/>
            </a:xfrm>
            <a:custGeom>
              <a:rect b="b" l="l" r="r" t="t"/>
              <a:pathLst>
                <a:path extrusionOk="0" h="2918" w="3414">
                  <a:moveTo>
                    <a:pt x="1957" y="0"/>
                  </a:moveTo>
                  <a:cubicBezTo>
                    <a:pt x="653" y="0"/>
                    <a:pt x="1" y="1568"/>
                    <a:pt x="923" y="2490"/>
                  </a:cubicBezTo>
                  <a:cubicBezTo>
                    <a:pt x="1218" y="2786"/>
                    <a:pt x="1583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77"/>
            <p:cNvSpPr/>
            <p:nvPr/>
          </p:nvSpPr>
          <p:spPr>
            <a:xfrm>
              <a:off x="2050233" y="3083284"/>
              <a:ext cx="40670" cy="34969"/>
            </a:xfrm>
            <a:custGeom>
              <a:rect b="b" l="l" r="r" t="t"/>
              <a:pathLst>
                <a:path extrusionOk="0" h="1331" w="1548">
                  <a:moveTo>
                    <a:pt x="889" y="1"/>
                  </a:moveTo>
                  <a:cubicBezTo>
                    <a:pt x="299" y="1"/>
                    <a:pt x="1" y="715"/>
                    <a:pt x="417" y="1131"/>
                  </a:cubicBezTo>
                  <a:cubicBezTo>
                    <a:pt x="552" y="1269"/>
                    <a:pt x="719" y="1330"/>
                    <a:pt x="882" y="1330"/>
                  </a:cubicBezTo>
                  <a:cubicBezTo>
                    <a:pt x="1222" y="1330"/>
                    <a:pt x="1547" y="1065"/>
                    <a:pt x="1547" y="667"/>
                  </a:cubicBezTo>
                  <a:cubicBezTo>
                    <a:pt x="1547" y="299"/>
                    <a:pt x="1249" y="1"/>
                    <a:pt x="8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77"/>
            <p:cNvSpPr/>
            <p:nvPr/>
          </p:nvSpPr>
          <p:spPr>
            <a:xfrm>
              <a:off x="2174344" y="3062529"/>
              <a:ext cx="89668" cy="76663"/>
            </a:xfrm>
            <a:custGeom>
              <a:rect b="b" l="l" r="r" t="t"/>
              <a:pathLst>
                <a:path extrusionOk="0" h="2918" w="3413">
                  <a:moveTo>
                    <a:pt x="1956" y="0"/>
                  </a:moveTo>
                  <a:cubicBezTo>
                    <a:pt x="652" y="0"/>
                    <a:pt x="0" y="1568"/>
                    <a:pt x="923" y="2490"/>
                  </a:cubicBezTo>
                  <a:cubicBezTo>
                    <a:pt x="1218" y="2786"/>
                    <a:pt x="1582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77"/>
            <p:cNvSpPr/>
            <p:nvPr/>
          </p:nvSpPr>
          <p:spPr>
            <a:xfrm>
              <a:off x="2202219" y="3083284"/>
              <a:ext cx="40854" cy="34969"/>
            </a:xfrm>
            <a:custGeom>
              <a:rect b="b" l="l" r="r" t="t"/>
              <a:pathLst>
                <a:path extrusionOk="0" h="1331" w="1555">
                  <a:moveTo>
                    <a:pt x="888" y="1"/>
                  </a:moveTo>
                  <a:cubicBezTo>
                    <a:pt x="299" y="1"/>
                    <a:pt x="0" y="715"/>
                    <a:pt x="417" y="1131"/>
                  </a:cubicBezTo>
                  <a:cubicBezTo>
                    <a:pt x="554" y="1269"/>
                    <a:pt x="722" y="1330"/>
                    <a:pt x="887" y="1330"/>
                  </a:cubicBezTo>
                  <a:cubicBezTo>
                    <a:pt x="1228" y="1330"/>
                    <a:pt x="1554" y="1065"/>
                    <a:pt x="1554" y="667"/>
                  </a:cubicBezTo>
                  <a:cubicBezTo>
                    <a:pt x="1554" y="299"/>
                    <a:pt x="1256" y="1"/>
                    <a:pt x="88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77"/>
            <p:cNvSpPr/>
            <p:nvPr/>
          </p:nvSpPr>
          <p:spPr>
            <a:xfrm>
              <a:off x="1995376" y="2792632"/>
              <a:ext cx="335158" cy="174975"/>
            </a:xfrm>
            <a:custGeom>
              <a:rect b="b" l="l" r="r" t="t"/>
              <a:pathLst>
                <a:path extrusionOk="0" h="6660" w="12757">
                  <a:moveTo>
                    <a:pt x="1" y="1"/>
                  </a:moveTo>
                  <a:lnTo>
                    <a:pt x="445" y="1263"/>
                  </a:lnTo>
                  <a:lnTo>
                    <a:pt x="11335" y="1263"/>
                  </a:lnTo>
                  <a:lnTo>
                    <a:pt x="10086" y="6659"/>
                  </a:lnTo>
                  <a:lnTo>
                    <a:pt x="11390" y="6659"/>
                  </a:lnTo>
                  <a:lnTo>
                    <a:pt x="12576" y="1506"/>
                  </a:lnTo>
                  <a:cubicBezTo>
                    <a:pt x="12757" y="736"/>
                    <a:pt x="12167" y="1"/>
                    <a:pt x="11376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77"/>
            <p:cNvSpPr/>
            <p:nvPr/>
          </p:nvSpPr>
          <p:spPr>
            <a:xfrm>
              <a:off x="2273654" y="2792632"/>
              <a:ext cx="56696" cy="174975"/>
            </a:xfrm>
            <a:custGeom>
              <a:rect b="b" l="l" r="r" t="t"/>
              <a:pathLst>
                <a:path extrusionOk="0" h="6660" w="2158">
                  <a:moveTo>
                    <a:pt x="0" y="1"/>
                  </a:moveTo>
                  <a:cubicBezTo>
                    <a:pt x="791" y="1"/>
                    <a:pt x="1374" y="736"/>
                    <a:pt x="1200" y="1506"/>
                  </a:cubicBezTo>
                  <a:lnTo>
                    <a:pt x="14" y="6659"/>
                  </a:lnTo>
                  <a:lnTo>
                    <a:pt x="791" y="6659"/>
                  </a:lnTo>
                  <a:lnTo>
                    <a:pt x="1977" y="1506"/>
                  </a:lnTo>
                  <a:cubicBezTo>
                    <a:pt x="2158" y="736"/>
                    <a:pt x="1575" y="1"/>
                    <a:pt x="78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77"/>
            <p:cNvSpPr/>
            <p:nvPr/>
          </p:nvSpPr>
          <p:spPr>
            <a:xfrm>
              <a:off x="1913012" y="2764940"/>
              <a:ext cx="412610" cy="236006"/>
            </a:xfrm>
            <a:custGeom>
              <a:rect b="b" l="l" r="r" t="t"/>
              <a:pathLst>
                <a:path extrusionOk="0" h="8983" w="15705">
                  <a:moveTo>
                    <a:pt x="632" y="0"/>
                  </a:moveTo>
                  <a:cubicBezTo>
                    <a:pt x="278" y="0"/>
                    <a:pt x="1" y="285"/>
                    <a:pt x="1" y="631"/>
                  </a:cubicBezTo>
                  <a:cubicBezTo>
                    <a:pt x="1" y="978"/>
                    <a:pt x="278" y="1263"/>
                    <a:pt x="632" y="1263"/>
                  </a:cubicBezTo>
                  <a:lnTo>
                    <a:pt x="1769" y="1263"/>
                  </a:lnTo>
                  <a:cubicBezTo>
                    <a:pt x="1825" y="1263"/>
                    <a:pt x="1880" y="1297"/>
                    <a:pt x="1901" y="1353"/>
                  </a:cubicBezTo>
                  <a:lnTo>
                    <a:pt x="4045" y="7408"/>
                  </a:lnTo>
                  <a:cubicBezTo>
                    <a:pt x="4447" y="8358"/>
                    <a:pt x="5383" y="8983"/>
                    <a:pt x="6417" y="8983"/>
                  </a:cubicBezTo>
                  <a:lnTo>
                    <a:pt x="15073" y="8983"/>
                  </a:lnTo>
                  <a:cubicBezTo>
                    <a:pt x="15420" y="8983"/>
                    <a:pt x="15704" y="8698"/>
                    <a:pt x="15704" y="8344"/>
                  </a:cubicBezTo>
                  <a:cubicBezTo>
                    <a:pt x="15704" y="7998"/>
                    <a:pt x="15420" y="7713"/>
                    <a:pt x="15073" y="7713"/>
                  </a:cubicBezTo>
                  <a:lnTo>
                    <a:pt x="6417" y="7713"/>
                  </a:lnTo>
                  <a:cubicBezTo>
                    <a:pt x="5890" y="7713"/>
                    <a:pt x="5411" y="7401"/>
                    <a:pt x="5203" y="6909"/>
                  </a:cubicBezTo>
                  <a:lnTo>
                    <a:pt x="3060" y="853"/>
                  </a:lnTo>
                  <a:cubicBezTo>
                    <a:pt x="2845" y="340"/>
                    <a:pt x="2331" y="0"/>
                    <a:pt x="176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77"/>
            <p:cNvSpPr/>
            <p:nvPr/>
          </p:nvSpPr>
          <p:spPr>
            <a:xfrm>
              <a:off x="2026903" y="2967580"/>
              <a:ext cx="299270" cy="33182"/>
            </a:xfrm>
            <a:custGeom>
              <a:rect b="b" l="l" r="r" t="t"/>
              <a:pathLst>
                <a:path extrusionOk="0" h="1263" w="11391">
                  <a:moveTo>
                    <a:pt x="10801" y="0"/>
                  </a:moveTo>
                  <a:cubicBezTo>
                    <a:pt x="10807" y="21"/>
                    <a:pt x="10807" y="42"/>
                    <a:pt x="10801" y="63"/>
                  </a:cubicBezTo>
                  <a:cubicBezTo>
                    <a:pt x="10801" y="409"/>
                    <a:pt x="10523" y="694"/>
                    <a:pt x="10169" y="694"/>
                  </a:cubicBezTo>
                  <a:lnTo>
                    <a:pt x="1513" y="694"/>
                  </a:lnTo>
                  <a:cubicBezTo>
                    <a:pt x="972" y="694"/>
                    <a:pt x="438" y="520"/>
                    <a:pt x="1" y="201"/>
                  </a:cubicBezTo>
                  <a:lnTo>
                    <a:pt x="1" y="201"/>
                  </a:lnTo>
                  <a:cubicBezTo>
                    <a:pt x="479" y="867"/>
                    <a:pt x="1256" y="1263"/>
                    <a:pt x="2082" y="1263"/>
                  </a:cubicBezTo>
                  <a:lnTo>
                    <a:pt x="10738" y="1263"/>
                  </a:lnTo>
                  <a:cubicBezTo>
                    <a:pt x="11078" y="1263"/>
                    <a:pt x="11355" y="999"/>
                    <a:pt x="11376" y="659"/>
                  </a:cubicBezTo>
                  <a:cubicBezTo>
                    <a:pt x="11390" y="319"/>
                    <a:pt x="11140" y="28"/>
                    <a:pt x="1080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77"/>
            <p:cNvSpPr/>
            <p:nvPr/>
          </p:nvSpPr>
          <p:spPr>
            <a:xfrm>
              <a:off x="1994483" y="2978326"/>
              <a:ext cx="287027" cy="92427"/>
            </a:xfrm>
            <a:custGeom>
              <a:rect b="b" l="l" r="r" t="t"/>
              <a:pathLst>
                <a:path extrusionOk="0" h="3518" w="10925">
                  <a:moveTo>
                    <a:pt x="1401" y="0"/>
                  </a:moveTo>
                  <a:lnTo>
                    <a:pt x="763" y="923"/>
                  </a:lnTo>
                  <a:cubicBezTo>
                    <a:pt x="0" y="2019"/>
                    <a:pt x="784" y="3517"/>
                    <a:pt x="2123" y="3517"/>
                  </a:cubicBezTo>
                  <a:lnTo>
                    <a:pt x="10287" y="3517"/>
                  </a:lnTo>
                  <a:cubicBezTo>
                    <a:pt x="10640" y="3517"/>
                    <a:pt x="10925" y="3233"/>
                    <a:pt x="10925" y="2886"/>
                  </a:cubicBezTo>
                  <a:cubicBezTo>
                    <a:pt x="10925" y="2539"/>
                    <a:pt x="10640" y="2255"/>
                    <a:pt x="10287" y="2255"/>
                  </a:cubicBezTo>
                  <a:lnTo>
                    <a:pt x="2123" y="2255"/>
                  </a:lnTo>
                  <a:cubicBezTo>
                    <a:pt x="1804" y="2255"/>
                    <a:pt x="1623" y="1901"/>
                    <a:pt x="1797" y="1644"/>
                  </a:cubicBezTo>
                  <a:lnTo>
                    <a:pt x="2449" y="701"/>
                  </a:lnTo>
                  <a:cubicBezTo>
                    <a:pt x="2046" y="562"/>
                    <a:pt x="1686" y="320"/>
                    <a:pt x="1401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77"/>
            <p:cNvSpPr/>
            <p:nvPr/>
          </p:nvSpPr>
          <p:spPr>
            <a:xfrm>
              <a:off x="2003757" y="3021518"/>
              <a:ext cx="277569" cy="49235"/>
            </a:xfrm>
            <a:custGeom>
              <a:rect b="b" l="l" r="r" t="t"/>
              <a:pathLst>
                <a:path extrusionOk="0" h="1874" w="10565">
                  <a:moveTo>
                    <a:pt x="126" y="0"/>
                  </a:moveTo>
                  <a:cubicBezTo>
                    <a:pt x="1" y="951"/>
                    <a:pt x="708" y="1811"/>
                    <a:pt x="1666" y="1873"/>
                  </a:cubicBezTo>
                  <a:lnTo>
                    <a:pt x="9455" y="1873"/>
                  </a:lnTo>
                  <a:cubicBezTo>
                    <a:pt x="9892" y="1873"/>
                    <a:pt x="10058" y="1859"/>
                    <a:pt x="10142" y="1838"/>
                  </a:cubicBezTo>
                  <a:cubicBezTo>
                    <a:pt x="10169" y="1825"/>
                    <a:pt x="10204" y="1811"/>
                    <a:pt x="10232" y="1797"/>
                  </a:cubicBezTo>
                  <a:lnTo>
                    <a:pt x="10253" y="1783"/>
                  </a:lnTo>
                  <a:cubicBezTo>
                    <a:pt x="10273" y="1776"/>
                    <a:pt x="10294" y="1755"/>
                    <a:pt x="10315" y="1741"/>
                  </a:cubicBezTo>
                  <a:lnTo>
                    <a:pt x="10322" y="1741"/>
                  </a:lnTo>
                  <a:lnTo>
                    <a:pt x="10350" y="1714"/>
                  </a:lnTo>
                  <a:lnTo>
                    <a:pt x="10357" y="1707"/>
                  </a:lnTo>
                  <a:cubicBezTo>
                    <a:pt x="10371" y="1693"/>
                    <a:pt x="10384" y="1679"/>
                    <a:pt x="10398" y="1665"/>
                  </a:cubicBezTo>
                  <a:lnTo>
                    <a:pt x="10412" y="1651"/>
                  </a:lnTo>
                  <a:lnTo>
                    <a:pt x="10433" y="1630"/>
                  </a:lnTo>
                  <a:lnTo>
                    <a:pt x="10447" y="1610"/>
                  </a:lnTo>
                  <a:lnTo>
                    <a:pt x="10468" y="1575"/>
                  </a:lnTo>
                  <a:lnTo>
                    <a:pt x="10482" y="1547"/>
                  </a:lnTo>
                  <a:lnTo>
                    <a:pt x="10495" y="1526"/>
                  </a:lnTo>
                  <a:lnTo>
                    <a:pt x="10509" y="1499"/>
                  </a:lnTo>
                  <a:lnTo>
                    <a:pt x="10523" y="1471"/>
                  </a:lnTo>
                  <a:cubicBezTo>
                    <a:pt x="10523" y="1464"/>
                    <a:pt x="10530" y="1450"/>
                    <a:pt x="10537" y="1436"/>
                  </a:cubicBezTo>
                  <a:lnTo>
                    <a:pt x="10544" y="1415"/>
                  </a:lnTo>
                  <a:cubicBezTo>
                    <a:pt x="10544" y="1401"/>
                    <a:pt x="10551" y="1388"/>
                    <a:pt x="10551" y="1374"/>
                  </a:cubicBezTo>
                  <a:lnTo>
                    <a:pt x="10551" y="1360"/>
                  </a:lnTo>
                  <a:cubicBezTo>
                    <a:pt x="10551" y="1346"/>
                    <a:pt x="10558" y="1325"/>
                    <a:pt x="10558" y="1311"/>
                  </a:cubicBezTo>
                  <a:lnTo>
                    <a:pt x="10558" y="1297"/>
                  </a:lnTo>
                  <a:lnTo>
                    <a:pt x="10558" y="1235"/>
                  </a:lnTo>
                  <a:cubicBezTo>
                    <a:pt x="10565" y="1221"/>
                    <a:pt x="10565" y="1200"/>
                    <a:pt x="10565" y="1180"/>
                  </a:cubicBezTo>
                  <a:cubicBezTo>
                    <a:pt x="10565" y="1159"/>
                    <a:pt x="10558" y="1145"/>
                    <a:pt x="10558" y="1124"/>
                  </a:cubicBezTo>
                  <a:lnTo>
                    <a:pt x="10558" y="1117"/>
                  </a:lnTo>
                  <a:cubicBezTo>
                    <a:pt x="10551" y="1075"/>
                    <a:pt x="10537" y="1034"/>
                    <a:pt x="10523" y="999"/>
                  </a:cubicBezTo>
                  <a:cubicBezTo>
                    <a:pt x="10384" y="1186"/>
                    <a:pt x="10169" y="1304"/>
                    <a:pt x="9941" y="1325"/>
                  </a:cubicBezTo>
                  <a:lnTo>
                    <a:pt x="1770" y="1325"/>
                  </a:lnTo>
                  <a:cubicBezTo>
                    <a:pt x="979" y="1311"/>
                    <a:pt x="306" y="763"/>
                    <a:pt x="12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77"/>
            <p:cNvSpPr/>
            <p:nvPr/>
          </p:nvSpPr>
          <p:spPr>
            <a:xfrm>
              <a:off x="2020361" y="2978326"/>
              <a:ext cx="38463" cy="32841"/>
            </a:xfrm>
            <a:custGeom>
              <a:rect b="b" l="l" r="r" t="t"/>
              <a:pathLst>
                <a:path extrusionOk="0" h="1250" w="1464">
                  <a:moveTo>
                    <a:pt x="416" y="0"/>
                  </a:moveTo>
                  <a:lnTo>
                    <a:pt x="0" y="604"/>
                  </a:lnTo>
                  <a:cubicBezTo>
                    <a:pt x="305" y="902"/>
                    <a:pt x="673" y="1124"/>
                    <a:pt x="1089" y="1249"/>
                  </a:cubicBezTo>
                  <a:lnTo>
                    <a:pt x="1464" y="701"/>
                  </a:lnTo>
                  <a:cubicBezTo>
                    <a:pt x="1061" y="562"/>
                    <a:pt x="701" y="320"/>
                    <a:pt x="41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1" name="Google Shape;6631;p77"/>
          <p:cNvGrpSpPr/>
          <p:nvPr/>
        </p:nvGrpSpPr>
        <p:grpSpPr>
          <a:xfrm>
            <a:off x="830742" y="2763601"/>
            <a:ext cx="384734" cy="381556"/>
            <a:chOff x="830742" y="2763601"/>
            <a:chExt cx="384734" cy="381556"/>
          </a:xfrm>
        </p:grpSpPr>
        <p:sp>
          <p:nvSpPr>
            <p:cNvPr id="6632" name="Google Shape;6632;p77"/>
            <p:cNvSpPr/>
            <p:nvPr/>
          </p:nvSpPr>
          <p:spPr>
            <a:xfrm>
              <a:off x="830742" y="2881012"/>
              <a:ext cx="174423" cy="83678"/>
            </a:xfrm>
            <a:custGeom>
              <a:rect b="b" l="l" r="r" t="t"/>
              <a:pathLst>
                <a:path extrusionOk="0" h="3185" w="6639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77"/>
            <p:cNvSpPr/>
            <p:nvPr/>
          </p:nvSpPr>
          <p:spPr>
            <a:xfrm>
              <a:off x="1013520" y="2973045"/>
              <a:ext cx="83494" cy="172111"/>
            </a:xfrm>
            <a:custGeom>
              <a:rect b="b" l="l" r="r" t="t"/>
              <a:pathLst>
                <a:path extrusionOk="0" h="6551" w="3178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77"/>
            <p:cNvSpPr/>
            <p:nvPr/>
          </p:nvSpPr>
          <p:spPr>
            <a:xfrm>
              <a:off x="830742" y="2885557"/>
              <a:ext cx="125583" cy="72932"/>
            </a:xfrm>
            <a:custGeom>
              <a:rect b="b" l="l" r="r" t="t"/>
              <a:pathLst>
                <a:path extrusionOk="0" h="2776" w="4780">
                  <a:moveTo>
                    <a:pt x="4780" y="1"/>
                  </a:moveTo>
                  <a:lnTo>
                    <a:pt x="4780" y="1"/>
                  </a:lnTo>
                  <a:cubicBezTo>
                    <a:pt x="3032" y="237"/>
                    <a:pt x="1409" y="1034"/>
                    <a:pt x="160" y="2283"/>
                  </a:cubicBezTo>
                  <a:cubicBezTo>
                    <a:pt x="1" y="2443"/>
                    <a:pt x="105" y="2713"/>
                    <a:pt x="327" y="2734"/>
                  </a:cubicBezTo>
                  <a:lnTo>
                    <a:pt x="791" y="2775"/>
                  </a:lnTo>
                  <a:cubicBezTo>
                    <a:pt x="646" y="2664"/>
                    <a:pt x="625" y="2449"/>
                    <a:pt x="750" y="2318"/>
                  </a:cubicBezTo>
                  <a:cubicBezTo>
                    <a:pt x="1867" y="1201"/>
                    <a:pt x="3261" y="403"/>
                    <a:pt x="478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77"/>
            <p:cNvSpPr/>
            <p:nvPr/>
          </p:nvSpPr>
          <p:spPr>
            <a:xfrm>
              <a:off x="1013520" y="3041012"/>
              <a:ext cx="24460" cy="104144"/>
            </a:xfrm>
            <a:custGeom>
              <a:rect b="b" l="l" r="r" t="t"/>
              <a:pathLst>
                <a:path extrusionOk="0" h="3964" w="931">
                  <a:moveTo>
                    <a:pt x="583" y="1"/>
                  </a:moveTo>
                  <a:lnTo>
                    <a:pt x="1" y="590"/>
                  </a:lnTo>
                  <a:lnTo>
                    <a:pt x="278" y="3718"/>
                  </a:lnTo>
                  <a:cubicBezTo>
                    <a:pt x="292" y="3870"/>
                    <a:pt x="415" y="3963"/>
                    <a:pt x="543" y="3963"/>
                  </a:cubicBezTo>
                  <a:cubicBezTo>
                    <a:pt x="608" y="3963"/>
                    <a:pt x="675" y="3939"/>
                    <a:pt x="729" y="3885"/>
                  </a:cubicBezTo>
                  <a:cubicBezTo>
                    <a:pt x="798" y="3815"/>
                    <a:pt x="861" y="3746"/>
                    <a:pt x="930" y="3677"/>
                  </a:cubicBezTo>
                  <a:cubicBezTo>
                    <a:pt x="909" y="3642"/>
                    <a:pt x="902" y="3607"/>
                    <a:pt x="902" y="3573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77"/>
            <p:cNvSpPr/>
            <p:nvPr/>
          </p:nvSpPr>
          <p:spPr>
            <a:xfrm>
              <a:off x="903281" y="2763601"/>
              <a:ext cx="312038" cy="310383"/>
            </a:xfrm>
            <a:custGeom>
              <a:rect b="b" l="l" r="r" t="t"/>
              <a:pathLst>
                <a:path extrusionOk="0" h="11814" w="11877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77"/>
            <p:cNvSpPr/>
            <p:nvPr/>
          </p:nvSpPr>
          <p:spPr>
            <a:xfrm>
              <a:off x="903281" y="2763601"/>
              <a:ext cx="312012" cy="232065"/>
            </a:xfrm>
            <a:custGeom>
              <a:rect b="b" l="l" r="r" t="t"/>
              <a:pathLst>
                <a:path extrusionOk="0" h="8833" w="11876">
                  <a:moveTo>
                    <a:pt x="11637" y="0"/>
                  </a:moveTo>
                  <a:cubicBezTo>
                    <a:pt x="11618" y="0"/>
                    <a:pt x="11597" y="3"/>
                    <a:pt x="11577" y="10"/>
                  </a:cubicBezTo>
                  <a:lnTo>
                    <a:pt x="7207" y="1286"/>
                  </a:lnTo>
                  <a:cubicBezTo>
                    <a:pt x="7068" y="1327"/>
                    <a:pt x="6943" y="1404"/>
                    <a:pt x="6839" y="1501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361" y="8832"/>
                  </a:lnTo>
                  <a:lnTo>
                    <a:pt x="1117" y="8069"/>
                  </a:lnTo>
                  <a:lnTo>
                    <a:pt x="7179" y="2007"/>
                  </a:lnTo>
                  <a:cubicBezTo>
                    <a:pt x="7269" y="1917"/>
                    <a:pt x="7387" y="1848"/>
                    <a:pt x="7512" y="1813"/>
                  </a:cubicBezTo>
                  <a:lnTo>
                    <a:pt x="11750" y="571"/>
                  </a:lnTo>
                  <a:lnTo>
                    <a:pt x="11833" y="266"/>
                  </a:lnTo>
                  <a:cubicBezTo>
                    <a:pt x="11876" y="128"/>
                    <a:pt x="11767" y="0"/>
                    <a:pt x="1163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77"/>
            <p:cNvSpPr/>
            <p:nvPr/>
          </p:nvSpPr>
          <p:spPr>
            <a:xfrm>
              <a:off x="1060732" y="2852218"/>
              <a:ext cx="65261" cy="65261"/>
            </a:xfrm>
            <a:custGeom>
              <a:rect b="b" l="l" r="r" t="t"/>
              <a:pathLst>
                <a:path extrusionOk="0" h="2484" w="2484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77"/>
            <p:cNvSpPr/>
            <p:nvPr/>
          </p:nvSpPr>
          <p:spPr>
            <a:xfrm>
              <a:off x="1060732" y="2852218"/>
              <a:ext cx="40302" cy="65287"/>
            </a:xfrm>
            <a:custGeom>
              <a:rect b="b" l="l" r="r" t="t"/>
              <a:pathLst>
                <a:path extrusionOk="0" h="2485" w="1534">
                  <a:moveTo>
                    <a:pt x="1239" y="0"/>
                  </a:moveTo>
                  <a:cubicBezTo>
                    <a:pt x="572" y="0"/>
                    <a:pt x="0" y="539"/>
                    <a:pt x="0" y="1242"/>
                  </a:cubicBezTo>
                  <a:cubicBezTo>
                    <a:pt x="0" y="1945"/>
                    <a:pt x="572" y="2484"/>
                    <a:pt x="1239" y="2484"/>
                  </a:cubicBezTo>
                  <a:cubicBezTo>
                    <a:pt x="1336" y="2484"/>
                    <a:pt x="1434" y="2473"/>
                    <a:pt x="1533" y="2449"/>
                  </a:cubicBezTo>
                  <a:cubicBezTo>
                    <a:pt x="590" y="2220"/>
                    <a:pt x="264" y="1048"/>
                    <a:pt x="944" y="361"/>
                  </a:cubicBezTo>
                  <a:cubicBezTo>
                    <a:pt x="1110" y="202"/>
                    <a:pt x="1311" y="91"/>
                    <a:pt x="1533" y="35"/>
                  </a:cubicBezTo>
                  <a:cubicBezTo>
                    <a:pt x="1434" y="12"/>
                    <a:pt x="1336" y="0"/>
                    <a:pt x="1239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77"/>
            <p:cNvSpPr/>
            <p:nvPr/>
          </p:nvSpPr>
          <p:spPr>
            <a:xfrm>
              <a:off x="895084" y="2998739"/>
              <a:ext cx="84387" cy="83520"/>
            </a:xfrm>
            <a:custGeom>
              <a:rect b="b" l="l" r="r" t="t"/>
              <a:pathLst>
                <a:path extrusionOk="0" h="3179" w="3212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77"/>
            <p:cNvSpPr/>
            <p:nvPr/>
          </p:nvSpPr>
          <p:spPr>
            <a:xfrm>
              <a:off x="895084" y="2998555"/>
              <a:ext cx="32814" cy="36650"/>
            </a:xfrm>
            <a:custGeom>
              <a:rect b="b" l="l" r="r" t="t"/>
              <a:pathLst>
                <a:path extrusionOk="0" h="1395" w="1249">
                  <a:moveTo>
                    <a:pt x="833" y="0"/>
                  </a:moveTo>
                  <a:lnTo>
                    <a:pt x="125" y="708"/>
                  </a:lnTo>
                  <a:cubicBezTo>
                    <a:pt x="0" y="833"/>
                    <a:pt x="0" y="1041"/>
                    <a:pt x="125" y="1173"/>
                  </a:cubicBezTo>
                  <a:lnTo>
                    <a:pt x="347" y="1395"/>
                  </a:lnTo>
                  <a:cubicBezTo>
                    <a:pt x="361" y="1325"/>
                    <a:pt x="396" y="1270"/>
                    <a:pt x="444" y="1221"/>
                  </a:cubicBezTo>
                  <a:lnTo>
                    <a:pt x="1249" y="41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77"/>
            <p:cNvSpPr/>
            <p:nvPr/>
          </p:nvSpPr>
          <p:spPr>
            <a:xfrm>
              <a:off x="903281" y="2964480"/>
              <a:ext cx="110266" cy="109504"/>
            </a:xfrm>
            <a:custGeom>
              <a:rect b="b" l="l" r="r" t="t"/>
              <a:pathLst>
                <a:path extrusionOk="0" h="4168" w="4197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77"/>
            <p:cNvSpPr/>
            <p:nvPr/>
          </p:nvSpPr>
          <p:spPr>
            <a:xfrm>
              <a:off x="903281" y="2964480"/>
              <a:ext cx="29557" cy="31185"/>
            </a:xfrm>
            <a:custGeom>
              <a:rect b="b" l="l" r="r" t="t"/>
              <a:pathLst>
                <a:path extrusionOk="0" h="1187" w="1125">
                  <a:moveTo>
                    <a:pt x="701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23"/>
                  </a:cubicBezTo>
                  <a:lnTo>
                    <a:pt x="361" y="1186"/>
                  </a:lnTo>
                  <a:lnTo>
                    <a:pt x="1124" y="42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77"/>
            <p:cNvSpPr/>
            <p:nvPr/>
          </p:nvSpPr>
          <p:spPr>
            <a:xfrm>
              <a:off x="854992" y="3038831"/>
              <a:ext cx="34154" cy="31185"/>
            </a:xfrm>
            <a:custGeom>
              <a:rect b="b" l="l" r="r" t="t"/>
              <a:pathLst>
                <a:path extrusionOk="0" h="1187" w="130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77"/>
            <p:cNvSpPr/>
            <p:nvPr/>
          </p:nvSpPr>
          <p:spPr>
            <a:xfrm>
              <a:off x="873934" y="3057800"/>
              <a:ext cx="34286" cy="31343"/>
            </a:xfrm>
            <a:custGeom>
              <a:rect b="b" l="l" r="r" t="t"/>
              <a:pathLst>
                <a:path extrusionOk="0" h="1193" w="1305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77"/>
            <p:cNvSpPr/>
            <p:nvPr/>
          </p:nvSpPr>
          <p:spPr>
            <a:xfrm>
              <a:off x="912213" y="3095895"/>
              <a:ext cx="34102" cy="31343"/>
            </a:xfrm>
            <a:custGeom>
              <a:rect b="b" l="l" r="r" t="t"/>
              <a:pathLst>
                <a:path extrusionOk="0" h="1193" w="1298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77"/>
            <p:cNvSpPr/>
            <p:nvPr/>
          </p:nvSpPr>
          <p:spPr>
            <a:xfrm>
              <a:off x="893061" y="3076926"/>
              <a:ext cx="34312" cy="31343"/>
            </a:xfrm>
            <a:custGeom>
              <a:rect b="b" l="l" r="r" t="t"/>
              <a:pathLst>
                <a:path extrusionOk="0" h="1193" w="1306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77"/>
            <p:cNvSpPr/>
            <p:nvPr/>
          </p:nvSpPr>
          <p:spPr>
            <a:xfrm>
              <a:off x="1141809" y="2763601"/>
              <a:ext cx="73668" cy="72801"/>
            </a:xfrm>
            <a:custGeom>
              <a:rect b="b" l="l" r="r" t="t"/>
              <a:pathLst>
                <a:path extrusionOk="0" h="2771" w="2804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77"/>
            <p:cNvSpPr/>
            <p:nvPr/>
          </p:nvSpPr>
          <p:spPr>
            <a:xfrm>
              <a:off x="1141809" y="2763601"/>
              <a:ext cx="73484" cy="31974"/>
            </a:xfrm>
            <a:custGeom>
              <a:rect b="b" l="l" r="r" t="t"/>
              <a:pathLst>
                <a:path extrusionOk="0" h="1217" w="2797">
                  <a:moveTo>
                    <a:pt x="2563" y="0"/>
                  </a:moveTo>
                  <a:cubicBezTo>
                    <a:pt x="2544" y="0"/>
                    <a:pt x="2524" y="3"/>
                    <a:pt x="2505" y="10"/>
                  </a:cubicBezTo>
                  <a:lnTo>
                    <a:pt x="1686" y="245"/>
                  </a:lnTo>
                  <a:lnTo>
                    <a:pt x="1" y="745"/>
                  </a:lnTo>
                  <a:lnTo>
                    <a:pt x="472" y="1217"/>
                  </a:lnTo>
                  <a:lnTo>
                    <a:pt x="2671" y="578"/>
                  </a:lnTo>
                  <a:lnTo>
                    <a:pt x="2754" y="266"/>
                  </a:lnTo>
                  <a:cubicBezTo>
                    <a:pt x="2797" y="133"/>
                    <a:pt x="2692" y="0"/>
                    <a:pt x="256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77"/>
            <p:cNvSpPr/>
            <p:nvPr/>
          </p:nvSpPr>
          <p:spPr>
            <a:xfrm>
              <a:off x="919491" y="2924099"/>
              <a:ext cx="135435" cy="133780"/>
            </a:xfrm>
            <a:custGeom>
              <a:rect b="b" l="l" r="r" t="t"/>
              <a:pathLst>
                <a:path extrusionOk="0" h="5092" w="5155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77"/>
            <p:cNvSpPr/>
            <p:nvPr/>
          </p:nvSpPr>
          <p:spPr>
            <a:xfrm>
              <a:off x="919491" y="2924099"/>
              <a:ext cx="135435" cy="133780"/>
            </a:xfrm>
            <a:custGeom>
              <a:rect b="b" l="l" r="r" t="t"/>
              <a:pathLst>
                <a:path extrusionOk="0" h="5092" w="5155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77"/>
            <p:cNvSpPr/>
            <p:nvPr/>
          </p:nvSpPr>
          <p:spPr>
            <a:xfrm>
              <a:off x="919491" y="2924152"/>
              <a:ext cx="133254" cy="133648"/>
            </a:xfrm>
            <a:custGeom>
              <a:rect b="b" l="l" r="r" t="t"/>
              <a:pathLst>
                <a:path extrusionOk="0" h="5087" w="5072">
                  <a:moveTo>
                    <a:pt x="4762" y="1"/>
                  </a:moveTo>
                  <a:cubicBezTo>
                    <a:pt x="4676" y="1"/>
                    <a:pt x="4589" y="34"/>
                    <a:pt x="4523" y="100"/>
                  </a:cubicBezTo>
                  <a:lnTo>
                    <a:pt x="132" y="4490"/>
                  </a:lnTo>
                  <a:cubicBezTo>
                    <a:pt x="1" y="4622"/>
                    <a:pt x="1" y="4837"/>
                    <a:pt x="132" y="4962"/>
                  </a:cubicBezTo>
                  <a:lnTo>
                    <a:pt x="153" y="4990"/>
                  </a:lnTo>
                  <a:cubicBezTo>
                    <a:pt x="216" y="5045"/>
                    <a:pt x="299" y="5080"/>
                    <a:pt x="382" y="5087"/>
                  </a:cubicBezTo>
                  <a:cubicBezTo>
                    <a:pt x="306" y="4955"/>
                    <a:pt x="327" y="4781"/>
                    <a:pt x="438" y="4671"/>
                  </a:cubicBezTo>
                  <a:lnTo>
                    <a:pt x="4828" y="280"/>
                  </a:lnTo>
                  <a:cubicBezTo>
                    <a:pt x="4891" y="217"/>
                    <a:pt x="4974" y="183"/>
                    <a:pt x="5071" y="183"/>
                  </a:cubicBezTo>
                  <a:cubicBezTo>
                    <a:pt x="5057" y="162"/>
                    <a:pt x="5036" y="141"/>
                    <a:pt x="5022" y="120"/>
                  </a:cubicBezTo>
                  <a:lnTo>
                    <a:pt x="5002" y="100"/>
                  </a:lnTo>
                  <a:cubicBezTo>
                    <a:pt x="4936" y="34"/>
                    <a:pt x="4849" y="1"/>
                    <a:pt x="476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3" name="Google Shape;6653;p77"/>
          <p:cNvGrpSpPr/>
          <p:nvPr/>
        </p:nvGrpSpPr>
        <p:grpSpPr>
          <a:xfrm>
            <a:off x="3007498" y="4183419"/>
            <a:ext cx="375434" cy="329667"/>
            <a:chOff x="3007498" y="4183419"/>
            <a:chExt cx="375434" cy="329667"/>
          </a:xfrm>
        </p:grpSpPr>
        <p:sp>
          <p:nvSpPr>
            <p:cNvPr id="6654" name="Google Shape;6654;p77"/>
            <p:cNvSpPr/>
            <p:nvPr/>
          </p:nvSpPr>
          <p:spPr>
            <a:xfrm>
              <a:off x="3046302" y="4196792"/>
              <a:ext cx="53622" cy="53465"/>
            </a:xfrm>
            <a:custGeom>
              <a:rect b="b" l="l" r="r" t="t"/>
              <a:pathLst>
                <a:path extrusionOk="0" h="2035" w="2041">
                  <a:moveTo>
                    <a:pt x="874" y="1"/>
                  </a:moveTo>
                  <a:cubicBezTo>
                    <a:pt x="738" y="1"/>
                    <a:pt x="605" y="36"/>
                    <a:pt x="486" y="109"/>
                  </a:cubicBezTo>
                  <a:cubicBezTo>
                    <a:pt x="105" y="338"/>
                    <a:pt x="1" y="844"/>
                    <a:pt x="299" y="1323"/>
                  </a:cubicBezTo>
                  <a:cubicBezTo>
                    <a:pt x="543" y="1705"/>
                    <a:pt x="1026" y="2034"/>
                    <a:pt x="1402" y="2034"/>
                  </a:cubicBezTo>
                  <a:cubicBezTo>
                    <a:pt x="1496" y="2034"/>
                    <a:pt x="1583" y="2014"/>
                    <a:pt x="1659" y="1968"/>
                  </a:cubicBezTo>
                  <a:cubicBezTo>
                    <a:pt x="2040" y="1739"/>
                    <a:pt x="1978" y="969"/>
                    <a:pt x="1679" y="490"/>
                  </a:cubicBezTo>
                  <a:cubicBezTo>
                    <a:pt x="1475" y="168"/>
                    <a:pt x="1168" y="1"/>
                    <a:pt x="87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77"/>
            <p:cNvSpPr/>
            <p:nvPr/>
          </p:nvSpPr>
          <p:spPr>
            <a:xfrm>
              <a:off x="3007498" y="4244292"/>
              <a:ext cx="50680" cy="42483"/>
            </a:xfrm>
            <a:custGeom>
              <a:rect b="b" l="l" r="r" t="t"/>
              <a:pathLst>
                <a:path extrusionOk="0" h="1617" w="1929">
                  <a:moveTo>
                    <a:pt x="730" y="0"/>
                  </a:moveTo>
                  <a:cubicBezTo>
                    <a:pt x="545" y="0"/>
                    <a:pt x="374" y="75"/>
                    <a:pt x="250" y="215"/>
                  </a:cubicBezTo>
                  <a:cubicBezTo>
                    <a:pt x="0" y="500"/>
                    <a:pt x="49" y="943"/>
                    <a:pt x="417" y="1263"/>
                  </a:cubicBezTo>
                  <a:cubicBezTo>
                    <a:pt x="653" y="1472"/>
                    <a:pt x="1008" y="1616"/>
                    <a:pt x="1295" y="1616"/>
                  </a:cubicBezTo>
                  <a:cubicBezTo>
                    <a:pt x="1454" y="1616"/>
                    <a:pt x="1593" y="1572"/>
                    <a:pt x="1679" y="1471"/>
                  </a:cubicBezTo>
                  <a:cubicBezTo>
                    <a:pt x="1929" y="1186"/>
                    <a:pt x="1679" y="562"/>
                    <a:pt x="1311" y="243"/>
                  </a:cubicBezTo>
                  <a:cubicBezTo>
                    <a:pt x="1126" y="78"/>
                    <a:pt x="920" y="0"/>
                    <a:pt x="73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77"/>
            <p:cNvSpPr/>
            <p:nvPr/>
          </p:nvSpPr>
          <p:spPr>
            <a:xfrm>
              <a:off x="3169126" y="4210112"/>
              <a:ext cx="43218" cy="47763"/>
            </a:xfrm>
            <a:custGeom>
              <a:rect b="b" l="l" r="r" t="t"/>
              <a:pathLst>
                <a:path extrusionOk="0" h="1818" w="1645">
                  <a:moveTo>
                    <a:pt x="911" y="0"/>
                  </a:moveTo>
                  <a:cubicBezTo>
                    <a:pt x="642" y="0"/>
                    <a:pt x="365" y="176"/>
                    <a:pt x="209" y="503"/>
                  </a:cubicBezTo>
                  <a:cubicBezTo>
                    <a:pt x="1" y="947"/>
                    <a:pt x="15" y="1620"/>
                    <a:pt x="355" y="1780"/>
                  </a:cubicBezTo>
                  <a:cubicBezTo>
                    <a:pt x="407" y="1805"/>
                    <a:pt x="464" y="1817"/>
                    <a:pt x="524" y="1817"/>
                  </a:cubicBezTo>
                  <a:cubicBezTo>
                    <a:pt x="852" y="1817"/>
                    <a:pt x="1261" y="1463"/>
                    <a:pt x="1437" y="1093"/>
                  </a:cubicBezTo>
                  <a:cubicBezTo>
                    <a:pt x="1645" y="649"/>
                    <a:pt x="1513" y="226"/>
                    <a:pt x="1173" y="60"/>
                  </a:cubicBezTo>
                  <a:cubicBezTo>
                    <a:pt x="1090" y="20"/>
                    <a:pt x="1001" y="0"/>
                    <a:pt x="911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77"/>
            <p:cNvSpPr/>
            <p:nvPr/>
          </p:nvSpPr>
          <p:spPr>
            <a:xfrm>
              <a:off x="3056338" y="4262263"/>
              <a:ext cx="135592" cy="89195"/>
            </a:xfrm>
            <a:custGeom>
              <a:rect b="b" l="l" r="r" t="t"/>
              <a:pathLst>
                <a:path extrusionOk="0" h="3395" w="5161">
                  <a:moveTo>
                    <a:pt x="2705" y="1"/>
                  </a:moveTo>
                  <a:cubicBezTo>
                    <a:pt x="2531" y="1"/>
                    <a:pt x="2357" y="18"/>
                    <a:pt x="2185" y="51"/>
                  </a:cubicBezTo>
                  <a:cubicBezTo>
                    <a:pt x="867" y="322"/>
                    <a:pt x="0" y="1543"/>
                    <a:pt x="202" y="2535"/>
                  </a:cubicBezTo>
                  <a:cubicBezTo>
                    <a:pt x="336" y="3177"/>
                    <a:pt x="850" y="3395"/>
                    <a:pt x="1553" y="3395"/>
                  </a:cubicBezTo>
                  <a:cubicBezTo>
                    <a:pt x="1935" y="3395"/>
                    <a:pt x="2373" y="3330"/>
                    <a:pt x="2837" y="3235"/>
                  </a:cubicBezTo>
                  <a:cubicBezTo>
                    <a:pt x="4155" y="2965"/>
                    <a:pt x="5161" y="2493"/>
                    <a:pt x="4904" y="1522"/>
                  </a:cubicBezTo>
                  <a:cubicBezTo>
                    <a:pt x="4641" y="516"/>
                    <a:pt x="3815" y="204"/>
                    <a:pt x="3462" y="107"/>
                  </a:cubicBezTo>
                  <a:cubicBezTo>
                    <a:pt x="3214" y="37"/>
                    <a:pt x="2959" y="1"/>
                    <a:pt x="27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77"/>
            <p:cNvSpPr/>
            <p:nvPr/>
          </p:nvSpPr>
          <p:spPr>
            <a:xfrm>
              <a:off x="3111563" y="4183419"/>
              <a:ext cx="46292" cy="57589"/>
            </a:xfrm>
            <a:custGeom>
              <a:rect b="b" l="l" r="r" t="t"/>
              <a:pathLst>
                <a:path extrusionOk="0" h="2192" w="1762">
                  <a:moveTo>
                    <a:pt x="892" y="1"/>
                  </a:moveTo>
                  <a:cubicBezTo>
                    <a:pt x="510" y="1"/>
                    <a:pt x="171" y="298"/>
                    <a:pt x="90" y="798"/>
                  </a:cubicBezTo>
                  <a:cubicBezTo>
                    <a:pt x="0" y="1353"/>
                    <a:pt x="243" y="2102"/>
                    <a:pt x="680" y="2185"/>
                  </a:cubicBezTo>
                  <a:cubicBezTo>
                    <a:pt x="705" y="2190"/>
                    <a:pt x="729" y="2192"/>
                    <a:pt x="754" y="2192"/>
                  </a:cubicBezTo>
                  <a:cubicBezTo>
                    <a:pt x="1168" y="2192"/>
                    <a:pt x="1587" y="1613"/>
                    <a:pt x="1672" y="1089"/>
                  </a:cubicBezTo>
                  <a:cubicBezTo>
                    <a:pt x="1762" y="535"/>
                    <a:pt x="1471" y="104"/>
                    <a:pt x="1034" y="14"/>
                  </a:cubicBezTo>
                  <a:cubicBezTo>
                    <a:pt x="986" y="5"/>
                    <a:pt x="938" y="1"/>
                    <a:pt x="89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77"/>
            <p:cNvSpPr/>
            <p:nvPr/>
          </p:nvSpPr>
          <p:spPr>
            <a:xfrm>
              <a:off x="3056706" y="4265415"/>
              <a:ext cx="50496" cy="86069"/>
            </a:xfrm>
            <a:custGeom>
              <a:rect b="b" l="l" r="r" t="t"/>
              <a:pathLst>
                <a:path extrusionOk="0" h="3276" w="1922">
                  <a:moveTo>
                    <a:pt x="1922" y="1"/>
                  </a:moveTo>
                  <a:cubicBezTo>
                    <a:pt x="742" y="361"/>
                    <a:pt x="0" y="1485"/>
                    <a:pt x="188" y="2415"/>
                  </a:cubicBezTo>
                  <a:cubicBezTo>
                    <a:pt x="320" y="3057"/>
                    <a:pt x="833" y="3276"/>
                    <a:pt x="1538" y="3276"/>
                  </a:cubicBezTo>
                  <a:cubicBezTo>
                    <a:pt x="1570" y="3276"/>
                    <a:pt x="1604" y="3276"/>
                    <a:pt x="1637" y="3275"/>
                  </a:cubicBezTo>
                  <a:cubicBezTo>
                    <a:pt x="1464" y="3101"/>
                    <a:pt x="1339" y="2879"/>
                    <a:pt x="1283" y="2643"/>
                  </a:cubicBezTo>
                  <a:cubicBezTo>
                    <a:pt x="1034" y="1783"/>
                    <a:pt x="1297" y="722"/>
                    <a:pt x="192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77"/>
            <p:cNvSpPr/>
            <p:nvPr/>
          </p:nvSpPr>
          <p:spPr>
            <a:xfrm>
              <a:off x="3007498" y="4248286"/>
              <a:ext cx="46502" cy="38489"/>
            </a:xfrm>
            <a:custGeom>
              <a:rect b="b" l="l" r="r" t="t"/>
              <a:pathLst>
                <a:path extrusionOk="0" h="1465" w="1770">
                  <a:moveTo>
                    <a:pt x="320" y="1"/>
                  </a:moveTo>
                  <a:cubicBezTo>
                    <a:pt x="292" y="15"/>
                    <a:pt x="271" y="42"/>
                    <a:pt x="250" y="63"/>
                  </a:cubicBezTo>
                  <a:cubicBezTo>
                    <a:pt x="0" y="348"/>
                    <a:pt x="49" y="791"/>
                    <a:pt x="417" y="1111"/>
                  </a:cubicBezTo>
                  <a:cubicBezTo>
                    <a:pt x="649" y="1320"/>
                    <a:pt x="1004" y="1464"/>
                    <a:pt x="1293" y="1464"/>
                  </a:cubicBezTo>
                  <a:cubicBezTo>
                    <a:pt x="1453" y="1464"/>
                    <a:pt x="1593" y="1420"/>
                    <a:pt x="1679" y="1319"/>
                  </a:cubicBezTo>
                  <a:cubicBezTo>
                    <a:pt x="1735" y="1249"/>
                    <a:pt x="1762" y="1173"/>
                    <a:pt x="1769" y="1090"/>
                  </a:cubicBezTo>
                  <a:lnTo>
                    <a:pt x="1769" y="1090"/>
                  </a:lnTo>
                  <a:cubicBezTo>
                    <a:pt x="1764" y="1090"/>
                    <a:pt x="1758" y="1090"/>
                    <a:pt x="1753" y="1090"/>
                  </a:cubicBezTo>
                  <a:cubicBezTo>
                    <a:pt x="1435" y="1090"/>
                    <a:pt x="1001" y="898"/>
                    <a:pt x="708" y="639"/>
                  </a:cubicBezTo>
                  <a:cubicBezTo>
                    <a:pt x="507" y="479"/>
                    <a:pt x="368" y="250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77"/>
            <p:cNvSpPr/>
            <p:nvPr/>
          </p:nvSpPr>
          <p:spPr>
            <a:xfrm>
              <a:off x="3046302" y="4197448"/>
              <a:ext cx="44506" cy="52887"/>
            </a:xfrm>
            <a:custGeom>
              <a:rect b="b" l="l" r="r" t="t"/>
              <a:pathLst>
                <a:path extrusionOk="0" h="2013" w="1694">
                  <a:moveTo>
                    <a:pt x="715" y="1"/>
                  </a:moveTo>
                  <a:lnTo>
                    <a:pt x="715" y="1"/>
                  </a:lnTo>
                  <a:cubicBezTo>
                    <a:pt x="632" y="14"/>
                    <a:pt x="556" y="49"/>
                    <a:pt x="486" y="91"/>
                  </a:cubicBezTo>
                  <a:cubicBezTo>
                    <a:pt x="105" y="320"/>
                    <a:pt x="1" y="826"/>
                    <a:pt x="299" y="1305"/>
                  </a:cubicBezTo>
                  <a:cubicBezTo>
                    <a:pt x="542" y="1685"/>
                    <a:pt x="1021" y="2013"/>
                    <a:pt x="1396" y="2013"/>
                  </a:cubicBezTo>
                  <a:cubicBezTo>
                    <a:pt x="1492" y="2013"/>
                    <a:pt x="1582" y="1991"/>
                    <a:pt x="1659" y="1943"/>
                  </a:cubicBezTo>
                  <a:cubicBezTo>
                    <a:pt x="1673" y="1936"/>
                    <a:pt x="1686" y="1929"/>
                    <a:pt x="1693" y="1915"/>
                  </a:cubicBezTo>
                  <a:cubicBezTo>
                    <a:pt x="1319" y="1714"/>
                    <a:pt x="1007" y="1409"/>
                    <a:pt x="806" y="1034"/>
                  </a:cubicBezTo>
                  <a:cubicBezTo>
                    <a:pt x="597" y="639"/>
                    <a:pt x="584" y="264"/>
                    <a:pt x="71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77"/>
            <p:cNvSpPr/>
            <p:nvPr/>
          </p:nvSpPr>
          <p:spPr>
            <a:xfrm>
              <a:off x="3111905" y="4183419"/>
              <a:ext cx="34837" cy="55593"/>
            </a:xfrm>
            <a:custGeom>
              <a:rect b="b" l="l" r="r" t="t"/>
              <a:pathLst>
                <a:path extrusionOk="0" h="2116" w="1326">
                  <a:moveTo>
                    <a:pt x="883" y="1"/>
                  </a:moveTo>
                  <a:cubicBezTo>
                    <a:pt x="503" y="1"/>
                    <a:pt x="158" y="303"/>
                    <a:pt x="77" y="798"/>
                  </a:cubicBezTo>
                  <a:cubicBezTo>
                    <a:pt x="1" y="1277"/>
                    <a:pt x="174" y="1908"/>
                    <a:pt x="514" y="2116"/>
                  </a:cubicBezTo>
                  <a:cubicBezTo>
                    <a:pt x="424" y="1728"/>
                    <a:pt x="438" y="1318"/>
                    <a:pt x="570" y="937"/>
                  </a:cubicBezTo>
                  <a:cubicBezTo>
                    <a:pt x="715" y="514"/>
                    <a:pt x="1000" y="243"/>
                    <a:pt x="1326" y="146"/>
                  </a:cubicBezTo>
                  <a:cubicBezTo>
                    <a:pt x="1236" y="77"/>
                    <a:pt x="1132" y="35"/>
                    <a:pt x="1021" y="14"/>
                  </a:cubicBezTo>
                  <a:cubicBezTo>
                    <a:pt x="974" y="5"/>
                    <a:pt x="928" y="1"/>
                    <a:pt x="88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77"/>
            <p:cNvSpPr/>
            <p:nvPr/>
          </p:nvSpPr>
          <p:spPr>
            <a:xfrm>
              <a:off x="3169678" y="4210086"/>
              <a:ext cx="37937" cy="42982"/>
            </a:xfrm>
            <a:custGeom>
              <a:rect b="b" l="l" r="r" t="t"/>
              <a:pathLst>
                <a:path extrusionOk="0" h="1636" w="1444">
                  <a:moveTo>
                    <a:pt x="884" y="0"/>
                  </a:moveTo>
                  <a:cubicBezTo>
                    <a:pt x="615" y="0"/>
                    <a:pt x="343" y="173"/>
                    <a:pt x="188" y="504"/>
                  </a:cubicBezTo>
                  <a:cubicBezTo>
                    <a:pt x="15" y="865"/>
                    <a:pt x="1" y="1365"/>
                    <a:pt x="174" y="1635"/>
                  </a:cubicBezTo>
                  <a:cubicBezTo>
                    <a:pt x="237" y="1295"/>
                    <a:pt x="396" y="976"/>
                    <a:pt x="625" y="719"/>
                  </a:cubicBezTo>
                  <a:cubicBezTo>
                    <a:pt x="828" y="490"/>
                    <a:pt x="1116" y="359"/>
                    <a:pt x="1420" y="359"/>
                  </a:cubicBezTo>
                  <a:cubicBezTo>
                    <a:pt x="1428" y="359"/>
                    <a:pt x="1436" y="359"/>
                    <a:pt x="1443" y="359"/>
                  </a:cubicBezTo>
                  <a:cubicBezTo>
                    <a:pt x="1388" y="227"/>
                    <a:pt x="1284" y="123"/>
                    <a:pt x="1152" y="61"/>
                  </a:cubicBezTo>
                  <a:cubicBezTo>
                    <a:pt x="1066" y="20"/>
                    <a:pt x="975" y="0"/>
                    <a:pt x="88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77"/>
            <p:cNvSpPr/>
            <p:nvPr/>
          </p:nvSpPr>
          <p:spPr>
            <a:xfrm>
              <a:off x="3245316" y="4339740"/>
              <a:ext cx="43034" cy="57826"/>
            </a:xfrm>
            <a:custGeom>
              <a:rect b="b" l="l" r="r" t="t"/>
              <a:pathLst>
                <a:path extrusionOk="0" h="2201" w="1638">
                  <a:moveTo>
                    <a:pt x="810" y="1"/>
                  </a:moveTo>
                  <a:cubicBezTo>
                    <a:pt x="383" y="1"/>
                    <a:pt x="34" y="357"/>
                    <a:pt x="14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798" y="2201"/>
                    <a:pt x="804" y="2201"/>
                    <a:pt x="811" y="2201"/>
                  </a:cubicBezTo>
                  <a:cubicBezTo>
                    <a:pt x="1246" y="2201"/>
                    <a:pt x="1610" y="1533"/>
                    <a:pt x="1623" y="980"/>
                  </a:cubicBezTo>
                  <a:cubicBezTo>
                    <a:pt x="1637" y="418"/>
                    <a:pt x="1290" y="22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77"/>
            <p:cNvSpPr/>
            <p:nvPr/>
          </p:nvSpPr>
          <p:spPr>
            <a:xfrm>
              <a:off x="3187175" y="4355793"/>
              <a:ext cx="41038" cy="49366"/>
            </a:xfrm>
            <a:custGeom>
              <a:rect b="b" l="l" r="r" t="t"/>
              <a:pathLst>
                <a:path extrusionOk="0" h="1879" w="1562">
                  <a:moveTo>
                    <a:pt x="728" y="1"/>
                  </a:moveTo>
                  <a:cubicBezTo>
                    <a:pt x="675" y="1"/>
                    <a:pt x="622" y="8"/>
                    <a:pt x="569" y="22"/>
                  </a:cubicBezTo>
                  <a:cubicBezTo>
                    <a:pt x="209" y="119"/>
                    <a:pt x="1" y="514"/>
                    <a:pt x="125" y="986"/>
                  </a:cubicBezTo>
                  <a:cubicBezTo>
                    <a:pt x="240" y="1418"/>
                    <a:pt x="628" y="1879"/>
                    <a:pt x="969" y="1879"/>
                  </a:cubicBezTo>
                  <a:cubicBezTo>
                    <a:pt x="1000" y="1879"/>
                    <a:pt x="1031" y="1875"/>
                    <a:pt x="1062" y="1867"/>
                  </a:cubicBezTo>
                  <a:cubicBezTo>
                    <a:pt x="1422" y="1763"/>
                    <a:pt x="1561" y="1111"/>
                    <a:pt x="1436" y="639"/>
                  </a:cubicBezTo>
                  <a:cubicBezTo>
                    <a:pt x="1330" y="237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77"/>
            <p:cNvSpPr/>
            <p:nvPr/>
          </p:nvSpPr>
          <p:spPr>
            <a:xfrm>
              <a:off x="3329861" y="4419977"/>
              <a:ext cx="53070" cy="39671"/>
            </a:xfrm>
            <a:custGeom>
              <a:rect b="b" l="l" r="r" t="t"/>
              <a:pathLst>
                <a:path extrusionOk="0" h="1510" w="2020">
                  <a:moveTo>
                    <a:pt x="1259" y="0"/>
                  </a:moveTo>
                  <a:cubicBezTo>
                    <a:pt x="1106" y="0"/>
                    <a:pt x="941" y="45"/>
                    <a:pt x="777" y="138"/>
                  </a:cubicBezTo>
                  <a:cubicBezTo>
                    <a:pt x="361" y="388"/>
                    <a:pt x="1" y="957"/>
                    <a:pt x="188" y="1283"/>
                  </a:cubicBezTo>
                  <a:cubicBezTo>
                    <a:pt x="284" y="1440"/>
                    <a:pt x="496" y="1510"/>
                    <a:pt x="737" y="1510"/>
                  </a:cubicBezTo>
                  <a:cubicBezTo>
                    <a:pt x="984" y="1510"/>
                    <a:pt x="1260" y="1437"/>
                    <a:pt x="1471" y="1311"/>
                  </a:cubicBezTo>
                  <a:cubicBezTo>
                    <a:pt x="1887" y="1061"/>
                    <a:pt x="2019" y="631"/>
                    <a:pt x="1832" y="312"/>
                  </a:cubicBezTo>
                  <a:cubicBezTo>
                    <a:pt x="1713" y="112"/>
                    <a:pt x="1502" y="0"/>
                    <a:pt x="125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77"/>
            <p:cNvSpPr/>
            <p:nvPr/>
          </p:nvSpPr>
          <p:spPr>
            <a:xfrm>
              <a:off x="3187911" y="4418111"/>
              <a:ext cx="136328" cy="94975"/>
            </a:xfrm>
            <a:custGeom>
              <a:rect b="b" l="l" r="r" t="t"/>
              <a:pathLst>
                <a:path extrusionOk="0" h="3615" w="5189">
                  <a:moveTo>
                    <a:pt x="2405" y="0"/>
                  </a:moveTo>
                  <a:cubicBezTo>
                    <a:pt x="1490" y="0"/>
                    <a:pt x="662" y="471"/>
                    <a:pt x="382" y="1160"/>
                  </a:cubicBezTo>
                  <a:cubicBezTo>
                    <a:pt x="0" y="2089"/>
                    <a:pt x="930" y="2699"/>
                    <a:pt x="2178" y="3206"/>
                  </a:cubicBezTo>
                  <a:cubicBezTo>
                    <a:pt x="2779" y="3449"/>
                    <a:pt x="3343" y="3614"/>
                    <a:pt x="3805" y="3614"/>
                  </a:cubicBezTo>
                  <a:cubicBezTo>
                    <a:pt x="4303" y="3614"/>
                    <a:pt x="4679" y="3422"/>
                    <a:pt x="4849" y="2928"/>
                  </a:cubicBezTo>
                  <a:cubicBezTo>
                    <a:pt x="5189" y="1950"/>
                    <a:pt x="4675" y="1236"/>
                    <a:pt x="4439" y="951"/>
                  </a:cubicBezTo>
                  <a:cubicBezTo>
                    <a:pt x="4162" y="619"/>
                    <a:pt x="3808" y="362"/>
                    <a:pt x="3406" y="195"/>
                  </a:cubicBezTo>
                  <a:cubicBezTo>
                    <a:pt x="3075" y="61"/>
                    <a:pt x="2734" y="0"/>
                    <a:pt x="240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77"/>
            <p:cNvSpPr/>
            <p:nvPr/>
          </p:nvSpPr>
          <p:spPr>
            <a:xfrm>
              <a:off x="3294682" y="4365277"/>
              <a:ext cx="56171" cy="51336"/>
            </a:xfrm>
            <a:custGeom>
              <a:rect b="b" l="l" r="r" t="t"/>
              <a:pathLst>
                <a:path extrusionOk="0" h="1954" w="2138">
                  <a:moveTo>
                    <a:pt x="1305" y="1"/>
                  </a:moveTo>
                  <a:cubicBezTo>
                    <a:pt x="1067" y="1"/>
                    <a:pt x="815" y="108"/>
                    <a:pt x="604" y="334"/>
                  </a:cubicBezTo>
                  <a:cubicBezTo>
                    <a:pt x="216" y="750"/>
                    <a:pt x="1" y="1506"/>
                    <a:pt x="320" y="1818"/>
                  </a:cubicBezTo>
                  <a:cubicBezTo>
                    <a:pt x="418" y="1912"/>
                    <a:pt x="556" y="1953"/>
                    <a:pt x="710" y="1953"/>
                  </a:cubicBezTo>
                  <a:cubicBezTo>
                    <a:pt x="1056" y="1953"/>
                    <a:pt x="1487" y="1745"/>
                    <a:pt x="1756" y="1457"/>
                  </a:cubicBezTo>
                  <a:cubicBezTo>
                    <a:pt x="2137" y="1048"/>
                    <a:pt x="2137" y="514"/>
                    <a:pt x="1825" y="209"/>
                  </a:cubicBezTo>
                  <a:cubicBezTo>
                    <a:pt x="1682" y="72"/>
                    <a:pt x="1498" y="1"/>
                    <a:pt x="13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77"/>
            <p:cNvSpPr/>
            <p:nvPr/>
          </p:nvSpPr>
          <p:spPr>
            <a:xfrm>
              <a:off x="3191011" y="4418111"/>
              <a:ext cx="80026" cy="70384"/>
            </a:xfrm>
            <a:custGeom>
              <a:rect b="b" l="l" r="r" t="t"/>
              <a:pathLst>
                <a:path extrusionOk="0" h="2679" w="3046">
                  <a:moveTo>
                    <a:pt x="2285" y="1"/>
                  </a:moveTo>
                  <a:cubicBezTo>
                    <a:pt x="1371" y="1"/>
                    <a:pt x="542" y="472"/>
                    <a:pt x="264" y="1153"/>
                  </a:cubicBezTo>
                  <a:cubicBezTo>
                    <a:pt x="0" y="1791"/>
                    <a:pt x="347" y="2276"/>
                    <a:pt x="992" y="2679"/>
                  </a:cubicBezTo>
                  <a:cubicBezTo>
                    <a:pt x="944" y="2436"/>
                    <a:pt x="957" y="2186"/>
                    <a:pt x="1041" y="1950"/>
                  </a:cubicBezTo>
                  <a:cubicBezTo>
                    <a:pt x="1311" y="1104"/>
                    <a:pt x="2123" y="369"/>
                    <a:pt x="3045" y="112"/>
                  </a:cubicBezTo>
                  <a:cubicBezTo>
                    <a:pt x="2792" y="36"/>
                    <a:pt x="2535" y="1"/>
                    <a:pt x="228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77"/>
            <p:cNvSpPr/>
            <p:nvPr/>
          </p:nvSpPr>
          <p:spPr>
            <a:xfrm>
              <a:off x="3187175" y="4355977"/>
              <a:ext cx="33182" cy="49182"/>
            </a:xfrm>
            <a:custGeom>
              <a:rect b="b" l="l" r="r" t="t"/>
              <a:pathLst>
                <a:path extrusionOk="0" h="1872" w="1263">
                  <a:moveTo>
                    <a:pt x="666" y="1"/>
                  </a:moveTo>
                  <a:cubicBezTo>
                    <a:pt x="632" y="1"/>
                    <a:pt x="604" y="8"/>
                    <a:pt x="569" y="15"/>
                  </a:cubicBezTo>
                  <a:cubicBezTo>
                    <a:pt x="209" y="112"/>
                    <a:pt x="1" y="507"/>
                    <a:pt x="125" y="979"/>
                  </a:cubicBezTo>
                  <a:cubicBezTo>
                    <a:pt x="240" y="1411"/>
                    <a:pt x="628" y="1872"/>
                    <a:pt x="969" y="1872"/>
                  </a:cubicBezTo>
                  <a:cubicBezTo>
                    <a:pt x="1000" y="1872"/>
                    <a:pt x="1031" y="1868"/>
                    <a:pt x="1062" y="1860"/>
                  </a:cubicBezTo>
                  <a:cubicBezTo>
                    <a:pt x="1145" y="1832"/>
                    <a:pt x="1214" y="1784"/>
                    <a:pt x="1263" y="1721"/>
                  </a:cubicBezTo>
                  <a:cubicBezTo>
                    <a:pt x="992" y="1541"/>
                    <a:pt x="729" y="1139"/>
                    <a:pt x="632" y="750"/>
                  </a:cubicBezTo>
                  <a:cubicBezTo>
                    <a:pt x="555" y="507"/>
                    <a:pt x="569" y="237"/>
                    <a:pt x="66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77"/>
            <p:cNvSpPr/>
            <p:nvPr/>
          </p:nvSpPr>
          <p:spPr>
            <a:xfrm>
              <a:off x="3245316" y="4339740"/>
              <a:ext cx="28453" cy="57826"/>
            </a:xfrm>
            <a:custGeom>
              <a:rect b="b" l="l" r="r" t="t"/>
              <a:pathLst>
                <a:path extrusionOk="0" h="2201" w="1083">
                  <a:moveTo>
                    <a:pt x="810" y="1"/>
                  </a:moveTo>
                  <a:cubicBezTo>
                    <a:pt x="383" y="1"/>
                    <a:pt x="35" y="357"/>
                    <a:pt x="21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805" y="2200"/>
                    <a:pt x="819" y="2194"/>
                    <a:pt x="833" y="2194"/>
                  </a:cubicBezTo>
                  <a:cubicBezTo>
                    <a:pt x="631" y="1819"/>
                    <a:pt x="541" y="1389"/>
                    <a:pt x="583" y="959"/>
                  </a:cubicBezTo>
                  <a:cubicBezTo>
                    <a:pt x="624" y="522"/>
                    <a:pt x="826" y="203"/>
                    <a:pt x="1082" y="57"/>
                  </a:cubicBezTo>
                  <a:cubicBezTo>
                    <a:pt x="1006" y="22"/>
                    <a:pt x="930" y="9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77"/>
            <p:cNvSpPr/>
            <p:nvPr/>
          </p:nvSpPr>
          <p:spPr>
            <a:xfrm>
              <a:off x="3296338" y="4365198"/>
              <a:ext cx="51047" cy="44033"/>
            </a:xfrm>
            <a:custGeom>
              <a:rect b="b" l="l" r="r" t="t"/>
              <a:pathLst>
                <a:path extrusionOk="0" h="1676" w="1943">
                  <a:moveTo>
                    <a:pt x="1244" y="1"/>
                  </a:moveTo>
                  <a:cubicBezTo>
                    <a:pt x="1006" y="1"/>
                    <a:pt x="752" y="110"/>
                    <a:pt x="541" y="337"/>
                  </a:cubicBezTo>
                  <a:cubicBezTo>
                    <a:pt x="201" y="697"/>
                    <a:pt x="0" y="1322"/>
                    <a:pt x="160" y="1675"/>
                  </a:cubicBezTo>
                  <a:cubicBezTo>
                    <a:pt x="306" y="1301"/>
                    <a:pt x="548" y="968"/>
                    <a:pt x="867" y="725"/>
                  </a:cubicBezTo>
                  <a:cubicBezTo>
                    <a:pt x="1123" y="533"/>
                    <a:pt x="1392" y="446"/>
                    <a:pt x="1644" y="446"/>
                  </a:cubicBezTo>
                  <a:cubicBezTo>
                    <a:pt x="1747" y="446"/>
                    <a:pt x="1847" y="461"/>
                    <a:pt x="1942" y="489"/>
                  </a:cubicBezTo>
                  <a:cubicBezTo>
                    <a:pt x="1901" y="385"/>
                    <a:pt x="1838" y="288"/>
                    <a:pt x="1762" y="212"/>
                  </a:cubicBezTo>
                  <a:cubicBezTo>
                    <a:pt x="1620" y="72"/>
                    <a:pt x="1437" y="1"/>
                    <a:pt x="1244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77"/>
            <p:cNvSpPr/>
            <p:nvPr/>
          </p:nvSpPr>
          <p:spPr>
            <a:xfrm>
              <a:off x="3333697" y="4419898"/>
              <a:ext cx="46844" cy="28138"/>
            </a:xfrm>
            <a:custGeom>
              <a:rect b="b" l="l" r="r" t="t"/>
              <a:pathLst>
                <a:path extrusionOk="0" h="1071" w="1783">
                  <a:moveTo>
                    <a:pt x="1114" y="0"/>
                  </a:moveTo>
                  <a:cubicBezTo>
                    <a:pt x="962" y="0"/>
                    <a:pt x="799" y="45"/>
                    <a:pt x="638" y="141"/>
                  </a:cubicBezTo>
                  <a:cubicBezTo>
                    <a:pt x="299" y="342"/>
                    <a:pt x="0" y="745"/>
                    <a:pt x="0" y="1071"/>
                  </a:cubicBezTo>
                  <a:cubicBezTo>
                    <a:pt x="236" y="821"/>
                    <a:pt x="548" y="648"/>
                    <a:pt x="881" y="564"/>
                  </a:cubicBezTo>
                  <a:cubicBezTo>
                    <a:pt x="974" y="539"/>
                    <a:pt x="1068" y="527"/>
                    <a:pt x="1162" y="527"/>
                  </a:cubicBezTo>
                  <a:cubicBezTo>
                    <a:pt x="1375" y="527"/>
                    <a:pt x="1584" y="592"/>
                    <a:pt x="1762" y="717"/>
                  </a:cubicBezTo>
                  <a:cubicBezTo>
                    <a:pt x="1783" y="578"/>
                    <a:pt x="1755" y="433"/>
                    <a:pt x="1686" y="315"/>
                  </a:cubicBezTo>
                  <a:cubicBezTo>
                    <a:pt x="1566" y="114"/>
                    <a:pt x="1355" y="0"/>
                    <a:pt x="111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4" name="Google Shape;6674;p77"/>
          <p:cNvGrpSpPr/>
          <p:nvPr/>
        </p:nvGrpSpPr>
        <p:grpSpPr>
          <a:xfrm>
            <a:off x="6919276" y="2766990"/>
            <a:ext cx="274550" cy="354728"/>
            <a:chOff x="7606826" y="2419290"/>
            <a:chExt cx="274550" cy="354728"/>
          </a:xfrm>
        </p:grpSpPr>
        <p:sp>
          <p:nvSpPr>
            <p:cNvPr id="6675" name="Google Shape;6675;p77"/>
            <p:cNvSpPr/>
            <p:nvPr/>
          </p:nvSpPr>
          <p:spPr>
            <a:xfrm>
              <a:off x="7606826" y="2619370"/>
              <a:ext cx="274550" cy="154649"/>
            </a:xfrm>
            <a:custGeom>
              <a:rect b="b" l="l" r="r" t="t"/>
              <a:pathLst>
                <a:path extrusionOk="0" h="5906" w="10485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77"/>
            <p:cNvSpPr/>
            <p:nvPr/>
          </p:nvSpPr>
          <p:spPr>
            <a:xfrm>
              <a:off x="7606826" y="2667576"/>
              <a:ext cx="274550" cy="106442"/>
            </a:xfrm>
            <a:custGeom>
              <a:rect b="b" l="l" r="r" t="t"/>
              <a:pathLst>
                <a:path extrusionOk="0" h="4065" w="10485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77"/>
            <p:cNvSpPr/>
            <p:nvPr/>
          </p:nvSpPr>
          <p:spPr>
            <a:xfrm>
              <a:off x="7703998" y="2619370"/>
              <a:ext cx="79943" cy="22886"/>
            </a:xfrm>
            <a:custGeom>
              <a:rect b="b" l="l" r="r" t="t"/>
              <a:pathLst>
                <a:path extrusionOk="0" h="874" w="3053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77"/>
            <p:cNvSpPr/>
            <p:nvPr/>
          </p:nvSpPr>
          <p:spPr>
            <a:xfrm>
              <a:off x="7647543" y="2470744"/>
              <a:ext cx="192617" cy="160147"/>
            </a:xfrm>
            <a:custGeom>
              <a:rect b="b" l="l" r="r" t="t"/>
              <a:pathLst>
                <a:path extrusionOk="0" h="6116" w="7356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77"/>
            <p:cNvSpPr/>
            <p:nvPr/>
          </p:nvSpPr>
          <p:spPr>
            <a:xfrm>
              <a:off x="7651785" y="2470744"/>
              <a:ext cx="166379" cy="160121"/>
            </a:xfrm>
            <a:custGeom>
              <a:rect b="b" l="l" r="r" t="t"/>
              <a:pathLst>
                <a:path extrusionOk="0" h="6115" w="6354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77"/>
            <p:cNvSpPr/>
            <p:nvPr/>
          </p:nvSpPr>
          <p:spPr>
            <a:xfrm>
              <a:off x="7654770" y="2419290"/>
              <a:ext cx="174156" cy="114428"/>
            </a:xfrm>
            <a:custGeom>
              <a:rect b="b" l="l" r="r" t="t"/>
              <a:pathLst>
                <a:path extrusionOk="0" h="4370" w="6651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77"/>
            <p:cNvSpPr/>
            <p:nvPr/>
          </p:nvSpPr>
          <p:spPr>
            <a:xfrm>
              <a:off x="7654770" y="2419290"/>
              <a:ext cx="71983" cy="114428"/>
            </a:xfrm>
            <a:custGeom>
              <a:rect b="b" l="l" r="r" t="t"/>
              <a:pathLst>
                <a:path extrusionOk="0" h="4370" w="2749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77"/>
            <p:cNvSpPr/>
            <p:nvPr/>
          </p:nvSpPr>
          <p:spPr>
            <a:xfrm>
              <a:off x="7703998" y="2533640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77"/>
            <p:cNvSpPr/>
            <p:nvPr/>
          </p:nvSpPr>
          <p:spPr>
            <a:xfrm>
              <a:off x="7772681" y="2533640"/>
              <a:ext cx="11260" cy="17308"/>
            </a:xfrm>
            <a:custGeom>
              <a:rect b="b" l="l" r="r" t="t"/>
              <a:pathLst>
                <a:path extrusionOk="0" h="661" w="43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77"/>
            <p:cNvSpPr/>
            <p:nvPr/>
          </p:nvSpPr>
          <p:spPr>
            <a:xfrm>
              <a:off x="7718714" y="2573598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77"/>
            <p:cNvSpPr/>
            <p:nvPr/>
          </p:nvSpPr>
          <p:spPr>
            <a:xfrm>
              <a:off x="7696483" y="2516463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77"/>
            <p:cNvSpPr/>
            <p:nvPr/>
          </p:nvSpPr>
          <p:spPr>
            <a:xfrm>
              <a:off x="7764931" y="2516463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77"/>
            <p:cNvSpPr/>
            <p:nvPr/>
          </p:nvSpPr>
          <p:spPr>
            <a:xfrm>
              <a:off x="7772681" y="2419290"/>
              <a:ext cx="68474" cy="68709"/>
            </a:xfrm>
            <a:custGeom>
              <a:rect b="b" l="l" r="r" t="t"/>
              <a:pathLst>
                <a:path extrusionOk="0" h="2624" w="2615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77"/>
            <p:cNvSpPr/>
            <p:nvPr/>
          </p:nvSpPr>
          <p:spPr>
            <a:xfrm>
              <a:off x="7749717" y="2447753"/>
              <a:ext cx="34224" cy="34512"/>
            </a:xfrm>
            <a:custGeom>
              <a:rect b="b" l="l" r="r" t="t"/>
              <a:pathLst>
                <a:path extrusionOk="0" h="1318" w="1307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77"/>
            <p:cNvSpPr/>
            <p:nvPr/>
          </p:nvSpPr>
          <p:spPr>
            <a:xfrm>
              <a:off x="7654770" y="2667576"/>
              <a:ext cx="178398" cy="77717"/>
            </a:xfrm>
            <a:custGeom>
              <a:rect b="b" l="l" r="r" t="t"/>
              <a:pathLst>
                <a:path extrusionOk="0" h="2968" w="6813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0" name="Google Shape;6690;p77"/>
          <p:cNvGrpSpPr/>
          <p:nvPr/>
        </p:nvGrpSpPr>
        <p:grpSpPr>
          <a:xfrm>
            <a:off x="7550168" y="2777003"/>
            <a:ext cx="263316" cy="354728"/>
            <a:chOff x="8062968" y="2419290"/>
            <a:chExt cx="263316" cy="354728"/>
          </a:xfrm>
        </p:grpSpPr>
        <p:sp>
          <p:nvSpPr>
            <p:cNvPr id="6691" name="Google Shape;6691;p77"/>
            <p:cNvSpPr/>
            <p:nvPr/>
          </p:nvSpPr>
          <p:spPr>
            <a:xfrm>
              <a:off x="8080198" y="2436520"/>
              <a:ext cx="97434" cy="257320"/>
            </a:xfrm>
            <a:custGeom>
              <a:rect b="b" l="l" r="r" t="t"/>
              <a:pathLst>
                <a:path extrusionOk="0" h="9827" w="3721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77"/>
            <p:cNvSpPr/>
            <p:nvPr/>
          </p:nvSpPr>
          <p:spPr>
            <a:xfrm>
              <a:off x="8131652" y="2419290"/>
              <a:ext cx="183138" cy="268815"/>
            </a:xfrm>
            <a:custGeom>
              <a:rect b="b" l="l" r="r" t="t"/>
              <a:pathLst>
                <a:path extrusionOk="0" h="10266" w="6994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77"/>
            <p:cNvSpPr/>
            <p:nvPr/>
          </p:nvSpPr>
          <p:spPr>
            <a:xfrm>
              <a:off x="8103188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77"/>
            <p:cNvSpPr/>
            <p:nvPr/>
          </p:nvSpPr>
          <p:spPr>
            <a:xfrm>
              <a:off x="8103188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77"/>
            <p:cNvSpPr/>
            <p:nvPr/>
          </p:nvSpPr>
          <p:spPr>
            <a:xfrm>
              <a:off x="8263310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77"/>
            <p:cNvSpPr/>
            <p:nvPr/>
          </p:nvSpPr>
          <p:spPr>
            <a:xfrm>
              <a:off x="8263310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77"/>
            <p:cNvSpPr/>
            <p:nvPr/>
          </p:nvSpPr>
          <p:spPr>
            <a:xfrm>
              <a:off x="8062968" y="2625131"/>
              <a:ext cx="263316" cy="148888"/>
            </a:xfrm>
            <a:custGeom>
              <a:rect b="b" l="l" r="r" t="t"/>
              <a:pathLst>
                <a:path extrusionOk="0" h="5686" w="10056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77"/>
            <p:cNvSpPr/>
            <p:nvPr/>
          </p:nvSpPr>
          <p:spPr>
            <a:xfrm>
              <a:off x="8160376" y="2625131"/>
              <a:ext cx="68736" cy="22990"/>
            </a:xfrm>
            <a:custGeom>
              <a:rect b="b" l="l" r="r" t="t"/>
              <a:pathLst>
                <a:path extrusionOk="0" h="878" w="2625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77"/>
            <p:cNvSpPr/>
            <p:nvPr/>
          </p:nvSpPr>
          <p:spPr>
            <a:xfrm>
              <a:off x="8098187" y="2482239"/>
              <a:ext cx="192617" cy="154387"/>
            </a:xfrm>
            <a:custGeom>
              <a:rect b="b" l="l" r="r" t="t"/>
              <a:pathLst>
                <a:path extrusionOk="0" h="5896" w="7356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77"/>
            <p:cNvSpPr/>
            <p:nvPr/>
          </p:nvSpPr>
          <p:spPr>
            <a:xfrm>
              <a:off x="8154642" y="2539872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77"/>
            <p:cNvSpPr/>
            <p:nvPr/>
          </p:nvSpPr>
          <p:spPr>
            <a:xfrm>
              <a:off x="8223325" y="2539872"/>
              <a:ext cx="11286" cy="17334"/>
            </a:xfrm>
            <a:custGeom>
              <a:rect b="b" l="l" r="r" t="t"/>
              <a:pathLst>
                <a:path extrusionOk="0" h="662" w="431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77"/>
            <p:cNvSpPr/>
            <p:nvPr/>
          </p:nvSpPr>
          <p:spPr>
            <a:xfrm>
              <a:off x="8169358" y="2585094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77"/>
            <p:cNvSpPr/>
            <p:nvPr/>
          </p:nvSpPr>
          <p:spPr>
            <a:xfrm>
              <a:off x="8146734" y="2519317"/>
              <a:ext cx="23017" cy="14664"/>
            </a:xfrm>
            <a:custGeom>
              <a:rect b="b" l="l" r="r" t="t"/>
              <a:pathLst>
                <a:path extrusionOk="0" h="560" w="879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77"/>
            <p:cNvSpPr/>
            <p:nvPr/>
          </p:nvSpPr>
          <p:spPr>
            <a:xfrm>
              <a:off x="8219476" y="2519317"/>
              <a:ext cx="23278" cy="14664"/>
            </a:xfrm>
            <a:custGeom>
              <a:rect b="b" l="l" r="r" t="t"/>
              <a:pathLst>
                <a:path extrusionOk="0" h="560" w="889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77"/>
            <p:cNvSpPr/>
            <p:nvPr/>
          </p:nvSpPr>
          <p:spPr>
            <a:xfrm>
              <a:off x="8062968" y="2692321"/>
              <a:ext cx="263316" cy="81697"/>
            </a:xfrm>
            <a:custGeom>
              <a:rect b="b" l="l" r="r" t="t"/>
              <a:pathLst>
                <a:path extrusionOk="0" h="3120" w="10056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77"/>
            <p:cNvSpPr/>
            <p:nvPr/>
          </p:nvSpPr>
          <p:spPr>
            <a:xfrm>
              <a:off x="8087949" y="2692557"/>
              <a:ext cx="213355" cy="58550"/>
            </a:xfrm>
            <a:custGeom>
              <a:rect b="b" l="l" r="r" t="t"/>
              <a:pathLst>
                <a:path extrusionOk="0" h="2236" w="8148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77"/>
            <p:cNvSpPr/>
            <p:nvPr/>
          </p:nvSpPr>
          <p:spPr>
            <a:xfrm>
              <a:off x="8102429" y="2482239"/>
              <a:ext cx="138152" cy="154387"/>
            </a:xfrm>
            <a:custGeom>
              <a:rect b="b" l="l" r="r" t="t"/>
              <a:pathLst>
                <a:path extrusionOk="0" h="5896" w="5276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1" name="Shape 6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2" name="Google Shape;6712;p78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3" name="Google Shape;6713;p78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14" name="Google Shape;6714;p78"/>
          <p:cNvGrpSpPr/>
          <p:nvPr/>
        </p:nvGrpSpPr>
        <p:grpSpPr>
          <a:xfrm>
            <a:off x="7075663" y="2444129"/>
            <a:ext cx="362163" cy="347098"/>
            <a:chOff x="7075663" y="2444129"/>
            <a:chExt cx="362163" cy="347098"/>
          </a:xfrm>
        </p:grpSpPr>
        <p:sp>
          <p:nvSpPr>
            <p:cNvPr id="6715" name="Google Shape;6715;p78"/>
            <p:cNvSpPr/>
            <p:nvPr/>
          </p:nvSpPr>
          <p:spPr>
            <a:xfrm>
              <a:off x="7165817" y="2444129"/>
              <a:ext cx="181854" cy="100713"/>
            </a:xfrm>
            <a:custGeom>
              <a:rect b="b" l="l" r="r" t="t"/>
              <a:pathLst>
                <a:path extrusionOk="0" h="3844" w="6941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78"/>
            <p:cNvSpPr/>
            <p:nvPr/>
          </p:nvSpPr>
          <p:spPr>
            <a:xfrm>
              <a:off x="7166053" y="2517201"/>
              <a:ext cx="27405" cy="27405"/>
            </a:xfrm>
            <a:custGeom>
              <a:rect b="b" l="l" r="r" t="t"/>
              <a:pathLst>
                <a:path extrusionOk="0" h="1046" w="1046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78"/>
            <p:cNvSpPr/>
            <p:nvPr/>
          </p:nvSpPr>
          <p:spPr>
            <a:xfrm>
              <a:off x="7320266" y="2517201"/>
              <a:ext cx="27405" cy="27641"/>
            </a:xfrm>
            <a:custGeom>
              <a:rect b="b" l="l" r="r" t="t"/>
              <a:pathLst>
                <a:path extrusionOk="0" h="1055" w="1046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78"/>
            <p:cNvSpPr/>
            <p:nvPr/>
          </p:nvSpPr>
          <p:spPr>
            <a:xfrm>
              <a:off x="7075899" y="2544580"/>
              <a:ext cx="361927" cy="246647"/>
            </a:xfrm>
            <a:custGeom>
              <a:rect b="b" l="l" r="r" t="t"/>
              <a:pathLst>
                <a:path extrusionOk="0" h="9414" w="13814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78"/>
            <p:cNvSpPr/>
            <p:nvPr/>
          </p:nvSpPr>
          <p:spPr>
            <a:xfrm>
              <a:off x="7298153" y="2544580"/>
              <a:ext cx="139672" cy="246647"/>
            </a:xfrm>
            <a:custGeom>
              <a:rect b="b" l="l" r="r" t="t"/>
              <a:pathLst>
                <a:path extrusionOk="0" h="9414" w="5331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78"/>
            <p:cNvSpPr/>
            <p:nvPr/>
          </p:nvSpPr>
          <p:spPr>
            <a:xfrm>
              <a:off x="7075663" y="2743229"/>
              <a:ext cx="362163" cy="47998"/>
            </a:xfrm>
            <a:custGeom>
              <a:rect b="b" l="l" r="r" t="t"/>
              <a:pathLst>
                <a:path extrusionOk="0" h="1832" w="13823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78"/>
            <p:cNvSpPr/>
            <p:nvPr/>
          </p:nvSpPr>
          <p:spPr>
            <a:xfrm>
              <a:off x="7374002" y="2743464"/>
              <a:ext cx="63823" cy="47763"/>
            </a:xfrm>
            <a:custGeom>
              <a:rect b="b" l="l" r="r" t="t"/>
              <a:pathLst>
                <a:path extrusionOk="0" h="1823" w="2436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78"/>
            <p:cNvSpPr/>
            <p:nvPr/>
          </p:nvSpPr>
          <p:spPr>
            <a:xfrm>
              <a:off x="7198960" y="2593286"/>
              <a:ext cx="115542" cy="115306"/>
            </a:xfrm>
            <a:custGeom>
              <a:rect b="b" l="l" r="r" t="t"/>
              <a:pathLst>
                <a:path extrusionOk="0" h="4401" w="441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3" name="Google Shape;6723;p78"/>
          <p:cNvGrpSpPr/>
          <p:nvPr/>
        </p:nvGrpSpPr>
        <p:grpSpPr>
          <a:xfrm>
            <a:off x="6638175" y="2436584"/>
            <a:ext cx="372197" cy="362163"/>
            <a:chOff x="6638175" y="2436584"/>
            <a:chExt cx="372197" cy="362163"/>
          </a:xfrm>
        </p:grpSpPr>
        <p:sp>
          <p:nvSpPr>
            <p:cNvPr id="6724" name="Google Shape;6724;p78"/>
            <p:cNvSpPr/>
            <p:nvPr/>
          </p:nvSpPr>
          <p:spPr>
            <a:xfrm>
              <a:off x="6638175" y="2436584"/>
              <a:ext cx="182090" cy="362163"/>
            </a:xfrm>
            <a:custGeom>
              <a:rect b="b" l="l" r="r" t="t"/>
              <a:pathLst>
                <a:path extrusionOk="0" h="13823" w="695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78"/>
            <p:cNvSpPr/>
            <p:nvPr/>
          </p:nvSpPr>
          <p:spPr>
            <a:xfrm>
              <a:off x="6662017" y="2441850"/>
              <a:ext cx="158248" cy="356792"/>
            </a:xfrm>
            <a:custGeom>
              <a:rect b="b" l="l" r="r" t="t"/>
              <a:pathLst>
                <a:path extrusionOk="0" h="13618" w="604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78"/>
            <p:cNvSpPr/>
            <p:nvPr/>
          </p:nvSpPr>
          <p:spPr>
            <a:xfrm>
              <a:off x="6638175" y="2617652"/>
              <a:ext cx="182090" cy="181094"/>
            </a:xfrm>
            <a:custGeom>
              <a:rect b="b" l="l" r="r" t="t"/>
              <a:pathLst>
                <a:path extrusionOk="0" h="6912" w="695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78"/>
            <p:cNvSpPr/>
            <p:nvPr/>
          </p:nvSpPr>
          <p:spPr>
            <a:xfrm>
              <a:off x="6662017" y="2617652"/>
              <a:ext cx="158248" cy="180990"/>
            </a:xfrm>
            <a:custGeom>
              <a:rect b="b" l="l" r="r" t="t"/>
              <a:pathLst>
                <a:path extrusionOk="0" h="6908" w="604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78"/>
            <p:cNvSpPr/>
            <p:nvPr/>
          </p:nvSpPr>
          <p:spPr>
            <a:xfrm>
              <a:off x="6846623" y="2467762"/>
              <a:ext cx="160999" cy="153899"/>
            </a:xfrm>
            <a:custGeom>
              <a:rect b="b" l="l" r="r" t="t"/>
              <a:pathLst>
                <a:path extrusionOk="0" h="5874" w="6145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78"/>
            <p:cNvSpPr/>
            <p:nvPr/>
          </p:nvSpPr>
          <p:spPr>
            <a:xfrm>
              <a:off x="6857155" y="2478530"/>
              <a:ext cx="151462" cy="143576"/>
            </a:xfrm>
            <a:custGeom>
              <a:rect b="b" l="l" r="r" t="t"/>
              <a:pathLst>
                <a:path extrusionOk="0" h="5480" w="5781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78"/>
            <p:cNvSpPr/>
            <p:nvPr/>
          </p:nvSpPr>
          <p:spPr>
            <a:xfrm>
              <a:off x="6846623" y="2636621"/>
              <a:ext cx="160999" cy="153794"/>
            </a:xfrm>
            <a:custGeom>
              <a:rect b="b" l="l" r="r" t="t"/>
              <a:pathLst>
                <a:path extrusionOk="0" h="5870" w="6145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78"/>
            <p:cNvSpPr/>
            <p:nvPr/>
          </p:nvSpPr>
          <p:spPr>
            <a:xfrm>
              <a:off x="6857155" y="2647546"/>
              <a:ext cx="153218" cy="142790"/>
            </a:xfrm>
            <a:custGeom>
              <a:rect b="b" l="l" r="r" t="t"/>
              <a:pathLst>
                <a:path extrusionOk="0" h="5450" w="5848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78"/>
            <p:cNvSpPr/>
            <p:nvPr/>
          </p:nvSpPr>
          <p:spPr>
            <a:xfrm>
              <a:off x="6863941" y="2485552"/>
              <a:ext cx="118555" cy="118581"/>
            </a:xfrm>
            <a:custGeom>
              <a:rect b="b" l="l" r="r" t="t"/>
              <a:pathLst>
                <a:path extrusionOk="0" h="4526" w="4525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78"/>
            <p:cNvSpPr/>
            <p:nvPr/>
          </p:nvSpPr>
          <p:spPr>
            <a:xfrm>
              <a:off x="6863941" y="2654332"/>
              <a:ext cx="118555" cy="118555"/>
            </a:xfrm>
            <a:custGeom>
              <a:rect b="b" l="l" r="r" t="t"/>
              <a:pathLst>
                <a:path extrusionOk="0" h="4525" w="4525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78"/>
            <p:cNvSpPr/>
            <p:nvPr/>
          </p:nvSpPr>
          <p:spPr>
            <a:xfrm>
              <a:off x="6863941" y="2758294"/>
              <a:ext cx="20881" cy="14593"/>
            </a:xfrm>
            <a:custGeom>
              <a:rect b="b" l="l" r="r" t="t"/>
              <a:pathLst>
                <a:path extrusionOk="0" h="557" w="797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78"/>
            <p:cNvSpPr/>
            <p:nvPr/>
          </p:nvSpPr>
          <p:spPr>
            <a:xfrm>
              <a:off x="6967902" y="2654332"/>
              <a:ext cx="14593" cy="20619"/>
            </a:xfrm>
            <a:custGeom>
              <a:rect b="b" l="l" r="r" t="t"/>
              <a:pathLst>
                <a:path extrusionOk="0" h="787" w="557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78"/>
            <p:cNvSpPr/>
            <p:nvPr/>
          </p:nvSpPr>
          <p:spPr>
            <a:xfrm>
              <a:off x="6944820" y="2566169"/>
              <a:ext cx="37676" cy="37702"/>
            </a:xfrm>
            <a:custGeom>
              <a:rect b="b" l="l" r="r" t="t"/>
              <a:pathLst>
                <a:path extrusionOk="0" h="1439" w="1438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7" name="Google Shape;6737;p78"/>
          <p:cNvGrpSpPr/>
          <p:nvPr/>
        </p:nvGrpSpPr>
        <p:grpSpPr>
          <a:xfrm>
            <a:off x="6192906" y="2439440"/>
            <a:ext cx="371699" cy="356084"/>
            <a:chOff x="6192906" y="2439440"/>
            <a:chExt cx="371699" cy="356084"/>
          </a:xfrm>
        </p:grpSpPr>
        <p:sp>
          <p:nvSpPr>
            <p:cNvPr id="6738" name="Google Shape;6738;p78"/>
            <p:cNvSpPr/>
            <p:nvPr/>
          </p:nvSpPr>
          <p:spPr>
            <a:xfrm>
              <a:off x="6227805" y="2461710"/>
              <a:ext cx="247904" cy="110381"/>
            </a:xfrm>
            <a:custGeom>
              <a:rect b="b" l="l" r="r" t="t"/>
              <a:pathLst>
                <a:path extrusionOk="0" h="4213" w="9462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78"/>
            <p:cNvSpPr/>
            <p:nvPr/>
          </p:nvSpPr>
          <p:spPr>
            <a:xfrm>
              <a:off x="6483962" y="2670078"/>
              <a:ext cx="14593" cy="54575"/>
            </a:xfrm>
            <a:custGeom>
              <a:rect b="b" l="l" r="r" t="t"/>
              <a:pathLst>
                <a:path extrusionOk="0" h="2083" w="557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78"/>
            <p:cNvSpPr/>
            <p:nvPr/>
          </p:nvSpPr>
          <p:spPr>
            <a:xfrm>
              <a:off x="6246905" y="2554117"/>
              <a:ext cx="251651" cy="128118"/>
            </a:xfrm>
            <a:custGeom>
              <a:rect b="b" l="l" r="r" t="t"/>
              <a:pathLst>
                <a:path extrusionOk="0" h="4890" w="9605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78"/>
            <p:cNvSpPr/>
            <p:nvPr/>
          </p:nvSpPr>
          <p:spPr>
            <a:xfrm>
              <a:off x="6246905" y="2584142"/>
              <a:ext cx="167287" cy="97831"/>
            </a:xfrm>
            <a:custGeom>
              <a:rect b="b" l="l" r="r" t="t"/>
              <a:pathLst>
                <a:path extrusionOk="0" h="3734" w="6385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78"/>
            <p:cNvSpPr/>
            <p:nvPr/>
          </p:nvSpPr>
          <p:spPr>
            <a:xfrm>
              <a:off x="6192906" y="2605102"/>
              <a:ext cx="197915" cy="190369"/>
            </a:xfrm>
            <a:custGeom>
              <a:rect b="b" l="l" r="r" t="t"/>
              <a:pathLst>
                <a:path extrusionOk="0" h="7266" w="7554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78"/>
            <p:cNvSpPr/>
            <p:nvPr/>
          </p:nvSpPr>
          <p:spPr>
            <a:xfrm>
              <a:off x="6280807" y="2605102"/>
              <a:ext cx="113787" cy="190291"/>
            </a:xfrm>
            <a:custGeom>
              <a:rect b="b" l="l" r="r" t="t"/>
              <a:pathLst>
                <a:path extrusionOk="0" h="7263" w="4343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78"/>
            <p:cNvSpPr/>
            <p:nvPr/>
          </p:nvSpPr>
          <p:spPr>
            <a:xfrm>
              <a:off x="6499787" y="2747735"/>
              <a:ext cx="64819" cy="14593"/>
            </a:xfrm>
            <a:custGeom>
              <a:rect b="b" l="l" r="r" t="t"/>
              <a:pathLst>
                <a:path extrusionOk="0" h="557" w="2474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78"/>
            <p:cNvSpPr/>
            <p:nvPr/>
          </p:nvSpPr>
          <p:spPr>
            <a:xfrm>
              <a:off x="6437274" y="2714592"/>
              <a:ext cx="94189" cy="80932"/>
            </a:xfrm>
            <a:custGeom>
              <a:rect b="b" l="l" r="r" t="t"/>
              <a:pathLst>
                <a:path extrusionOk="0" h="3089" w="3595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78"/>
            <p:cNvSpPr/>
            <p:nvPr/>
          </p:nvSpPr>
          <p:spPr>
            <a:xfrm>
              <a:off x="6477438" y="2714854"/>
              <a:ext cx="54024" cy="80644"/>
            </a:xfrm>
            <a:custGeom>
              <a:rect b="b" l="l" r="r" t="t"/>
              <a:pathLst>
                <a:path extrusionOk="0" h="3078" w="2062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78"/>
            <p:cNvSpPr/>
            <p:nvPr/>
          </p:nvSpPr>
          <p:spPr>
            <a:xfrm>
              <a:off x="6193902" y="2439440"/>
              <a:ext cx="47003" cy="37466"/>
            </a:xfrm>
            <a:custGeom>
              <a:rect b="b" l="l" r="r" t="t"/>
              <a:pathLst>
                <a:path extrusionOk="0" h="1430" w="1794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78"/>
            <p:cNvSpPr/>
            <p:nvPr/>
          </p:nvSpPr>
          <p:spPr>
            <a:xfrm>
              <a:off x="6241376" y="2659598"/>
              <a:ext cx="94949" cy="81351"/>
            </a:xfrm>
            <a:custGeom>
              <a:rect b="b" l="l" r="r" t="t"/>
              <a:pathLst>
                <a:path extrusionOk="0" h="3105" w="3624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78"/>
            <p:cNvSpPr/>
            <p:nvPr/>
          </p:nvSpPr>
          <p:spPr>
            <a:xfrm>
              <a:off x="6282065" y="2659598"/>
              <a:ext cx="54024" cy="81403"/>
            </a:xfrm>
            <a:custGeom>
              <a:rect b="b" l="l" r="r" t="t"/>
              <a:pathLst>
                <a:path extrusionOk="0" h="3107" w="2062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78"/>
            <p:cNvSpPr/>
            <p:nvPr/>
          </p:nvSpPr>
          <p:spPr>
            <a:xfrm>
              <a:off x="6439265" y="2510180"/>
              <a:ext cx="65317" cy="28899"/>
            </a:xfrm>
            <a:custGeom>
              <a:rect b="b" l="l" r="r" t="t"/>
              <a:pathLst>
                <a:path extrusionOk="0" h="1103" w="2493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1" name="Google Shape;6751;p78"/>
          <p:cNvGrpSpPr/>
          <p:nvPr/>
        </p:nvGrpSpPr>
        <p:grpSpPr>
          <a:xfrm>
            <a:off x="5762467" y="2436584"/>
            <a:ext cx="362163" cy="362163"/>
            <a:chOff x="5762467" y="2436584"/>
            <a:chExt cx="362163" cy="362163"/>
          </a:xfrm>
        </p:grpSpPr>
        <p:sp>
          <p:nvSpPr>
            <p:cNvPr id="6752" name="Google Shape;6752;p78"/>
            <p:cNvSpPr/>
            <p:nvPr/>
          </p:nvSpPr>
          <p:spPr>
            <a:xfrm>
              <a:off x="5762467" y="2778127"/>
              <a:ext cx="362163" cy="20619"/>
            </a:xfrm>
            <a:custGeom>
              <a:rect b="b" l="l" r="r" t="t"/>
              <a:pathLst>
                <a:path extrusionOk="0" h="787" w="13823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78"/>
            <p:cNvSpPr/>
            <p:nvPr/>
          </p:nvSpPr>
          <p:spPr>
            <a:xfrm>
              <a:off x="5762702" y="2777891"/>
              <a:ext cx="361927" cy="9301"/>
            </a:xfrm>
            <a:custGeom>
              <a:rect b="b" l="l" r="r" t="t"/>
              <a:pathLst>
                <a:path extrusionOk="0" h="355" w="13814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78"/>
            <p:cNvSpPr/>
            <p:nvPr/>
          </p:nvSpPr>
          <p:spPr>
            <a:xfrm>
              <a:off x="5852359" y="2528493"/>
              <a:ext cx="182352" cy="249660"/>
            </a:xfrm>
            <a:custGeom>
              <a:rect b="b" l="l" r="r" t="t"/>
              <a:pathLst>
                <a:path extrusionOk="0" h="9529" w="696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78"/>
            <p:cNvSpPr/>
            <p:nvPr/>
          </p:nvSpPr>
          <p:spPr>
            <a:xfrm>
              <a:off x="5838551" y="2508922"/>
              <a:ext cx="209967" cy="19860"/>
            </a:xfrm>
            <a:custGeom>
              <a:rect b="b" l="l" r="r" t="t"/>
              <a:pathLst>
                <a:path extrusionOk="0" h="758" w="8014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78"/>
            <p:cNvSpPr/>
            <p:nvPr/>
          </p:nvSpPr>
          <p:spPr>
            <a:xfrm>
              <a:off x="6014589" y="2508922"/>
              <a:ext cx="33929" cy="19598"/>
            </a:xfrm>
            <a:custGeom>
              <a:rect b="b" l="l" r="r" t="t"/>
              <a:pathLst>
                <a:path extrusionOk="0" h="748" w="1295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78"/>
            <p:cNvSpPr/>
            <p:nvPr/>
          </p:nvSpPr>
          <p:spPr>
            <a:xfrm>
              <a:off x="5762467" y="2565173"/>
              <a:ext cx="89918" cy="19598"/>
            </a:xfrm>
            <a:custGeom>
              <a:rect b="b" l="l" r="r" t="t"/>
              <a:pathLst>
                <a:path extrusionOk="0" h="748" w="3432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78"/>
            <p:cNvSpPr/>
            <p:nvPr/>
          </p:nvSpPr>
          <p:spPr>
            <a:xfrm>
              <a:off x="5835041" y="2565173"/>
              <a:ext cx="17344" cy="19598"/>
            </a:xfrm>
            <a:custGeom>
              <a:rect b="b" l="l" r="r" t="t"/>
              <a:pathLst>
                <a:path extrusionOk="0" h="748" w="662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78"/>
            <p:cNvSpPr/>
            <p:nvPr/>
          </p:nvSpPr>
          <p:spPr>
            <a:xfrm>
              <a:off x="5835041" y="2565173"/>
              <a:ext cx="17344" cy="19598"/>
            </a:xfrm>
            <a:custGeom>
              <a:rect b="b" l="l" r="r" t="t"/>
              <a:pathLst>
                <a:path extrusionOk="0" h="748" w="662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78"/>
            <p:cNvSpPr/>
            <p:nvPr/>
          </p:nvSpPr>
          <p:spPr>
            <a:xfrm>
              <a:off x="5894803" y="2686217"/>
              <a:ext cx="97726" cy="91936"/>
            </a:xfrm>
            <a:custGeom>
              <a:rect b="b" l="l" r="r" t="t"/>
              <a:pathLst>
                <a:path extrusionOk="0" h="3509" w="373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78"/>
            <p:cNvSpPr/>
            <p:nvPr/>
          </p:nvSpPr>
          <p:spPr>
            <a:xfrm>
              <a:off x="5930959" y="2686217"/>
              <a:ext cx="25152" cy="91700"/>
            </a:xfrm>
            <a:custGeom>
              <a:rect b="b" l="l" r="r" t="t"/>
              <a:pathLst>
                <a:path extrusionOk="0" h="3500" w="96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78"/>
            <p:cNvSpPr/>
            <p:nvPr/>
          </p:nvSpPr>
          <p:spPr>
            <a:xfrm>
              <a:off x="5770484" y="2584745"/>
              <a:ext cx="81901" cy="193173"/>
            </a:xfrm>
            <a:custGeom>
              <a:rect b="b" l="l" r="r" t="t"/>
              <a:pathLst>
                <a:path extrusionOk="0" h="7373" w="3126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78"/>
            <p:cNvSpPr/>
            <p:nvPr/>
          </p:nvSpPr>
          <p:spPr>
            <a:xfrm>
              <a:off x="5835041" y="2584745"/>
              <a:ext cx="17344" cy="193173"/>
            </a:xfrm>
            <a:custGeom>
              <a:rect b="b" l="l" r="r" t="t"/>
              <a:pathLst>
                <a:path extrusionOk="0" h="7373" w="662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78"/>
            <p:cNvSpPr/>
            <p:nvPr/>
          </p:nvSpPr>
          <p:spPr>
            <a:xfrm>
              <a:off x="5835041" y="2584745"/>
              <a:ext cx="17344" cy="193173"/>
            </a:xfrm>
            <a:custGeom>
              <a:rect b="b" l="l" r="r" t="t"/>
              <a:pathLst>
                <a:path extrusionOk="0" h="7373" w="662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78"/>
            <p:cNvSpPr/>
            <p:nvPr/>
          </p:nvSpPr>
          <p:spPr>
            <a:xfrm>
              <a:off x="6034685" y="2584745"/>
              <a:ext cx="81901" cy="193408"/>
            </a:xfrm>
            <a:custGeom>
              <a:rect b="b" l="l" r="r" t="t"/>
              <a:pathLst>
                <a:path extrusionOk="0" h="7382" w="3126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78"/>
            <p:cNvSpPr/>
            <p:nvPr/>
          </p:nvSpPr>
          <p:spPr>
            <a:xfrm>
              <a:off x="6034685" y="2584745"/>
              <a:ext cx="17371" cy="193173"/>
            </a:xfrm>
            <a:custGeom>
              <a:rect b="b" l="l" r="r" t="t"/>
              <a:pathLst>
                <a:path extrusionOk="0" h="7373" w="663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78"/>
            <p:cNvSpPr/>
            <p:nvPr/>
          </p:nvSpPr>
          <p:spPr>
            <a:xfrm>
              <a:off x="5872192" y="2567400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78"/>
            <p:cNvSpPr/>
            <p:nvPr/>
          </p:nvSpPr>
          <p:spPr>
            <a:xfrm>
              <a:off x="5928706" y="2567400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78"/>
            <p:cNvSpPr/>
            <p:nvPr/>
          </p:nvSpPr>
          <p:spPr>
            <a:xfrm>
              <a:off x="5984957" y="2567400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78"/>
            <p:cNvSpPr/>
            <p:nvPr/>
          </p:nvSpPr>
          <p:spPr>
            <a:xfrm>
              <a:off x="5796369" y="2651817"/>
              <a:ext cx="29894" cy="59029"/>
            </a:xfrm>
            <a:custGeom>
              <a:rect b="b" l="l" r="r" t="t"/>
              <a:pathLst>
                <a:path extrusionOk="0" h="2253" w="1141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78"/>
            <p:cNvSpPr/>
            <p:nvPr/>
          </p:nvSpPr>
          <p:spPr>
            <a:xfrm>
              <a:off x="6060806" y="2651817"/>
              <a:ext cx="29658" cy="59029"/>
            </a:xfrm>
            <a:custGeom>
              <a:rect b="b" l="l" r="r" t="t"/>
              <a:pathLst>
                <a:path extrusionOk="0" h="2253" w="1132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78"/>
            <p:cNvSpPr/>
            <p:nvPr/>
          </p:nvSpPr>
          <p:spPr>
            <a:xfrm>
              <a:off x="6034685" y="2565173"/>
              <a:ext cx="89945" cy="19860"/>
            </a:xfrm>
            <a:custGeom>
              <a:rect b="b" l="l" r="r" t="t"/>
              <a:pathLst>
                <a:path extrusionOk="0" h="758" w="3433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78"/>
            <p:cNvSpPr/>
            <p:nvPr/>
          </p:nvSpPr>
          <p:spPr>
            <a:xfrm>
              <a:off x="6034685" y="2565173"/>
              <a:ext cx="17371" cy="19598"/>
            </a:xfrm>
            <a:custGeom>
              <a:rect b="b" l="l" r="r" t="t"/>
              <a:pathLst>
                <a:path extrusionOk="0" h="748" w="663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78"/>
            <p:cNvSpPr/>
            <p:nvPr/>
          </p:nvSpPr>
          <p:spPr>
            <a:xfrm>
              <a:off x="5892550" y="2436584"/>
              <a:ext cx="101735" cy="72364"/>
            </a:xfrm>
            <a:custGeom>
              <a:rect b="b" l="l" r="r" t="t"/>
              <a:pathLst>
                <a:path extrusionOk="0" h="2762" w="3883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78"/>
            <p:cNvSpPr/>
            <p:nvPr/>
          </p:nvSpPr>
          <p:spPr>
            <a:xfrm>
              <a:off x="5976416" y="2436584"/>
              <a:ext cx="18130" cy="72364"/>
            </a:xfrm>
            <a:custGeom>
              <a:rect b="b" l="l" r="r" t="t"/>
              <a:pathLst>
                <a:path extrusionOk="0" h="2762" w="692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78"/>
            <p:cNvSpPr/>
            <p:nvPr/>
          </p:nvSpPr>
          <p:spPr>
            <a:xfrm>
              <a:off x="5919405" y="2450706"/>
              <a:ext cx="48260" cy="44619"/>
            </a:xfrm>
            <a:custGeom>
              <a:rect b="b" l="l" r="r" t="t"/>
              <a:pathLst>
                <a:path extrusionOk="0" h="1703" w="1842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7" name="Google Shape;6777;p78"/>
          <p:cNvGrpSpPr/>
          <p:nvPr/>
        </p:nvGrpSpPr>
        <p:grpSpPr>
          <a:xfrm>
            <a:off x="5323721" y="2437029"/>
            <a:ext cx="362922" cy="361219"/>
            <a:chOff x="5323721" y="2437029"/>
            <a:chExt cx="362922" cy="361219"/>
          </a:xfrm>
        </p:grpSpPr>
        <p:sp>
          <p:nvSpPr>
            <p:cNvPr id="6778" name="Google Shape;6778;p78"/>
            <p:cNvSpPr/>
            <p:nvPr/>
          </p:nvSpPr>
          <p:spPr>
            <a:xfrm>
              <a:off x="5611528" y="2437029"/>
              <a:ext cx="75115" cy="73989"/>
            </a:xfrm>
            <a:custGeom>
              <a:rect b="b" l="l" r="r" t="t"/>
              <a:pathLst>
                <a:path extrusionOk="0" h="2824" w="2867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78"/>
            <p:cNvSpPr/>
            <p:nvPr/>
          </p:nvSpPr>
          <p:spPr>
            <a:xfrm>
              <a:off x="5323721" y="2714042"/>
              <a:ext cx="88346" cy="84207"/>
            </a:xfrm>
            <a:custGeom>
              <a:rect b="b" l="l" r="r" t="t"/>
              <a:pathLst>
                <a:path extrusionOk="0" h="3214" w="3372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78"/>
            <p:cNvSpPr/>
            <p:nvPr/>
          </p:nvSpPr>
          <p:spPr>
            <a:xfrm>
              <a:off x="5395536" y="2683702"/>
              <a:ext cx="43728" cy="42601"/>
            </a:xfrm>
            <a:custGeom>
              <a:rect b="b" l="l" r="r" t="t"/>
              <a:pathLst>
                <a:path extrusionOk="0" h="1626" w="1669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78"/>
            <p:cNvSpPr/>
            <p:nvPr/>
          </p:nvSpPr>
          <p:spPr>
            <a:xfrm>
              <a:off x="5413640" y="2504651"/>
              <a:ext cx="204936" cy="203155"/>
            </a:xfrm>
            <a:custGeom>
              <a:rect b="b" l="l" r="r" t="t"/>
              <a:pathLst>
                <a:path extrusionOk="0" h="7754" w="7822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78"/>
            <p:cNvSpPr/>
            <p:nvPr/>
          </p:nvSpPr>
          <p:spPr>
            <a:xfrm>
              <a:off x="5417386" y="2554877"/>
              <a:ext cx="201190" cy="153191"/>
            </a:xfrm>
            <a:custGeom>
              <a:rect b="b" l="l" r="r" t="t"/>
              <a:pathLst>
                <a:path extrusionOk="0" h="5847" w="7679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78"/>
            <p:cNvSpPr/>
            <p:nvPr/>
          </p:nvSpPr>
          <p:spPr>
            <a:xfrm>
              <a:off x="5413640" y="2579243"/>
              <a:ext cx="132362" cy="128563"/>
            </a:xfrm>
            <a:custGeom>
              <a:rect b="b" l="l" r="r" t="t"/>
              <a:pathLst>
                <a:path extrusionOk="0" h="4907" w="5052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78"/>
            <p:cNvSpPr/>
            <p:nvPr/>
          </p:nvSpPr>
          <p:spPr>
            <a:xfrm>
              <a:off x="5417386" y="2632481"/>
              <a:ext cx="128616" cy="75325"/>
            </a:xfrm>
            <a:custGeom>
              <a:rect b="b" l="l" r="r" t="t"/>
              <a:pathLst>
                <a:path extrusionOk="0" h="2875" w="4909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78"/>
            <p:cNvSpPr/>
            <p:nvPr/>
          </p:nvSpPr>
          <p:spPr>
            <a:xfrm>
              <a:off x="5540710" y="2480102"/>
              <a:ext cx="103228" cy="101342"/>
            </a:xfrm>
            <a:custGeom>
              <a:rect b="b" l="l" r="r" t="t"/>
              <a:pathLst>
                <a:path extrusionOk="0" h="3868" w="394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78"/>
            <p:cNvSpPr/>
            <p:nvPr/>
          </p:nvSpPr>
          <p:spPr>
            <a:xfrm>
              <a:off x="5619310" y="2557890"/>
              <a:ext cx="26750" cy="23213"/>
            </a:xfrm>
            <a:custGeom>
              <a:rect b="b" l="l" r="r" t="t"/>
              <a:pathLst>
                <a:path extrusionOk="0" h="886" w="1021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78"/>
            <p:cNvSpPr/>
            <p:nvPr/>
          </p:nvSpPr>
          <p:spPr>
            <a:xfrm>
              <a:off x="5575608" y="2456181"/>
              <a:ext cx="91202" cy="91176"/>
            </a:xfrm>
            <a:custGeom>
              <a:rect b="b" l="l" r="r" t="t"/>
              <a:pathLst>
                <a:path extrusionOk="0" h="3480" w="3481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78"/>
            <p:cNvSpPr/>
            <p:nvPr/>
          </p:nvSpPr>
          <p:spPr>
            <a:xfrm>
              <a:off x="5575608" y="2456181"/>
              <a:ext cx="91438" cy="91176"/>
            </a:xfrm>
            <a:custGeom>
              <a:rect b="b" l="l" r="r" t="t"/>
              <a:pathLst>
                <a:path extrusionOk="0" h="3480" w="349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78"/>
            <p:cNvSpPr/>
            <p:nvPr/>
          </p:nvSpPr>
          <p:spPr>
            <a:xfrm>
              <a:off x="5523680" y="2521865"/>
              <a:ext cx="29868" cy="27012"/>
            </a:xfrm>
            <a:custGeom>
              <a:rect b="b" l="l" r="r" t="t"/>
              <a:pathLst>
                <a:path extrusionOk="0" h="1031" w="114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78"/>
            <p:cNvSpPr/>
            <p:nvPr/>
          </p:nvSpPr>
          <p:spPr>
            <a:xfrm>
              <a:off x="5505366" y="2541358"/>
              <a:ext cx="29344" cy="26593"/>
            </a:xfrm>
            <a:custGeom>
              <a:rect b="b" l="l" r="r" t="t"/>
              <a:pathLst>
                <a:path extrusionOk="0" h="1015" w="112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78"/>
            <p:cNvSpPr/>
            <p:nvPr/>
          </p:nvSpPr>
          <p:spPr>
            <a:xfrm>
              <a:off x="5486266" y="2560222"/>
              <a:ext cx="43675" cy="40898"/>
            </a:xfrm>
            <a:custGeom>
              <a:rect b="b" l="l" r="r" t="t"/>
              <a:pathLst>
                <a:path extrusionOk="0" h="1561" w="1667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78"/>
            <p:cNvSpPr/>
            <p:nvPr/>
          </p:nvSpPr>
          <p:spPr>
            <a:xfrm>
              <a:off x="5467376" y="2579295"/>
              <a:ext cx="29161" cy="26593"/>
            </a:xfrm>
            <a:custGeom>
              <a:rect b="b" l="l" r="r" t="t"/>
              <a:pathLst>
                <a:path extrusionOk="0" h="1015" w="1113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78"/>
            <p:cNvSpPr/>
            <p:nvPr/>
          </p:nvSpPr>
          <p:spPr>
            <a:xfrm>
              <a:off x="5448381" y="2598264"/>
              <a:ext cx="29318" cy="26698"/>
            </a:xfrm>
            <a:custGeom>
              <a:rect b="b" l="l" r="r" t="t"/>
              <a:pathLst>
                <a:path extrusionOk="0" h="1019" w="1119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78"/>
            <p:cNvSpPr/>
            <p:nvPr/>
          </p:nvSpPr>
          <p:spPr>
            <a:xfrm>
              <a:off x="5429491" y="2617364"/>
              <a:ext cx="43440" cy="40741"/>
            </a:xfrm>
            <a:custGeom>
              <a:rect b="b" l="l" r="r" t="t"/>
              <a:pathLst>
                <a:path extrusionOk="0" h="1555" w="1658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5" name="Google Shape;6795;p78"/>
          <p:cNvGrpSpPr/>
          <p:nvPr/>
        </p:nvGrpSpPr>
        <p:grpSpPr>
          <a:xfrm>
            <a:off x="4875937" y="2468731"/>
            <a:ext cx="407122" cy="315448"/>
            <a:chOff x="4875937" y="2468731"/>
            <a:chExt cx="407122" cy="315448"/>
          </a:xfrm>
        </p:grpSpPr>
        <p:sp>
          <p:nvSpPr>
            <p:cNvPr id="6796" name="Google Shape;6796;p78"/>
            <p:cNvSpPr/>
            <p:nvPr/>
          </p:nvSpPr>
          <p:spPr>
            <a:xfrm>
              <a:off x="4876199" y="2482801"/>
              <a:ext cx="223041" cy="247380"/>
            </a:xfrm>
            <a:custGeom>
              <a:rect b="b" l="l" r="r" t="t"/>
              <a:pathLst>
                <a:path extrusionOk="0" h="9442" w="8513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78"/>
            <p:cNvSpPr/>
            <p:nvPr/>
          </p:nvSpPr>
          <p:spPr>
            <a:xfrm>
              <a:off x="5044456" y="2482801"/>
              <a:ext cx="54784" cy="247642"/>
            </a:xfrm>
            <a:custGeom>
              <a:rect b="b" l="l" r="r" t="t"/>
              <a:pathLst>
                <a:path extrusionOk="0" h="9452" w="2091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78"/>
            <p:cNvSpPr/>
            <p:nvPr/>
          </p:nvSpPr>
          <p:spPr>
            <a:xfrm>
              <a:off x="5099214" y="2530249"/>
              <a:ext cx="183845" cy="200194"/>
            </a:xfrm>
            <a:custGeom>
              <a:rect b="b" l="l" r="r" t="t"/>
              <a:pathLst>
                <a:path extrusionOk="0" h="7641" w="7017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78"/>
            <p:cNvSpPr/>
            <p:nvPr/>
          </p:nvSpPr>
          <p:spPr>
            <a:xfrm>
              <a:off x="5169770" y="2530249"/>
              <a:ext cx="113289" cy="200194"/>
            </a:xfrm>
            <a:custGeom>
              <a:rect b="b" l="l" r="r" t="t"/>
              <a:pathLst>
                <a:path extrusionOk="0" h="7641" w="4324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78"/>
            <p:cNvSpPr/>
            <p:nvPr/>
          </p:nvSpPr>
          <p:spPr>
            <a:xfrm>
              <a:off x="5141396" y="2560405"/>
              <a:ext cx="75115" cy="69849"/>
            </a:xfrm>
            <a:custGeom>
              <a:rect b="b" l="l" r="r" t="t"/>
              <a:pathLst>
                <a:path extrusionOk="0" h="2666" w="2867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78"/>
            <p:cNvSpPr/>
            <p:nvPr/>
          </p:nvSpPr>
          <p:spPr>
            <a:xfrm>
              <a:off x="5128846" y="2512669"/>
              <a:ext cx="62042" cy="17606"/>
            </a:xfrm>
            <a:custGeom>
              <a:rect b="b" l="l" r="r" t="t"/>
              <a:pathLst>
                <a:path extrusionOk="0" h="672" w="2368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78"/>
            <p:cNvSpPr/>
            <p:nvPr/>
          </p:nvSpPr>
          <p:spPr>
            <a:xfrm>
              <a:off x="5135867" y="2468731"/>
              <a:ext cx="47998" cy="43728"/>
            </a:xfrm>
            <a:custGeom>
              <a:rect b="b" l="l" r="r" t="t"/>
              <a:pathLst>
                <a:path extrusionOk="0" h="1669" w="1832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78"/>
            <p:cNvSpPr/>
            <p:nvPr/>
          </p:nvSpPr>
          <p:spPr>
            <a:xfrm>
              <a:off x="5150697" y="2468731"/>
              <a:ext cx="33405" cy="43728"/>
            </a:xfrm>
            <a:custGeom>
              <a:rect b="b" l="l" r="r" t="t"/>
              <a:pathLst>
                <a:path extrusionOk="0" h="1669" w="1275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78"/>
            <p:cNvSpPr/>
            <p:nvPr/>
          </p:nvSpPr>
          <p:spPr>
            <a:xfrm>
              <a:off x="4924905" y="2690488"/>
              <a:ext cx="109778" cy="93691"/>
            </a:xfrm>
            <a:custGeom>
              <a:rect b="b" l="l" r="r" t="t"/>
              <a:pathLst>
                <a:path extrusionOk="0" h="3576" w="419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78"/>
            <p:cNvSpPr/>
            <p:nvPr/>
          </p:nvSpPr>
          <p:spPr>
            <a:xfrm>
              <a:off x="4949533" y="2697772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78"/>
            <p:cNvSpPr/>
            <p:nvPr/>
          </p:nvSpPr>
          <p:spPr>
            <a:xfrm>
              <a:off x="4961087" y="2717605"/>
              <a:ext cx="46479" cy="39824"/>
            </a:xfrm>
            <a:custGeom>
              <a:rect b="b" l="l" r="r" t="t"/>
              <a:pathLst>
                <a:path extrusionOk="0" h="1520" w="1774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78"/>
            <p:cNvSpPr/>
            <p:nvPr/>
          </p:nvSpPr>
          <p:spPr>
            <a:xfrm>
              <a:off x="5121300" y="2690488"/>
              <a:ext cx="109516" cy="93691"/>
            </a:xfrm>
            <a:custGeom>
              <a:rect b="b" l="l" r="r" t="t"/>
              <a:pathLst>
                <a:path extrusionOk="0" h="3576" w="418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78"/>
            <p:cNvSpPr/>
            <p:nvPr/>
          </p:nvSpPr>
          <p:spPr>
            <a:xfrm>
              <a:off x="5144409" y="2697772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78"/>
            <p:cNvSpPr/>
            <p:nvPr/>
          </p:nvSpPr>
          <p:spPr>
            <a:xfrm>
              <a:off x="5157220" y="2717605"/>
              <a:ext cx="46741" cy="39824"/>
            </a:xfrm>
            <a:custGeom>
              <a:rect b="b" l="l" r="r" t="t"/>
              <a:pathLst>
                <a:path extrusionOk="0" h="1520" w="1784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78"/>
            <p:cNvSpPr/>
            <p:nvPr/>
          </p:nvSpPr>
          <p:spPr>
            <a:xfrm>
              <a:off x="4936223" y="2525245"/>
              <a:ext cx="102730" cy="102494"/>
            </a:xfrm>
            <a:custGeom>
              <a:rect b="b" l="l" r="r" t="t"/>
              <a:pathLst>
                <a:path extrusionOk="0" h="3912" w="3921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78"/>
            <p:cNvSpPr/>
            <p:nvPr/>
          </p:nvSpPr>
          <p:spPr>
            <a:xfrm>
              <a:off x="5098952" y="2670890"/>
              <a:ext cx="183872" cy="59815"/>
            </a:xfrm>
            <a:custGeom>
              <a:rect b="b" l="l" r="r" t="t"/>
              <a:pathLst>
                <a:path extrusionOk="0" h="2283" w="7018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78"/>
            <p:cNvSpPr/>
            <p:nvPr/>
          </p:nvSpPr>
          <p:spPr>
            <a:xfrm>
              <a:off x="5233069" y="2670890"/>
              <a:ext cx="49990" cy="59553"/>
            </a:xfrm>
            <a:custGeom>
              <a:rect b="b" l="l" r="r" t="t"/>
              <a:pathLst>
                <a:path extrusionOk="0" h="2273" w="1908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78"/>
            <p:cNvSpPr/>
            <p:nvPr/>
          </p:nvSpPr>
          <p:spPr>
            <a:xfrm>
              <a:off x="4875937" y="2670655"/>
              <a:ext cx="223303" cy="59788"/>
            </a:xfrm>
            <a:custGeom>
              <a:rect b="b" l="l" r="r" t="t"/>
              <a:pathLst>
                <a:path extrusionOk="0" h="2282" w="8523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78"/>
            <p:cNvSpPr/>
            <p:nvPr/>
          </p:nvSpPr>
          <p:spPr>
            <a:xfrm>
              <a:off x="5063529" y="2670890"/>
              <a:ext cx="35711" cy="59815"/>
            </a:xfrm>
            <a:custGeom>
              <a:rect b="b" l="l" r="r" t="t"/>
              <a:pathLst>
                <a:path extrusionOk="0" h="2283" w="1363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5" name="Google Shape;6815;p78"/>
          <p:cNvGrpSpPr/>
          <p:nvPr/>
        </p:nvGrpSpPr>
        <p:grpSpPr>
          <a:xfrm>
            <a:off x="4893282" y="3804774"/>
            <a:ext cx="242114" cy="362163"/>
            <a:chOff x="4893282" y="3804774"/>
            <a:chExt cx="242114" cy="362163"/>
          </a:xfrm>
        </p:grpSpPr>
        <p:sp>
          <p:nvSpPr>
            <p:cNvPr id="6816" name="Google Shape;6816;p78"/>
            <p:cNvSpPr/>
            <p:nvPr/>
          </p:nvSpPr>
          <p:spPr>
            <a:xfrm>
              <a:off x="4893517" y="3804774"/>
              <a:ext cx="241878" cy="361927"/>
            </a:xfrm>
            <a:custGeom>
              <a:rect b="b" l="l" r="r" t="t"/>
              <a:pathLst>
                <a:path extrusionOk="0" h="13814" w="9232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78"/>
            <p:cNvSpPr/>
            <p:nvPr/>
          </p:nvSpPr>
          <p:spPr>
            <a:xfrm>
              <a:off x="4893282" y="3804774"/>
              <a:ext cx="242114" cy="362163"/>
            </a:xfrm>
            <a:custGeom>
              <a:rect b="b" l="l" r="r" t="t"/>
              <a:pathLst>
                <a:path extrusionOk="0" h="13823" w="9241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78"/>
            <p:cNvSpPr/>
            <p:nvPr/>
          </p:nvSpPr>
          <p:spPr>
            <a:xfrm>
              <a:off x="4917124" y="3834668"/>
              <a:ext cx="83159" cy="71264"/>
            </a:xfrm>
            <a:custGeom>
              <a:rect b="b" l="l" r="r" t="t"/>
              <a:pathLst>
                <a:path extrusionOk="0" h="2720" w="3174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78"/>
            <p:cNvSpPr/>
            <p:nvPr/>
          </p:nvSpPr>
          <p:spPr>
            <a:xfrm>
              <a:off x="4957812" y="3834668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78"/>
            <p:cNvSpPr/>
            <p:nvPr/>
          </p:nvSpPr>
          <p:spPr>
            <a:xfrm>
              <a:off x="4935961" y="3841454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78"/>
            <p:cNvSpPr/>
            <p:nvPr/>
          </p:nvSpPr>
          <p:spPr>
            <a:xfrm>
              <a:off x="4979401" y="3841690"/>
              <a:ext cx="14358" cy="16611"/>
            </a:xfrm>
            <a:custGeom>
              <a:rect b="b" l="l" r="r" t="t"/>
              <a:pathLst>
                <a:path extrusionOk="0" h="634" w="548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78"/>
            <p:cNvSpPr/>
            <p:nvPr/>
          </p:nvSpPr>
          <p:spPr>
            <a:xfrm>
              <a:off x="5016317" y="3834668"/>
              <a:ext cx="83421" cy="71264"/>
            </a:xfrm>
            <a:custGeom>
              <a:rect b="b" l="l" r="r" t="t"/>
              <a:pathLst>
                <a:path extrusionOk="0" h="2720" w="3184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78"/>
            <p:cNvSpPr/>
            <p:nvPr/>
          </p:nvSpPr>
          <p:spPr>
            <a:xfrm>
              <a:off x="5057267" y="3834668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78"/>
            <p:cNvSpPr/>
            <p:nvPr/>
          </p:nvSpPr>
          <p:spPr>
            <a:xfrm>
              <a:off x="5035155" y="3841454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78"/>
            <p:cNvSpPr/>
            <p:nvPr/>
          </p:nvSpPr>
          <p:spPr>
            <a:xfrm>
              <a:off x="5078620" y="3841690"/>
              <a:ext cx="14593" cy="16611"/>
            </a:xfrm>
            <a:custGeom>
              <a:rect b="b" l="l" r="r" t="t"/>
              <a:pathLst>
                <a:path extrusionOk="0" h="634" w="557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78"/>
            <p:cNvSpPr/>
            <p:nvPr/>
          </p:nvSpPr>
          <p:spPr>
            <a:xfrm>
              <a:off x="4917124" y="3947669"/>
              <a:ext cx="83159" cy="71264"/>
            </a:xfrm>
            <a:custGeom>
              <a:rect b="b" l="l" r="r" t="t"/>
              <a:pathLst>
                <a:path extrusionOk="0" h="2720" w="3174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78"/>
            <p:cNvSpPr/>
            <p:nvPr/>
          </p:nvSpPr>
          <p:spPr>
            <a:xfrm>
              <a:off x="4957812" y="3947433"/>
              <a:ext cx="42470" cy="71578"/>
            </a:xfrm>
            <a:custGeom>
              <a:rect b="b" l="l" r="r" t="t"/>
              <a:pathLst>
                <a:path extrusionOk="0" h="2732" w="1621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78"/>
            <p:cNvSpPr/>
            <p:nvPr/>
          </p:nvSpPr>
          <p:spPr>
            <a:xfrm>
              <a:off x="4935961" y="3954455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78"/>
            <p:cNvSpPr/>
            <p:nvPr/>
          </p:nvSpPr>
          <p:spPr>
            <a:xfrm>
              <a:off x="4979401" y="3954717"/>
              <a:ext cx="14358" cy="16585"/>
            </a:xfrm>
            <a:custGeom>
              <a:rect b="b" l="l" r="r" t="t"/>
              <a:pathLst>
                <a:path extrusionOk="0" h="633" w="548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78"/>
            <p:cNvSpPr/>
            <p:nvPr/>
          </p:nvSpPr>
          <p:spPr>
            <a:xfrm>
              <a:off x="5016317" y="3947669"/>
              <a:ext cx="83421" cy="71264"/>
            </a:xfrm>
            <a:custGeom>
              <a:rect b="b" l="l" r="r" t="t"/>
              <a:pathLst>
                <a:path extrusionOk="0" h="2720" w="3184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78"/>
            <p:cNvSpPr/>
            <p:nvPr/>
          </p:nvSpPr>
          <p:spPr>
            <a:xfrm>
              <a:off x="5057267" y="3947433"/>
              <a:ext cx="42470" cy="71578"/>
            </a:xfrm>
            <a:custGeom>
              <a:rect b="b" l="l" r="r" t="t"/>
              <a:pathLst>
                <a:path extrusionOk="0" h="2732" w="1621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78"/>
            <p:cNvSpPr/>
            <p:nvPr/>
          </p:nvSpPr>
          <p:spPr>
            <a:xfrm>
              <a:off x="5035155" y="3954455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78"/>
            <p:cNvSpPr/>
            <p:nvPr/>
          </p:nvSpPr>
          <p:spPr>
            <a:xfrm>
              <a:off x="5078620" y="3954717"/>
              <a:ext cx="14593" cy="16585"/>
            </a:xfrm>
            <a:custGeom>
              <a:rect b="b" l="l" r="r" t="t"/>
              <a:pathLst>
                <a:path extrusionOk="0" h="633" w="557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78"/>
            <p:cNvSpPr/>
            <p:nvPr/>
          </p:nvSpPr>
          <p:spPr>
            <a:xfrm>
              <a:off x="4917124" y="4060434"/>
              <a:ext cx="83159" cy="71264"/>
            </a:xfrm>
            <a:custGeom>
              <a:rect b="b" l="l" r="r" t="t"/>
              <a:pathLst>
                <a:path extrusionOk="0" h="2720" w="3174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78"/>
            <p:cNvSpPr/>
            <p:nvPr/>
          </p:nvSpPr>
          <p:spPr>
            <a:xfrm>
              <a:off x="4957812" y="4060434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78"/>
            <p:cNvSpPr/>
            <p:nvPr/>
          </p:nvSpPr>
          <p:spPr>
            <a:xfrm>
              <a:off x="4935961" y="4067219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78"/>
            <p:cNvSpPr/>
            <p:nvPr/>
          </p:nvSpPr>
          <p:spPr>
            <a:xfrm>
              <a:off x="4979401" y="4067455"/>
              <a:ext cx="14358" cy="16611"/>
            </a:xfrm>
            <a:custGeom>
              <a:rect b="b" l="l" r="r" t="t"/>
              <a:pathLst>
                <a:path extrusionOk="0" h="634" w="548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78"/>
            <p:cNvSpPr/>
            <p:nvPr/>
          </p:nvSpPr>
          <p:spPr>
            <a:xfrm>
              <a:off x="5016317" y="4060434"/>
              <a:ext cx="83421" cy="71264"/>
            </a:xfrm>
            <a:custGeom>
              <a:rect b="b" l="l" r="r" t="t"/>
              <a:pathLst>
                <a:path extrusionOk="0" h="2720" w="3184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78"/>
            <p:cNvSpPr/>
            <p:nvPr/>
          </p:nvSpPr>
          <p:spPr>
            <a:xfrm>
              <a:off x="5057267" y="4060434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78"/>
            <p:cNvSpPr/>
            <p:nvPr/>
          </p:nvSpPr>
          <p:spPr>
            <a:xfrm>
              <a:off x="5035155" y="4067219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78"/>
            <p:cNvSpPr/>
            <p:nvPr/>
          </p:nvSpPr>
          <p:spPr>
            <a:xfrm>
              <a:off x="5078620" y="4067455"/>
              <a:ext cx="14593" cy="16611"/>
            </a:xfrm>
            <a:custGeom>
              <a:rect b="b" l="l" r="r" t="t"/>
              <a:pathLst>
                <a:path extrusionOk="0" h="634" w="557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2" name="Google Shape;6842;p78"/>
          <p:cNvGrpSpPr/>
          <p:nvPr/>
        </p:nvGrpSpPr>
        <p:grpSpPr>
          <a:xfrm>
            <a:off x="6248162" y="3804774"/>
            <a:ext cx="231058" cy="362425"/>
            <a:chOff x="6248162" y="3804774"/>
            <a:chExt cx="231058" cy="362425"/>
          </a:xfrm>
        </p:grpSpPr>
        <p:sp>
          <p:nvSpPr>
            <p:cNvPr id="6843" name="Google Shape;6843;p78"/>
            <p:cNvSpPr/>
            <p:nvPr/>
          </p:nvSpPr>
          <p:spPr>
            <a:xfrm>
              <a:off x="6248162" y="3845646"/>
              <a:ext cx="231058" cy="321553"/>
            </a:xfrm>
            <a:custGeom>
              <a:rect b="b" l="l" r="r" t="t"/>
              <a:pathLst>
                <a:path extrusionOk="0" h="12273" w="8819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78"/>
            <p:cNvSpPr/>
            <p:nvPr/>
          </p:nvSpPr>
          <p:spPr>
            <a:xfrm>
              <a:off x="6316963" y="3845463"/>
              <a:ext cx="162257" cy="256157"/>
            </a:xfrm>
            <a:custGeom>
              <a:rect b="b" l="l" r="r" t="t"/>
              <a:pathLst>
                <a:path extrusionOk="0" h="9777" w="6193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78"/>
            <p:cNvSpPr/>
            <p:nvPr/>
          </p:nvSpPr>
          <p:spPr>
            <a:xfrm>
              <a:off x="6256939" y="3804774"/>
              <a:ext cx="61046" cy="102232"/>
            </a:xfrm>
            <a:custGeom>
              <a:rect b="b" l="l" r="r" t="t"/>
              <a:pathLst>
                <a:path extrusionOk="0" h="3902" w="233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78"/>
            <p:cNvSpPr/>
            <p:nvPr/>
          </p:nvSpPr>
          <p:spPr>
            <a:xfrm>
              <a:off x="6288589" y="3870562"/>
              <a:ext cx="29396" cy="36706"/>
            </a:xfrm>
            <a:custGeom>
              <a:rect b="b" l="l" r="r" t="t"/>
              <a:pathLst>
                <a:path extrusionOk="0" h="1401" w="1122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7" name="Google Shape;6847;p78"/>
          <p:cNvGrpSpPr/>
          <p:nvPr/>
        </p:nvGrpSpPr>
        <p:grpSpPr>
          <a:xfrm>
            <a:off x="5346568" y="3804774"/>
            <a:ext cx="233337" cy="362163"/>
            <a:chOff x="5346568" y="3804774"/>
            <a:chExt cx="233337" cy="362163"/>
          </a:xfrm>
        </p:grpSpPr>
        <p:sp>
          <p:nvSpPr>
            <p:cNvPr id="6848" name="Google Shape;6848;p78"/>
            <p:cNvSpPr/>
            <p:nvPr/>
          </p:nvSpPr>
          <p:spPr>
            <a:xfrm>
              <a:off x="5346568" y="3804774"/>
              <a:ext cx="233337" cy="264463"/>
            </a:xfrm>
            <a:custGeom>
              <a:rect b="b" l="l" r="r" t="t"/>
              <a:pathLst>
                <a:path extrusionOk="0" h="10094" w="8906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78"/>
            <p:cNvSpPr/>
            <p:nvPr/>
          </p:nvSpPr>
          <p:spPr>
            <a:xfrm>
              <a:off x="5494231" y="3804774"/>
              <a:ext cx="85674" cy="264463"/>
            </a:xfrm>
            <a:custGeom>
              <a:rect b="b" l="l" r="r" t="t"/>
              <a:pathLst>
                <a:path extrusionOk="0" h="10094" w="327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78"/>
            <p:cNvSpPr/>
            <p:nvPr/>
          </p:nvSpPr>
          <p:spPr>
            <a:xfrm>
              <a:off x="5398811" y="3829900"/>
              <a:ext cx="129114" cy="110014"/>
            </a:xfrm>
            <a:custGeom>
              <a:rect b="b" l="l" r="r" t="t"/>
              <a:pathLst>
                <a:path extrusionOk="0" h="4199" w="4928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78"/>
            <p:cNvSpPr/>
            <p:nvPr/>
          </p:nvSpPr>
          <p:spPr>
            <a:xfrm>
              <a:off x="5398811" y="3840930"/>
              <a:ext cx="129114" cy="98984"/>
            </a:xfrm>
            <a:custGeom>
              <a:rect b="b" l="l" r="r" t="t"/>
              <a:pathLst>
                <a:path extrusionOk="0" h="3778" w="4928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78"/>
            <p:cNvSpPr/>
            <p:nvPr/>
          </p:nvSpPr>
          <p:spPr>
            <a:xfrm>
              <a:off x="5438477" y="4034076"/>
              <a:ext cx="50016" cy="132860"/>
            </a:xfrm>
            <a:custGeom>
              <a:rect b="b" l="l" r="r" t="t"/>
              <a:pathLst>
                <a:path extrusionOk="0" h="5071" w="1909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78"/>
            <p:cNvSpPr/>
            <p:nvPr/>
          </p:nvSpPr>
          <p:spPr>
            <a:xfrm>
              <a:off x="5471647" y="4034076"/>
              <a:ext cx="16847" cy="132860"/>
            </a:xfrm>
            <a:custGeom>
              <a:rect b="b" l="l" r="r" t="t"/>
              <a:pathLst>
                <a:path extrusionOk="0" h="5071" w="643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78"/>
            <p:cNvSpPr/>
            <p:nvPr/>
          </p:nvSpPr>
          <p:spPr>
            <a:xfrm>
              <a:off x="5369938" y="3977799"/>
              <a:ext cx="35920" cy="27667"/>
            </a:xfrm>
            <a:custGeom>
              <a:rect b="b" l="l" r="r" t="t"/>
              <a:pathLst>
                <a:path extrusionOk="0" h="1056" w="1371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78"/>
            <p:cNvSpPr/>
            <p:nvPr/>
          </p:nvSpPr>
          <p:spPr>
            <a:xfrm>
              <a:off x="5370174" y="3985344"/>
              <a:ext cx="36208" cy="20122"/>
            </a:xfrm>
            <a:custGeom>
              <a:rect b="b" l="l" r="r" t="t"/>
              <a:pathLst>
                <a:path extrusionOk="0" h="768" w="1382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78"/>
            <p:cNvSpPr/>
            <p:nvPr/>
          </p:nvSpPr>
          <p:spPr>
            <a:xfrm>
              <a:off x="5438477" y="3977799"/>
              <a:ext cx="49754" cy="27667"/>
            </a:xfrm>
            <a:custGeom>
              <a:rect b="b" l="l" r="r" t="t"/>
              <a:pathLst>
                <a:path extrusionOk="0" h="1056" w="1899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78"/>
            <p:cNvSpPr/>
            <p:nvPr/>
          </p:nvSpPr>
          <p:spPr>
            <a:xfrm>
              <a:off x="5438739" y="3985344"/>
              <a:ext cx="50016" cy="20122"/>
            </a:xfrm>
            <a:custGeom>
              <a:rect b="b" l="l" r="r" t="t"/>
              <a:pathLst>
                <a:path extrusionOk="0" h="768" w="1909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78"/>
            <p:cNvSpPr/>
            <p:nvPr/>
          </p:nvSpPr>
          <p:spPr>
            <a:xfrm>
              <a:off x="5520850" y="3977799"/>
              <a:ext cx="35946" cy="27667"/>
            </a:xfrm>
            <a:custGeom>
              <a:rect b="b" l="l" r="r" t="t"/>
              <a:pathLst>
                <a:path extrusionOk="0" h="1056" w="1372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78"/>
            <p:cNvSpPr/>
            <p:nvPr/>
          </p:nvSpPr>
          <p:spPr>
            <a:xfrm>
              <a:off x="5520850" y="3985842"/>
              <a:ext cx="36208" cy="19624"/>
            </a:xfrm>
            <a:custGeom>
              <a:rect b="b" l="l" r="r" t="t"/>
              <a:pathLst>
                <a:path extrusionOk="0" h="749" w="1382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78"/>
            <p:cNvSpPr/>
            <p:nvPr/>
          </p:nvSpPr>
          <p:spPr>
            <a:xfrm>
              <a:off x="5438477" y="4113410"/>
              <a:ext cx="49754" cy="53527"/>
            </a:xfrm>
            <a:custGeom>
              <a:rect b="b" l="l" r="r" t="t"/>
              <a:pathLst>
                <a:path extrusionOk="0" h="2043" w="1899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78"/>
            <p:cNvSpPr/>
            <p:nvPr/>
          </p:nvSpPr>
          <p:spPr>
            <a:xfrm>
              <a:off x="5471647" y="4113174"/>
              <a:ext cx="16847" cy="53762"/>
            </a:xfrm>
            <a:custGeom>
              <a:rect b="b" l="l" r="r" t="t"/>
              <a:pathLst>
                <a:path extrusionOk="0" h="2052" w="643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78"/>
            <p:cNvSpPr/>
            <p:nvPr/>
          </p:nvSpPr>
          <p:spPr>
            <a:xfrm>
              <a:off x="5452311" y="4132772"/>
              <a:ext cx="19362" cy="16427"/>
            </a:xfrm>
            <a:custGeom>
              <a:rect b="b" l="l" r="r" t="t"/>
              <a:pathLst>
                <a:path extrusionOk="0" h="627" w="739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78"/>
            <p:cNvSpPr/>
            <p:nvPr/>
          </p:nvSpPr>
          <p:spPr>
            <a:xfrm>
              <a:off x="5419902" y="3867811"/>
              <a:ext cx="30916" cy="51011"/>
            </a:xfrm>
            <a:custGeom>
              <a:rect b="b" l="l" r="r" t="t"/>
              <a:pathLst>
                <a:path extrusionOk="0" h="1947" w="118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78"/>
            <p:cNvSpPr/>
            <p:nvPr/>
          </p:nvSpPr>
          <p:spPr>
            <a:xfrm>
              <a:off x="5475917" y="3867811"/>
              <a:ext cx="32671" cy="51011"/>
            </a:xfrm>
            <a:custGeom>
              <a:rect b="b" l="l" r="r" t="t"/>
              <a:pathLst>
                <a:path extrusionOk="0" h="1947" w="1247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78"/>
            <p:cNvSpPr/>
            <p:nvPr/>
          </p:nvSpPr>
          <p:spPr>
            <a:xfrm>
              <a:off x="5456817" y="3905696"/>
              <a:ext cx="16349" cy="18890"/>
            </a:xfrm>
            <a:custGeom>
              <a:rect b="b" l="l" r="r" t="t"/>
              <a:pathLst>
                <a:path extrusionOk="0" h="721" w="624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78"/>
            <p:cNvSpPr/>
            <p:nvPr/>
          </p:nvSpPr>
          <p:spPr>
            <a:xfrm>
              <a:off x="5419142" y="4028548"/>
              <a:ext cx="88425" cy="11056"/>
            </a:xfrm>
            <a:custGeom>
              <a:rect b="b" l="l" r="r" t="t"/>
              <a:pathLst>
                <a:path extrusionOk="0" h="422" w="3375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7" name="Google Shape;6867;p78"/>
          <p:cNvGrpSpPr/>
          <p:nvPr/>
        </p:nvGrpSpPr>
        <p:grpSpPr>
          <a:xfrm>
            <a:off x="6704985" y="3805141"/>
            <a:ext cx="209967" cy="361639"/>
            <a:chOff x="6704985" y="3805141"/>
            <a:chExt cx="209967" cy="361639"/>
          </a:xfrm>
        </p:grpSpPr>
        <p:sp>
          <p:nvSpPr>
            <p:cNvPr id="6868" name="Google Shape;6868;p78"/>
            <p:cNvSpPr/>
            <p:nvPr/>
          </p:nvSpPr>
          <p:spPr>
            <a:xfrm>
              <a:off x="6704985" y="3965013"/>
              <a:ext cx="209967" cy="201426"/>
            </a:xfrm>
            <a:custGeom>
              <a:rect b="b" l="l" r="r" t="t"/>
              <a:pathLst>
                <a:path extrusionOk="0" h="7688" w="8014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78"/>
            <p:cNvSpPr/>
            <p:nvPr/>
          </p:nvSpPr>
          <p:spPr>
            <a:xfrm>
              <a:off x="6796895" y="3965013"/>
              <a:ext cx="118057" cy="201766"/>
            </a:xfrm>
            <a:custGeom>
              <a:rect b="b" l="l" r="r" t="t"/>
              <a:pathLst>
                <a:path extrusionOk="0" h="7701" w="4506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78"/>
            <p:cNvSpPr/>
            <p:nvPr/>
          </p:nvSpPr>
          <p:spPr>
            <a:xfrm>
              <a:off x="6789847" y="3965013"/>
              <a:ext cx="7074" cy="7808"/>
            </a:xfrm>
            <a:custGeom>
              <a:rect b="b" l="l" r="r" t="t"/>
              <a:pathLst>
                <a:path extrusionOk="0" h="298" w="27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78"/>
            <p:cNvSpPr/>
            <p:nvPr/>
          </p:nvSpPr>
          <p:spPr>
            <a:xfrm>
              <a:off x="6744495" y="3965013"/>
              <a:ext cx="132939" cy="201426"/>
            </a:xfrm>
            <a:custGeom>
              <a:rect b="b" l="l" r="r" t="t"/>
              <a:pathLst>
                <a:path extrusionOk="0" h="7688" w="5074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78"/>
            <p:cNvSpPr/>
            <p:nvPr/>
          </p:nvSpPr>
          <p:spPr>
            <a:xfrm>
              <a:off x="6772791" y="3965013"/>
              <a:ext cx="73858" cy="135873"/>
            </a:xfrm>
            <a:custGeom>
              <a:rect b="b" l="l" r="r" t="t"/>
              <a:pathLst>
                <a:path extrusionOk="0" h="5186" w="2819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78"/>
            <p:cNvSpPr/>
            <p:nvPr/>
          </p:nvSpPr>
          <p:spPr>
            <a:xfrm>
              <a:off x="6772791" y="3978323"/>
              <a:ext cx="74094" cy="49492"/>
            </a:xfrm>
            <a:custGeom>
              <a:rect b="b" l="l" r="r" t="t"/>
              <a:pathLst>
                <a:path extrusionOk="0" h="1889" w="2828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78"/>
            <p:cNvSpPr/>
            <p:nvPr/>
          </p:nvSpPr>
          <p:spPr>
            <a:xfrm>
              <a:off x="6727570" y="3805141"/>
              <a:ext cx="162021" cy="136528"/>
            </a:xfrm>
            <a:custGeom>
              <a:rect b="b" l="l" r="r" t="t"/>
              <a:pathLst>
                <a:path extrusionOk="0" h="5211" w="6184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78"/>
            <p:cNvSpPr/>
            <p:nvPr/>
          </p:nvSpPr>
          <p:spPr>
            <a:xfrm>
              <a:off x="6728330" y="3805219"/>
              <a:ext cx="161261" cy="131681"/>
            </a:xfrm>
            <a:custGeom>
              <a:rect b="b" l="l" r="r" t="t"/>
              <a:pathLst>
                <a:path extrusionOk="0" h="5026" w="6155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78"/>
            <p:cNvSpPr/>
            <p:nvPr/>
          </p:nvSpPr>
          <p:spPr>
            <a:xfrm>
              <a:off x="6789847" y="3965013"/>
              <a:ext cx="40217" cy="35999"/>
            </a:xfrm>
            <a:custGeom>
              <a:rect b="b" l="l" r="r" t="t"/>
              <a:pathLst>
                <a:path extrusionOk="0" h="1374" w="1535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78"/>
            <p:cNvSpPr/>
            <p:nvPr/>
          </p:nvSpPr>
          <p:spPr>
            <a:xfrm>
              <a:off x="6789847" y="3969782"/>
              <a:ext cx="40217" cy="19598"/>
            </a:xfrm>
            <a:custGeom>
              <a:rect b="b" l="l" r="r" t="t"/>
              <a:pathLst>
                <a:path extrusionOk="0" h="748" w="1535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78"/>
            <p:cNvSpPr/>
            <p:nvPr/>
          </p:nvSpPr>
          <p:spPr>
            <a:xfrm>
              <a:off x="6760477" y="3866318"/>
              <a:ext cx="99219" cy="113525"/>
            </a:xfrm>
            <a:custGeom>
              <a:rect b="b" l="l" r="r" t="t"/>
              <a:pathLst>
                <a:path extrusionOk="0" h="4333" w="3787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78"/>
            <p:cNvSpPr/>
            <p:nvPr/>
          </p:nvSpPr>
          <p:spPr>
            <a:xfrm>
              <a:off x="6777297" y="3866318"/>
              <a:ext cx="82163" cy="109752"/>
            </a:xfrm>
            <a:custGeom>
              <a:rect b="b" l="l" r="r" t="t"/>
              <a:pathLst>
                <a:path extrusionOk="0" h="4189" w="3136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0" name="Google Shape;6880;p78"/>
          <p:cNvGrpSpPr/>
          <p:nvPr/>
        </p:nvGrpSpPr>
        <p:grpSpPr>
          <a:xfrm>
            <a:off x="7513884" y="2448269"/>
            <a:ext cx="363184" cy="338792"/>
            <a:chOff x="7513884" y="2448269"/>
            <a:chExt cx="363184" cy="338792"/>
          </a:xfrm>
        </p:grpSpPr>
        <p:sp>
          <p:nvSpPr>
            <p:cNvPr id="6881" name="Google Shape;6881;p78"/>
            <p:cNvSpPr/>
            <p:nvPr/>
          </p:nvSpPr>
          <p:spPr>
            <a:xfrm>
              <a:off x="7666316" y="2448269"/>
              <a:ext cx="210753" cy="206954"/>
            </a:xfrm>
            <a:custGeom>
              <a:rect b="b" l="l" r="r" t="t"/>
              <a:pathLst>
                <a:path extrusionOk="0" h="7899" w="8044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78"/>
            <p:cNvSpPr/>
            <p:nvPr/>
          </p:nvSpPr>
          <p:spPr>
            <a:xfrm>
              <a:off x="7691442" y="2471482"/>
              <a:ext cx="185627" cy="183741"/>
            </a:xfrm>
            <a:custGeom>
              <a:rect b="b" l="l" r="r" t="t"/>
              <a:pathLst>
                <a:path extrusionOk="0" h="7013" w="7085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78"/>
            <p:cNvSpPr/>
            <p:nvPr/>
          </p:nvSpPr>
          <p:spPr>
            <a:xfrm>
              <a:off x="7755972" y="2483298"/>
              <a:ext cx="84416" cy="84154"/>
            </a:xfrm>
            <a:custGeom>
              <a:rect b="b" l="l" r="r" t="t"/>
              <a:pathLst>
                <a:path extrusionOk="0" h="3212" w="3222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78"/>
            <p:cNvSpPr/>
            <p:nvPr/>
          </p:nvSpPr>
          <p:spPr>
            <a:xfrm>
              <a:off x="7800931" y="2528258"/>
              <a:ext cx="39457" cy="39195"/>
            </a:xfrm>
            <a:custGeom>
              <a:rect b="b" l="l" r="r" t="t"/>
              <a:pathLst>
                <a:path extrusionOk="0" h="1496" w="1506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78"/>
            <p:cNvSpPr/>
            <p:nvPr/>
          </p:nvSpPr>
          <p:spPr>
            <a:xfrm>
              <a:off x="7513884" y="2611888"/>
              <a:ext cx="195662" cy="175068"/>
            </a:xfrm>
            <a:custGeom>
              <a:rect b="b" l="l" r="r" t="t"/>
              <a:pathLst>
                <a:path extrusionOk="0" h="6682" w="7468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78"/>
            <p:cNvSpPr/>
            <p:nvPr/>
          </p:nvSpPr>
          <p:spPr>
            <a:xfrm>
              <a:off x="7513884" y="2626691"/>
              <a:ext cx="195426" cy="160370"/>
            </a:xfrm>
            <a:custGeom>
              <a:rect b="b" l="l" r="r" t="t"/>
              <a:pathLst>
                <a:path extrusionOk="0" h="6121" w="7459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7" name="Google Shape;6887;p78"/>
          <p:cNvGrpSpPr/>
          <p:nvPr/>
        </p:nvGrpSpPr>
        <p:grpSpPr>
          <a:xfrm>
            <a:off x="5777767" y="3804826"/>
            <a:ext cx="258699" cy="362136"/>
            <a:chOff x="5777767" y="3804826"/>
            <a:chExt cx="258699" cy="362136"/>
          </a:xfrm>
        </p:grpSpPr>
        <p:sp>
          <p:nvSpPr>
            <p:cNvPr id="6888" name="Google Shape;6888;p78"/>
            <p:cNvSpPr/>
            <p:nvPr/>
          </p:nvSpPr>
          <p:spPr>
            <a:xfrm>
              <a:off x="5777767" y="3804826"/>
              <a:ext cx="258699" cy="362136"/>
            </a:xfrm>
            <a:custGeom>
              <a:rect b="b" l="l" r="r" t="t"/>
              <a:pathLst>
                <a:path extrusionOk="0" h="13822" w="9874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78"/>
            <p:cNvSpPr/>
            <p:nvPr/>
          </p:nvSpPr>
          <p:spPr>
            <a:xfrm>
              <a:off x="5820211" y="3822852"/>
              <a:ext cx="216255" cy="344085"/>
            </a:xfrm>
            <a:custGeom>
              <a:rect b="b" l="l" r="r" t="t"/>
              <a:pathLst>
                <a:path extrusionOk="0" h="13133" w="8254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78"/>
            <p:cNvSpPr/>
            <p:nvPr/>
          </p:nvSpPr>
          <p:spPr>
            <a:xfrm>
              <a:off x="5841067" y="3853427"/>
              <a:ext cx="154973" cy="205775"/>
            </a:xfrm>
            <a:custGeom>
              <a:rect b="b" l="l" r="r" t="t"/>
              <a:pathLst>
                <a:path extrusionOk="0" h="7854" w="5915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1" name="Google Shape;6891;p78"/>
          <p:cNvGrpSpPr/>
          <p:nvPr/>
        </p:nvGrpSpPr>
        <p:grpSpPr>
          <a:xfrm>
            <a:off x="7953101" y="2436584"/>
            <a:ext cx="361691" cy="362163"/>
            <a:chOff x="7953101" y="2436584"/>
            <a:chExt cx="361691" cy="362163"/>
          </a:xfrm>
        </p:grpSpPr>
        <p:sp>
          <p:nvSpPr>
            <p:cNvPr id="6892" name="Google Shape;6892;p78"/>
            <p:cNvSpPr/>
            <p:nvPr/>
          </p:nvSpPr>
          <p:spPr>
            <a:xfrm>
              <a:off x="7960673" y="2452906"/>
              <a:ext cx="304392" cy="345840"/>
            </a:xfrm>
            <a:custGeom>
              <a:rect b="b" l="l" r="r" t="t"/>
              <a:pathLst>
                <a:path extrusionOk="0" h="13200" w="11618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78"/>
            <p:cNvSpPr/>
            <p:nvPr/>
          </p:nvSpPr>
          <p:spPr>
            <a:xfrm>
              <a:off x="8012156" y="2436846"/>
              <a:ext cx="40453" cy="46977"/>
            </a:xfrm>
            <a:custGeom>
              <a:rect b="b" l="l" r="r" t="t"/>
              <a:pathLst>
                <a:path extrusionOk="0" h="1793" w="1544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78"/>
            <p:cNvSpPr/>
            <p:nvPr/>
          </p:nvSpPr>
          <p:spPr>
            <a:xfrm>
              <a:off x="8012156" y="2436584"/>
              <a:ext cx="23108" cy="47239"/>
            </a:xfrm>
            <a:custGeom>
              <a:rect b="b" l="l" r="r" t="t"/>
              <a:pathLst>
                <a:path extrusionOk="0" h="1803" w="882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78"/>
            <p:cNvSpPr/>
            <p:nvPr/>
          </p:nvSpPr>
          <p:spPr>
            <a:xfrm>
              <a:off x="8098773" y="2436846"/>
              <a:ext cx="40479" cy="46977"/>
            </a:xfrm>
            <a:custGeom>
              <a:rect b="b" l="l" r="r" t="t"/>
              <a:pathLst>
                <a:path extrusionOk="0" h="1793" w="1545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78"/>
            <p:cNvSpPr/>
            <p:nvPr/>
          </p:nvSpPr>
          <p:spPr>
            <a:xfrm>
              <a:off x="8116117" y="2436584"/>
              <a:ext cx="23135" cy="47239"/>
            </a:xfrm>
            <a:custGeom>
              <a:rect b="b" l="l" r="r" t="t"/>
              <a:pathLst>
                <a:path extrusionOk="0" h="1803" w="883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78"/>
            <p:cNvSpPr/>
            <p:nvPr/>
          </p:nvSpPr>
          <p:spPr>
            <a:xfrm>
              <a:off x="8204254" y="2591085"/>
              <a:ext cx="108023" cy="102940"/>
            </a:xfrm>
            <a:custGeom>
              <a:rect b="b" l="l" r="r" t="t"/>
              <a:pathLst>
                <a:path extrusionOk="0" h="3929" w="4123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78"/>
            <p:cNvSpPr/>
            <p:nvPr/>
          </p:nvSpPr>
          <p:spPr>
            <a:xfrm>
              <a:off x="8244183" y="2591085"/>
              <a:ext cx="70609" cy="102992"/>
            </a:xfrm>
            <a:custGeom>
              <a:rect b="b" l="l" r="r" t="t"/>
              <a:pathLst>
                <a:path extrusionOk="0" h="3931" w="2695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78"/>
            <p:cNvSpPr/>
            <p:nvPr/>
          </p:nvSpPr>
          <p:spPr>
            <a:xfrm>
              <a:off x="8234646" y="2624936"/>
              <a:ext cx="40977" cy="35291"/>
            </a:xfrm>
            <a:custGeom>
              <a:rect b="b" l="l" r="r" t="t"/>
              <a:pathLst>
                <a:path extrusionOk="0" h="1347" w="1564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78"/>
            <p:cNvSpPr/>
            <p:nvPr/>
          </p:nvSpPr>
          <p:spPr>
            <a:xfrm>
              <a:off x="7953101" y="2520214"/>
              <a:ext cx="244446" cy="184867"/>
            </a:xfrm>
            <a:custGeom>
              <a:rect b="b" l="l" r="r" t="t"/>
              <a:pathLst>
                <a:path extrusionOk="0" h="7056" w="933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1" name="Google Shape;6901;p78"/>
          <p:cNvGrpSpPr/>
          <p:nvPr/>
        </p:nvGrpSpPr>
        <p:grpSpPr>
          <a:xfrm>
            <a:off x="4859353" y="3355130"/>
            <a:ext cx="373481" cy="362267"/>
            <a:chOff x="4859353" y="3355130"/>
            <a:chExt cx="373481" cy="362267"/>
          </a:xfrm>
        </p:grpSpPr>
        <p:sp>
          <p:nvSpPr>
            <p:cNvPr id="6902" name="Google Shape;6902;p78"/>
            <p:cNvSpPr/>
            <p:nvPr/>
          </p:nvSpPr>
          <p:spPr>
            <a:xfrm>
              <a:off x="4859353" y="3355130"/>
              <a:ext cx="373219" cy="362005"/>
            </a:xfrm>
            <a:custGeom>
              <a:rect b="b" l="l" r="r" t="t"/>
              <a:pathLst>
                <a:path extrusionOk="0" h="13817" w="14245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78"/>
            <p:cNvSpPr/>
            <p:nvPr/>
          </p:nvSpPr>
          <p:spPr>
            <a:xfrm>
              <a:off x="4868418" y="3388142"/>
              <a:ext cx="364154" cy="329255"/>
            </a:xfrm>
            <a:custGeom>
              <a:rect b="b" l="l" r="r" t="t"/>
              <a:pathLst>
                <a:path extrusionOk="0" h="12567" w="13899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78"/>
            <p:cNvSpPr/>
            <p:nvPr/>
          </p:nvSpPr>
          <p:spPr>
            <a:xfrm>
              <a:off x="4969497" y="3355627"/>
              <a:ext cx="263336" cy="251415"/>
            </a:xfrm>
            <a:custGeom>
              <a:rect b="b" l="l" r="r" t="t"/>
              <a:pathLst>
                <a:path extrusionOk="0" h="9596" w="10051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78"/>
            <p:cNvSpPr/>
            <p:nvPr/>
          </p:nvSpPr>
          <p:spPr>
            <a:xfrm>
              <a:off x="5178809" y="3364038"/>
              <a:ext cx="12078" cy="12078"/>
            </a:xfrm>
            <a:custGeom>
              <a:rect b="b" l="l" r="r" t="t"/>
              <a:pathLst>
                <a:path extrusionOk="0" h="461" w="461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78"/>
            <p:cNvSpPr/>
            <p:nvPr/>
          </p:nvSpPr>
          <p:spPr>
            <a:xfrm>
              <a:off x="4983934" y="3388142"/>
              <a:ext cx="248900" cy="218849"/>
            </a:xfrm>
            <a:custGeom>
              <a:rect b="b" l="l" r="r" t="t"/>
              <a:pathLst>
                <a:path extrusionOk="0" h="8353" w="950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78"/>
            <p:cNvSpPr/>
            <p:nvPr/>
          </p:nvSpPr>
          <p:spPr>
            <a:xfrm>
              <a:off x="4865641" y="3654098"/>
              <a:ext cx="65579" cy="63299"/>
            </a:xfrm>
            <a:custGeom>
              <a:rect b="b" l="l" r="r" t="t"/>
              <a:pathLst>
                <a:path extrusionOk="0" h="2416" w="2503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78"/>
            <p:cNvSpPr/>
            <p:nvPr/>
          </p:nvSpPr>
          <p:spPr>
            <a:xfrm>
              <a:off x="4868156" y="3668665"/>
              <a:ext cx="63063" cy="48732"/>
            </a:xfrm>
            <a:custGeom>
              <a:rect b="b" l="l" r="r" t="t"/>
              <a:pathLst>
                <a:path extrusionOk="0" h="1860" w="2407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78"/>
            <p:cNvSpPr/>
            <p:nvPr/>
          </p:nvSpPr>
          <p:spPr>
            <a:xfrm>
              <a:off x="5010160" y="3403076"/>
              <a:ext cx="178527" cy="165689"/>
            </a:xfrm>
            <a:custGeom>
              <a:rect b="b" l="l" r="r" t="t"/>
              <a:pathLst>
                <a:path extrusionOk="0" h="6324" w="6814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78"/>
            <p:cNvSpPr/>
            <p:nvPr/>
          </p:nvSpPr>
          <p:spPr>
            <a:xfrm>
              <a:off x="5115274" y="3375592"/>
              <a:ext cx="27143" cy="26200"/>
            </a:xfrm>
            <a:custGeom>
              <a:rect b="b" l="l" r="r" t="t"/>
              <a:pathLst>
                <a:path extrusionOk="0" h="1000" w="1036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78"/>
            <p:cNvSpPr/>
            <p:nvPr/>
          </p:nvSpPr>
          <p:spPr>
            <a:xfrm>
              <a:off x="5094681" y="3396185"/>
              <a:ext cx="27143" cy="26200"/>
            </a:xfrm>
            <a:custGeom>
              <a:rect b="b" l="l" r="r" t="t"/>
              <a:pathLst>
                <a:path extrusionOk="0" h="1000" w="1036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78"/>
            <p:cNvSpPr/>
            <p:nvPr/>
          </p:nvSpPr>
          <p:spPr>
            <a:xfrm>
              <a:off x="5074088" y="3416778"/>
              <a:ext cx="29344" cy="26357"/>
            </a:xfrm>
            <a:custGeom>
              <a:rect b="b" l="l" r="r" t="t"/>
              <a:pathLst>
                <a:path extrusionOk="0" h="1006" w="112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78"/>
            <p:cNvSpPr/>
            <p:nvPr/>
          </p:nvSpPr>
          <p:spPr>
            <a:xfrm>
              <a:off x="5053495" y="3437371"/>
              <a:ext cx="26907" cy="26200"/>
            </a:xfrm>
            <a:custGeom>
              <a:rect b="b" l="l" r="r" t="t"/>
              <a:pathLst>
                <a:path extrusionOk="0" h="1000" w="1027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78"/>
            <p:cNvSpPr/>
            <p:nvPr/>
          </p:nvSpPr>
          <p:spPr>
            <a:xfrm>
              <a:off x="5032901" y="3457965"/>
              <a:ext cx="26907" cy="26200"/>
            </a:xfrm>
            <a:custGeom>
              <a:rect b="b" l="l" r="r" t="t"/>
              <a:pathLst>
                <a:path extrusionOk="0" h="1000" w="1027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78"/>
            <p:cNvSpPr/>
            <p:nvPr/>
          </p:nvSpPr>
          <p:spPr>
            <a:xfrm>
              <a:off x="5013304" y="3478794"/>
              <a:ext cx="25912" cy="26148"/>
            </a:xfrm>
            <a:custGeom>
              <a:rect b="b" l="l" r="r" t="t"/>
              <a:pathLst>
                <a:path extrusionOk="0" h="998" w="989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6" name="Google Shape;6916;p78"/>
          <p:cNvGrpSpPr/>
          <p:nvPr/>
        </p:nvGrpSpPr>
        <p:grpSpPr>
          <a:xfrm>
            <a:off x="6637678" y="1500982"/>
            <a:ext cx="378721" cy="362005"/>
            <a:chOff x="6637678" y="1500982"/>
            <a:chExt cx="378721" cy="362005"/>
          </a:xfrm>
        </p:grpSpPr>
        <p:sp>
          <p:nvSpPr>
            <p:cNvPr id="6917" name="Google Shape;6917;p78"/>
            <p:cNvSpPr/>
            <p:nvPr/>
          </p:nvSpPr>
          <p:spPr>
            <a:xfrm>
              <a:off x="6637678" y="1500982"/>
              <a:ext cx="377725" cy="361717"/>
            </a:xfrm>
            <a:custGeom>
              <a:rect b="b" l="l" r="r" t="t"/>
              <a:pathLst>
                <a:path extrusionOk="0" h="13806" w="14417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78"/>
            <p:cNvSpPr/>
            <p:nvPr/>
          </p:nvSpPr>
          <p:spPr>
            <a:xfrm>
              <a:off x="6696680" y="1551338"/>
              <a:ext cx="260218" cy="260454"/>
            </a:xfrm>
            <a:custGeom>
              <a:rect b="b" l="l" r="r" t="t"/>
              <a:pathLst>
                <a:path extrusionOk="0" h="9941" w="9932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78"/>
            <p:cNvSpPr/>
            <p:nvPr/>
          </p:nvSpPr>
          <p:spPr>
            <a:xfrm>
              <a:off x="6638175" y="1500982"/>
              <a:ext cx="377725" cy="361717"/>
            </a:xfrm>
            <a:custGeom>
              <a:rect b="b" l="l" r="r" t="t"/>
              <a:pathLst>
                <a:path extrusionOk="0" h="13806" w="14417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78"/>
            <p:cNvSpPr/>
            <p:nvPr/>
          </p:nvSpPr>
          <p:spPr>
            <a:xfrm>
              <a:off x="6842090" y="1696748"/>
              <a:ext cx="174309" cy="166239"/>
            </a:xfrm>
            <a:custGeom>
              <a:rect b="b" l="l" r="r" t="t"/>
              <a:pathLst>
                <a:path extrusionOk="0" h="6345" w="6653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78"/>
            <p:cNvSpPr/>
            <p:nvPr/>
          </p:nvSpPr>
          <p:spPr>
            <a:xfrm>
              <a:off x="6752931" y="1608847"/>
              <a:ext cx="146458" cy="144179"/>
            </a:xfrm>
            <a:custGeom>
              <a:rect b="b" l="l" r="r" t="t"/>
              <a:pathLst>
                <a:path extrusionOk="0" h="5503" w="559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78"/>
            <p:cNvSpPr/>
            <p:nvPr/>
          </p:nvSpPr>
          <p:spPr>
            <a:xfrm>
              <a:off x="6797393" y="1608847"/>
              <a:ext cx="101735" cy="144414"/>
            </a:xfrm>
            <a:custGeom>
              <a:rect b="b" l="l" r="r" t="t"/>
              <a:pathLst>
                <a:path extrusionOk="0" h="5512" w="3883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78"/>
            <p:cNvSpPr/>
            <p:nvPr/>
          </p:nvSpPr>
          <p:spPr>
            <a:xfrm>
              <a:off x="6697309" y="1620087"/>
              <a:ext cx="22270" cy="18654"/>
            </a:xfrm>
            <a:custGeom>
              <a:rect b="b" l="l" r="r" t="t"/>
              <a:pathLst>
                <a:path extrusionOk="0" h="712" w="85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78"/>
            <p:cNvSpPr/>
            <p:nvPr/>
          </p:nvSpPr>
          <p:spPr>
            <a:xfrm>
              <a:off x="6690995" y="1582123"/>
              <a:ext cx="22296" cy="18707"/>
            </a:xfrm>
            <a:custGeom>
              <a:rect b="b" l="l" r="r" t="t"/>
              <a:pathLst>
                <a:path extrusionOk="0" h="714" w="851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78"/>
            <p:cNvSpPr/>
            <p:nvPr/>
          </p:nvSpPr>
          <p:spPr>
            <a:xfrm>
              <a:off x="6724190" y="1548771"/>
              <a:ext cx="22244" cy="18654"/>
            </a:xfrm>
            <a:custGeom>
              <a:rect b="b" l="l" r="r" t="t"/>
              <a:pathLst>
                <a:path extrusionOk="0" h="712" w="849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78"/>
            <p:cNvSpPr/>
            <p:nvPr/>
          </p:nvSpPr>
          <p:spPr>
            <a:xfrm>
              <a:off x="6729902" y="1587782"/>
              <a:ext cx="22322" cy="18576"/>
            </a:xfrm>
            <a:custGeom>
              <a:rect b="b" l="l" r="r" t="t"/>
              <a:pathLst>
                <a:path extrusionOk="0" h="709" w="852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78"/>
            <p:cNvSpPr/>
            <p:nvPr/>
          </p:nvSpPr>
          <p:spPr>
            <a:xfrm>
              <a:off x="6762285" y="1555137"/>
              <a:ext cx="22322" cy="18812"/>
            </a:xfrm>
            <a:custGeom>
              <a:rect b="b" l="l" r="r" t="t"/>
              <a:pathLst>
                <a:path extrusionOk="0" h="718" w="852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78"/>
            <p:cNvSpPr/>
            <p:nvPr/>
          </p:nvSpPr>
          <p:spPr>
            <a:xfrm>
              <a:off x="6866508" y="1789208"/>
              <a:ext cx="22322" cy="18812"/>
            </a:xfrm>
            <a:custGeom>
              <a:rect b="b" l="l" r="r" t="t"/>
              <a:pathLst>
                <a:path extrusionOk="0" h="718" w="852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78"/>
            <p:cNvSpPr/>
            <p:nvPr/>
          </p:nvSpPr>
          <p:spPr>
            <a:xfrm>
              <a:off x="6903450" y="1794998"/>
              <a:ext cx="23554" cy="19309"/>
            </a:xfrm>
            <a:custGeom>
              <a:rect b="b" l="l" r="r" t="t"/>
              <a:pathLst>
                <a:path extrusionOk="0" h="737" w="899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78"/>
            <p:cNvSpPr/>
            <p:nvPr/>
          </p:nvSpPr>
          <p:spPr>
            <a:xfrm>
              <a:off x="6937877" y="1762432"/>
              <a:ext cx="22270" cy="18707"/>
            </a:xfrm>
            <a:custGeom>
              <a:rect b="b" l="l" r="r" t="t"/>
              <a:pathLst>
                <a:path extrusionOk="0" h="714" w="85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78"/>
            <p:cNvSpPr/>
            <p:nvPr/>
          </p:nvSpPr>
          <p:spPr>
            <a:xfrm>
              <a:off x="6898970" y="1756799"/>
              <a:ext cx="22270" cy="18812"/>
            </a:xfrm>
            <a:custGeom>
              <a:rect b="b" l="l" r="r" t="t"/>
              <a:pathLst>
                <a:path extrusionOk="0" h="718" w="85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78"/>
            <p:cNvSpPr/>
            <p:nvPr/>
          </p:nvSpPr>
          <p:spPr>
            <a:xfrm>
              <a:off x="6931380" y="1724311"/>
              <a:ext cx="22506" cy="18654"/>
            </a:xfrm>
            <a:custGeom>
              <a:rect b="b" l="l" r="r" t="t"/>
              <a:pathLst>
                <a:path extrusionOk="0" h="712" w="859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3" name="Google Shape;6933;p78"/>
          <p:cNvGrpSpPr/>
          <p:nvPr/>
        </p:nvGrpSpPr>
        <p:grpSpPr>
          <a:xfrm>
            <a:off x="5827993" y="3355496"/>
            <a:ext cx="223041" cy="362163"/>
            <a:chOff x="5827993" y="3355496"/>
            <a:chExt cx="223041" cy="362163"/>
          </a:xfrm>
        </p:grpSpPr>
        <p:sp>
          <p:nvSpPr>
            <p:cNvPr id="6934" name="Google Shape;6934;p78"/>
            <p:cNvSpPr/>
            <p:nvPr/>
          </p:nvSpPr>
          <p:spPr>
            <a:xfrm>
              <a:off x="5827993" y="3448664"/>
              <a:ext cx="223041" cy="268995"/>
            </a:xfrm>
            <a:custGeom>
              <a:rect b="b" l="l" r="r" t="t"/>
              <a:pathLst>
                <a:path extrusionOk="0" h="10267" w="8513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78"/>
            <p:cNvSpPr/>
            <p:nvPr/>
          </p:nvSpPr>
          <p:spPr>
            <a:xfrm>
              <a:off x="5989987" y="3448664"/>
              <a:ext cx="60810" cy="268733"/>
            </a:xfrm>
            <a:custGeom>
              <a:rect b="b" l="l" r="r" t="t"/>
              <a:pathLst>
                <a:path extrusionOk="0" h="10257" w="2321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78"/>
            <p:cNvSpPr/>
            <p:nvPr/>
          </p:nvSpPr>
          <p:spPr>
            <a:xfrm>
              <a:off x="5878218" y="3424560"/>
              <a:ext cx="122354" cy="24130"/>
            </a:xfrm>
            <a:custGeom>
              <a:rect b="b" l="l" r="r" t="t"/>
              <a:pathLst>
                <a:path extrusionOk="0" h="921" w="467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78"/>
            <p:cNvSpPr/>
            <p:nvPr/>
          </p:nvSpPr>
          <p:spPr>
            <a:xfrm>
              <a:off x="5878218" y="3424560"/>
              <a:ext cx="122354" cy="24130"/>
            </a:xfrm>
            <a:custGeom>
              <a:rect b="b" l="l" r="r" t="t"/>
              <a:pathLst>
                <a:path extrusionOk="0" h="921" w="467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78"/>
            <p:cNvSpPr/>
            <p:nvPr/>
          </p:nvSpPr>
          <p:spPr>
            <a:xfrm>
              <a:off x="5963630" y="3424560"/>
              <a:ext cx="36942" cy="24130"/>
            </a:xfrm>
            <a:custGeom>
              <a:rect b="b" l="l" r="r" t="t"/>
              <a:pathLst>
                <a:path extrusionOk="0" h="921" w="141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78"/>
            <p:cNvSpPr/>
            <p:nvPr/>
          </p:nvSpPr>
          <p:spPr>
            <a:xfrm>
              <a:off x="5852857" y="3355496"/>
              <a:ext cx="172815" cy="69089"/>
            </a:xfrm>
            <a:custGeom>
              <a:rect b="b" l="l" r="r" t="t"/>
              <a:pathLst>
                <a:path extrusionOk="0" h="2637" w="6596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78"/>
            <p:cNvSpPr/>
            <p:nvPr/>
          </p:nvSpPr>
          <p:spPr>
            <a:xfrm>
              <a:off x="5981708" y="3355496"/>
              <a:ext cx="43964" cy="69089"/>
            </a:xfrm>
            <a:custGeom>
              <a:rect b="b" l="l" r="r" t="t"/>
              <a:pathLst>
                <a:path extrusionOk="0" h="2637" w="1678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78"/>
            <p:cNvSpPr/>
            <p:nvPr/>
          </p:nvSpPr>
          <p:spPr>
            <a:xfrm>
              <a:off x="5862917" y="3488854"/>
              <a:ext cx="152720" cy="188378"/>
            </a:xfrm>
            <a:custGeom>
              <a:rect b="b" l="l" r="r" t="t"/>
              <a:pathLst>
                <a:path extrusionOk="0" h="7190" w="5829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78"/>
            <p:cNvSpPr/>
            <p:nvPr/>
          </p:nvSpPr>
          <p:spPr>
            <a:xfrm>
              <a:off x="5971412" y="3488854"/>
              <a:ext cx="44226" cy="188614"/>
            </a:xfrm>
            <a:custGeom>
              <a:rect b="b" l="l" r="r" t="t"/>
              <a:pathLst>
                <a:path extrusionOk="0" h="7199" w="1688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78"/>
            <p:cNvSpPr/>
            <p:nvPr/>
          </p:nvSpPr>
          <p:spPr>
            <a:xfrm>
              <a:off x="5869939" y="3531036"/>
              <a:ext cx="121568" cy="104197"/>
            </a:xfrm>
            <a:custGeom>
              <a:rect b="b" l="l" r="r" t="t"/>
              <a:pathLst>
                <a:path extrusionOk="0" h="3977" w="464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78"/>
            <p:cNvSpPr/>
            <p:nvPr/>
          </p:nvSpPr>
          <p:spPr>
            <a:xfrm>
              <a:off x="5894043" y="3538058"/>
              <a:ext cx="106529" cy="97202"/>
            </a:xfrm>
            <a:custGeom>
              <a:rect b="b" l="l" r="r" t="t"/>
              <a:pathLst>
                <a:path extrusionOk="0" h="3710" w="4066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78"/>
            <p:cNvSpPr/>
            <p:nvPr/>
          </p:nvSpPr>
          <p:spPr>
            <a:xfrm>
              <a:off x="5905597" y="3551813"/>
              <a:ext cx="67334" cy="62513"/>
            </a:xfrm>
            <a:custGeom>
              <a:rect b="b" l="l" r="r" t="t"/>
              <a:pathLst>
                <a:path extrusionOk="0" h="2386" w="257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78"/>
            <p:cNvSpPr/>
            <p:nvPr/>
          </p:nvSpPr>
          <p:spPr>
            <a:xfrm>
              <a:off x="5887781" y="3355496"/>
              <a:ext cx="14593" cy="69089"/>
            </a:xfrm>
            <a:custGeom>
              <a:rect b="b" l="l" r="r" t="t"/>
              <a:pathLst>
                <a:path extrusionOk="0" h="2637" w="557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78"/>
            <p:cNvSpPr/>
            <p:nvPr/>
          </p:nvSpPr>
          <p:spPr>
            <a:xfrm>
              <a:off x="5931719" y="3355496"/>
              <a:ext cx="14855" cy="69089"/>
            </a:xfrm>
            <a:custGeom>
              <a:rect b="b" l="l" r="r" t="t"/>
              <a:pathLst>
                <a:path extrusionOk="0" h="2637" w="567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78"/>
            <p:cNvSpPr/>
            <p:nvPr/>
          </p:nvSpPr>
          <p:spPr>
            <a:xfrm>
              <a:off x="5976416" y="3355496"/>
              <a:ext cx="14593" cy="69089"/>
            </a:xfrm>
            <a:custGeom>
              <a:rect b="b" l="l" r="r" t="t"/>
              <a:pathLst>
                <a:path extrusionOk="0" h="2637" w="557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9" name="Google Shape;6949;p78"/>
          <p:cNvGrpSpPr/>
          <p:nvPr/>
        </p:nvGrpSpPr>
        <p:grpSpPr>
          <a:xfrm>
            <a:off x="7528713" y="1500641"/>
            <a:ext cx="370520" cy="361586"/>
            <a:chOff x="7528713" y="1500641"/>
            <a:chExt cx="370520" cy="361586"/>
          </a:xfrm>
        </p:grpSpPr>
        <p:sp>
          <p:nvSpPr>
            <p:cNvPr id="6950" name="Google Shape;6950;p78"/>
            <p:cNvSpPr/>
            <p:nvPr/>
          </p:nvSpPr>
          <p:spPr>
            <a:xfrm>
              <a:off x="7684158" y="1587809"/>
              <a:ext cx="121070" cy="119603"/>
            </a:xfrm>
            <a:custGeom>
              <a:rect b="b" l="l" r="r" t="t"/>
              <a:pathLst>
                <a:path extrusionOk="0" h="4565" w="4621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78"/>
            <p:cNvSpPr/>
            <p:nvPr/>
          </p:nvSpPr>
          <p:spPr>
            <a:xfrm>
              <a:off x="7750208" y="1653282"/>
              <a:ext cx="54784" cy="53972"/>
            </a:xfrm>
            <a:custGeom>
              <a:rect b="b" l="l" r="r" t="t"/>
              <a:pathLst>
                <a:path extrusionOk="0" h="2060" w="2091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78"/>
            <p:cNvSpPr/>
            <p:nvPr/>
          </p:nvSpPr>
          <p:spPr>
            <a:xfrm>
              <a:off x="7735143" y="1500641"/>
              <a:ext cx="164091" cy="156702"/>
            </a:xfrm>
            <a:custGeom>
              <a:rect b="b" l="l" r="r" t="t"/>
              <a:pathLst>
                <a:path extrusionOk="0" h="5981" w="6263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78"/>
            <p:cNvSpPr/>
            <p:nvPr/>
          </p:nvSpPr>
          <p:spPr>
            <a:xfrm>
              <a:off x="7735143" y="1500641"/>
              <a:ext cx="164091" cy="156702"/>
            </a:xfrm>
            <a:custGeom>
              <a:rect b="b" l="l" r="r" t="t"/>
              <a:pathLst>
                <a:path extrusionOk="0" h="5981" w="6263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78"/>
            <p:cNvSpPr/>
            <p:nvPr/>
          </p:nvSpPr>
          <p:spPr>
            <a:xfrm>
              <a:off x="7764775" y="1501846"/>
              <a:ext cx="128616" cy="155497"/>
            </a:xfrm>
            <a:custGeom>
              <a:rect b="b" l="l" r="r" t="t"/>
              <a:pathLst>
                <a:path extrusionOk="0" h="5935" w="4909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78"/>
            <p:cNvSpPr/>
            <p:nvPr/>
          </p:nvSpPr>
          <p:spPr>
            <a:xfrm>
              <a:off x="7528713" y="1618279"/>
              <a:ext cx="252673" cy="243948"/>
            </a:xfrm>
            <a:custGeom>
              <a:rect b="b" l="l" r="r" t="t"/>
              <a:pathLst>
                <a:path extrusionOk="0" h="9311" w="9644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78"/>
            <p:cNvSpPr/>
            <p:nvPr/>
          </p:nvSpPr>
          <p:spPr>
            <a:xfrm>
              <a:off x="7570136" y="1670627"/>
              <a:ext cx="211251" cy="191574"/>
            </a:xfrm>
            <a:custGeom>
              <a:rect b="b" l="l" r="r" t="t"/>
              <a:pathLst>
                <a:path extrusionOk="0" h="7312" w="8063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7" name="Google Shape;6957;p78"/>
          <p:cNvGrpSpPr/>
          <p:nvPr/>
        </p:nvGrpSpPr>
        <p:grpSpPr>
          <a:xfrm>
            <a:off x="5317198" y="3355496"/>
            <a:ext cx="367429" cy="362163"/>
            <a:chOff x="5317198" y="3355496"/>
            <a:chExt cx="367429" cy="362163"/>
          </a:xfrm>
        </p:grpSpPr>
        <p:sp>
          <p:nvSpPr>
            <p:cNvPr id="6958" name="Google Shape;6958;p78"/>
            <p:cNvSpPr/>
            <p:nvPr/>
          </p:nvSpPr>
          <p:spPr>
            <a:xfrm>
              <a:off x="5378715" y="3535883"/>
              <a:ext cx="256184" cy="181776"/>
            </a:xfrm>
            <a:custGeom>
              <a:rect b="b" l="l" r="r" t="t"/>
              <a:pathLst>
                <a:path extrusionOk="0" h="6938" w="9778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78"/>
            <p:cNvSpPr/>
            <p:nvPr/>
          </p:nvSpPr>
          <p:spPr>
            <a:xfrm>
              <a:off x="5455822" y="3438419"/>
              <a:ext cx="112031" cy="218220"/>
            </a:xfrm>
            <a:custGeom>
              <a:rect b="b" l="l" r="r" t="t"/>
              <a:pathLst>
                <a:path extrusionOk="0" h="8329" w="4276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78"/>
            <p:cNvSpPr/>
            <p:nvPr/>
          </p:nvSpPr>
          <p:spPr>
            <a:xfrm>
              <a:off x="5448276" y="3359505"/>
              <a:ext cx="59815" cy="185129"/>
            </a:xfrm>
            <a:custGeom>
              <a:rect b="b" l="l" r="r" t="t"/>
              <a:pathLst>
                <a:path extrusionOk="0" h="7066" w="2283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78"/>
            <p:cNvSpPr/>
            <p:nvPr/>
          </p:nvSpPr>
          <p:spPr>
            <a:xfrm>
              <a:off x="5448276" y="3359505"/>
              <a:ext cx="21877" cy="185129"/>
            </a:xfrm>
            <a:custGeom>
              <a:rect b="b" l="l" r="r" t="t"/>
              <a:pathLst>
                <a:path extrusionOk="0" h="7066" w="835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78"/>
            <p:cNvSpPr/>
            <p:nvPr/>
          </p:nvSpPr>
          <p:spPr>
            <a:xfrm>
              <a:off x="5529653" y="3432839"/>
              <a:ext cx="67570" cy="21379"/>
            </a:xfrm>
            <a:custGeom>
              <a:rect b="b" l="l" r="r" t="t"/>
              <a:pathLst>
                <a:path extrusionOk="0" h="816" w="2579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78"/>
            <p:cNvSpPr/>
            <p:nvPr/>
          </p:nvSpPr>
          <p:spPr>
            <a:xfrm>
              <a:off x="5571102" y="3432839"/>
              <a:ext cx="26383" cy="21877"/>
            </a:xfrm>
            <a:custGeom>
              <a:rect b="b" l="l" r="r" t="t"/>
              <a:pathLst>
                <a:path extrusionOk="0" h="835" w="1007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78"/>
            <p:cNvSpPr/>
            <p:nvPr/>
          </p:nvSpPr>
          <p:spPr>
            <a:xfrm>
              <a:off x="5596699" y="3538058"/>
              <a:ext cx="67832" cy="21405"/>
            </a:xfrm>
            <a:custGeom>
              <a:rect b="b" l="l" r="r" t="t"/>
              <a:pathLst>
                <a:path extrusionOk="0" h="817" w="2589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78"/>
            <p:cNvSpPr/>
            <p:nvPr/>
          </p:nvSpPr>
          <p:spPr>
            <a:xfrm>
              <a:off x="5639903" y="3538058"/>
              <a:ext cx="24628" cy="21641"/>
            </a:xfrm>
            <a:custGeom>
              <a:rect b="b" l="l" r="r" t="t"/>
              <a:pathLst>
                <a:path extrusionOk="0" h="826" w="94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78"/>
            <p:cNvSpPr/>
            <p:nvPr/>
          </p:nvSpPr>
          <p:spPr>
            <a:xfrm>
              <a:off x="5576604" y="3470514"/>
              <a:ext cx="108023" cy="68592"/>
            </a:xfrm>
            <a:custGeom>
              <a:rect b="b" l="l" r="r" t="t"/>
              <a:pathLst>
                <a:path extrusionOk="0" h="2618" w="4123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78"/>
            <p:cNvSpPr/>
            <p:nvPr/>
          </p:nvSpPr>
          <p:spPr>
            <a:xfrm>
              <a:off x="5600734" y="3538058"/>
              <a:ext cx="5528" cy="1284"/>
            </a:xfrm>
            <a:custGeom>
              <a:rect b="b" l="l" r="r" t="t"/>
              <a:pathLst>
                <a:path extrusionOk="0" h="49" w="211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78"/>
            <p:cNvSpPr/>
            <p:nvPr/>
          </p:nvSpPr>
          <p:spPr>
            <a:xfrm>
              <a:off x="5621327" y="3470776"/>
              <a:ext cx="63299" cy="68565"/>
            </a:xfrm>
            <a:custGeom>
              <a:rect b="b" l="l" r="r" t="t"/>
              <a:pathLst>
                <a:path extrusionOk="0" h="2617" w="2416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78"/>
            <p:cNvSpPr/>
            <p:nvPr/>
          </p:nvSpPr>
          <p:spPr>
            <a:xfrm>
              <a:off x="5528396" y="3355496"/>
              <a:ext cx="70085" cy="77369"/>
            </a:xfrm>
            <a:custGeom>
              <a:rect b="b" l="l" r="r" t="t"/>
              <a:pathLst>
                <a:path extrusionOk="0" h="2953" w="2675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78"/>
            <p:cNvSpPr/>
            <p:nvPr/>
          </p:nvSpPr>
          <p:spPr>
            <a:xfrm>
              <a:off x="5554779" y="3355496"/>
              <a:ext cx="43964" cy="77369"/>
            </a:xfrm>
            <a:custGeom>
              <a:rect b="b" l="l" r="r" t="t"/>
              <a:pathLst>
                <a:path extrusionOk="0" h="2953" w="1678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78"/>
            <p:cNvSpPr/>
            <p:nvPr/>
          </p:nvSpPr>
          <p:spPr>
            <a:xfrm>
              <a:off x="5317433" y="3355496"/>
              <a:ext cx="135637" cy="193146"/>
            </a:xfrm>
            <a:custGeom>
              <a:rect b="b" l="l" r="r" t="t"/>
              <a:pathLst>
                <a:path extrusionOk="0" h="7372" w="5177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78"/>
            <p:cNvSpPr/>
            <p:nvPr/>
          </p:nvSpPr>
          <p:spPr>
            <a:xfrm>
              <a:off x="5317198" y="3357514"/>
              <a:ext cx="135873" cy="191129"/>
            </a:xfrm>
            <a:custGeom>
              <a:rect b="b" l="l" r="r" t="t"/>
              <a:pathLst>
                <a:path extrusionOk="0" h="7295" w="5186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78"/>
            <p:cNvSpPr/>
            <p:nvPr/>
          </p:nvSpPr>
          <p:spPr>
            <a:xfrm>
              <a:off x="5625336" y="3485579"/>
              <a:ext cx="10821" cy="27641"/>
            </a:xfrm>
            <a:custGeom>
              <a:rect b="b" l="l" r="r" t="t"/>
              <a:pathLst>
                <a:path extrusionOk="0" h="1055" w="413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4" name="Google Shape;6974;p78"/>
          <p:cNvGrpSpPr/>
          <p:nvPr/>
        </p:nvGrpSpPr>
        <p:grpSpPr>
          <a:xfrm>
            <a:off x="5302971" y="1500563"/>
            <a:ext cx="383175" cy="362241"/>
            <a:chOff x="5302971" y="1500563"/>
            <a:chExt cx="383175" cy="362241"/>
          </a:xfrm>
        </p:grpSpPr>
        <p:sp>
          <p:nvSpPr>
            <p:cNvPr id="6975" name="Google Shape;6975;p78"/>
            <p:cNvSpPr/>
            <p:nvPr/>
          </p:nvSpPr>
          <p:spPr>
            <a:xfrm>
              <a:off x="5302971" y="1500563"/>
              <a:ext cx="383175" cy="362241"/>
            </a:xfrm>
            <a:custGeom>
              <a:rect b="b" l="l" r="r" t="t"/>
              <a:pathLst>
                <a:path extrusionOk="0" h="13826" w="14625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78"/>
            <p:cNvSpPr/>
            <p:nvPr/>
          </p:nvSpPr>
          <p:spPr>
            <a:xfrm>
              <a:off x="5375964" y="1557102"/>
              <a:ext cx="309920" cy="305675"/>
            </a:xfrm>
            <a:custGeom>
              <a:rect b="b" l="l" r="r" t="t"/>
              <a:pathLst>
                <a:path extrusionOk="0" h="11667" w="11829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7" name="Google Shape;6977;p78"/>
          <p:cNvGrpSpPr/>
          <p:nvPr/>
        </p:nvGrpSpPr>
        <p:grpSpPr>
          <a:xfrm>
            <a:off x="6202705" y="1525453"/>
            <a:ext cx="364180" cy="312461"/>
            <a:chOff x="6202705" y="1525453"/>
            <a:chExt cx="364180" cy="312461"/>
          </a:xfrm>
        </p:grpSpPr>
        <p:sp>
          <p:nvSpPr>
            <p:cNvPr id="6978" name="Google Shape;6978;p78"/>
            <p:cNvSpPr/>
            <p:nvPr/>
          </p:nvSpPr>
          <p:spPr>
            <a:xfrm>
              <a:off x="6407615" y="1616891"/>
              <a:ext cx="159270" cy="221023"/>
            </a:xfrm>
            <a:custGeom>
              <a:rect b="b" l="l" r="r" t="t"/>
              <a:pathLst>
                <a:path extrusionOk="0" h="8436" w="6079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78"/>
            <p:cNvSpPr/>
            <p:nvPr/>
          </p:nvSpPr>
          <p:spPr>
            <a:xfrm>
              <a:off x="6454592" y="1616891"/>
              <a:ext cx="112031" cy="221023"/>
            </a:xfrm>
            <a:custGeom>
              <a:rect b="b" l="l" r="r" t="t"/>
              <a:pathLst>
                <a:path extrusionOk="0" h="8436" w="4276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78"/>
            <p:cNvSpPr/>
            <p:nvPr/>
          </p:nvSpPr>
          <p:spPr>
            <a:xfrm>
              <a:off x="6202705" y="1616891"/>
              <a:ext cx="158982" cy="221023"/>
            </a:xfrm>
            <a:custGeom>
              <a:rect b="b" l="l" r="r" t="t"/>
              <a:pathLst>
                <a:path extrusionOk="0" h="8436" w="6068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78"/>
            <p:cNvSpPr/>
            <p:nvPr/>
          </p:nvSpPr>
          <p:spPr>
            <a:xfrm>
              <a:off x="6202705" y="1616891"/>
              <a:ext cx="112031" cy="221023"/>
            </a:xfrm>
            <a:custGeom>
              <a:rect b="b" l="l" r="r" t="t"/>
              <a:pathLst>
                <a:path extrusionOk="0" h="8436" w="4276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78"/>
            <p:cNvSpPr/>
            <p:nvPr/>
          </p:nvSpPr>
          <p:spPr>
            <a:xfrm>
              <a:off x="6288327" y="1690958"/>
              <a:ext cx="28165" cy="64321"/>
            </a:xfrm>
            <a:custGeom>
              <a:rect b="b" l="l" r="r" t="t"/>
              <a:pathLst>
                <a:path extrusionOk="0" h="2455" w="1075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78"/>
            <p:cNvSpPr/>
            <p:nvPr/>
          </p:nvSpPr>
          <p:spPr>
            <a:xfrm>
              <a:off x="6453072" y="1690958"/>
              <a:ext cx="28165" cy="64321"/>
            </a:xfrm>
            <a:custGeom>
              <a:rect b="b" l="l" r="r" t="t"/>
              <a:pathLst>
                <a:path extrusionOk="0" h="2455" w="1075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78"/>
            <p:cNvSpPr/>
            <p:nvPr/>
          </p:nvSpPr>
          <p:spPr>
            <a:xfrm>
              <a:off x="6295086" y="1525453"/>
              <a:ext cx="177924" cy="246411"/>
            </a:xfrm>
            <a:custGeom>
              <a:rect b="b" l="l" r="r" t="t"/>
              <a:pathLst>
                <a:path extrusionOk="0" h="9405" w="6791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5" name="Google Shape;6985;p78"/>
          <p:cNvGrpSpPr/>
          <p:nvPr/>
        </p:nvGrpSpPr>
        <p:grpSpPr>
          <a:xfrm>
            <a:off x="7087217" y="1503602"/>
            <a:ext cx="362398" cy="356163"/>
            <a:chOff x="7087217" y="1503602"/>
            <a:chExt cx="362398" cy="356163"/>
          </a:xfrm>
        </p:grpSpPr>
        <p:sp>
          <p:nvSpPr>
            <p:cNvPr id="6986" name="Google Shape;6986;p78"/>
            <p:cNvSpPr/>
            <p:nvPr/>
          </p:nvSpPr>
          <p:spPr>
            <a:xfrm>
              <a:off x="7087217" y="1503602"/>
              <a:ext cx="362398" cy="356163"/>
            </a:xfrm>
            <a:custGeom>
              <a:rect b="b" l="l" r="r" t="t"/>
              <a:pathLst>
                <a:path extrusionOk="0" h="13594" w="13832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78"/>
            <p:cNvSpPr/>
            <p:nvPr/>
          </p:nvSpPr>
          <p:spPr>
            <a:xfrm>
              <a:off x="7140953" y="1772833"/>
              <a:ext cx="23135" cy="19781"/>
            </a:xfrm>
            <a:custGeom>
              <a:rect b="b" l="l" r="r" t="t"/>
              <a:pathLst>
                <a:path extrusionOk="0" h="755" w="883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78"/>
            <p:cNvSpPr/>
            <p:nvPr/>
          </p:nvSpPr>
          <p:spPr>
            <a:xfrm>
              <a:off x="7278818" y="1541277"/>
              <a:ext cx="23135" cy="19912"/>
            </a:xfrm>
            <a:custGeom>
              <a:rect b="b" l="l" r="r" t="t"/>
              <a:pathLst>
                <a:path extrusionOk="0" h="760" w="883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78"/>
            <p:cNvSpPr/>
            <p:nvPr/>
          </p:nvSpPr>
          <p:spPr>
            <a:xfrm>
              <a:off x="7322781" y="1635204"/>
              <a:ext cx="23108" cy="19781"/>
            </a:xfrm>
            <a:custGeom>
              <a:rect b="b" l="l" r="r" t="t"/>
              <a:pathLst>
                <a:path extrusionOk="0" h="755" w="882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78"/>
            <p:cNvSpPr/>
            <p:nvPr/>
          </p:nvSpPr>
          <p:spPr>
            <a:xfrm>
              <a:off x="7258722" y="1616367"/>
              <a:ext cx="23397" cy="19781"/>
            </a:xfrm>
            <a:custGeom>
              <a:rect b="b" l="l" r="r" t="t"/>
              <a:pathLst>
                <a:path extrusionOk="0" h="755" w="893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78"/>
            <p:cNvSpPr/>
            <p:nvPr/>
          </p:nvSpPr>
          <p:spPr>
            <a:xfrm>
              <a:off x="7231370" y="1692713"/>
              <a:ext cx="23108" cy="19912"/>
            </a:xfrm>
            <a:custGeom>
              <a:rect b="b" l="l" r="r" t="t"/>
              <a:pathLst>
                <a:path extrusionOk="0" h="760" w="882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78"/>
            <p:cNvSpPr/>
            <p:nvPr/>
          </p:nvSpPr>
          <p:spPr>
            <a:xfrm>
              <a:off x="7399626" y="1590009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78"/>
            <p:cNvSpPr/>
            <p:nvPr/>
          </p:nvSpPr>
          <p:spPr>
            <a:xfrm>
              <a:off x="7108806" y="1792431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78"/>
            <p:cNvSpPr/>
            <p:nvPr/>
          </p:nvSpPr>
          <p:spPr>
            <a:xfrm>
              <a:off x="7128639" y="1823320"/>
              <a:ext cx="23135" cy="19755"/>
            </a:xfrm>
            <a:custGeom>
              <a:rect b="b" l="l" r="r" t="t"/>
              <a:pathLst>
                <a:path extrusionOk="0" h="754" w="883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78"/>
            <p:cNvSpPr/>
            <p:nvPr/>
          </p:nvSpPr>
          <p:spPr>
            <a:xfrm>
              <a:off x="7129635" y="1561137"/>
              <a:ext cx="319981" cy="298628"/>
            </a:xfrm>
            <a:custGeom>
              <a:rect b="b" l="l" r="r" t="t"/>
              <a:pathLst>
                <a:path extrusionOk="0" h="11398" w="12213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78"/>
            <p:cNvSpPr/>
            <p:nvPr/>
          </p:nvSpPr>
          <p:spPr>
            <a:xfrm>
              <a:off x="7117583" y="1646523"/>
              <a:ext cx="107027" cy="112162"/>
            </a:xfrm>
            <a:custGeom>
              <a:rect b="b" l="l" r="r" t="t"/>
              <a:pathLst>
                <a:path extrusionOk="0" h="4281" w="4085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78"/>
            <p:cNvSpPr/>
            <p:nvPr/>
          </p:nvSpPr>
          <p:spPr>
            <a:xfrm>
              <a:off x="7117347" y="1646523"/>
              <a:ext cx="107499" cy="112057"/>
            </a:xfrm>
            <a:custGeom>
              <a:rect b="b" l="l" r="r" t="t"/>
              <a:pathLst>
                <a:path extrusionOk="0" h="4277" w="4103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78"/>
            <p:cNvSpPr/>
            <p:nvPr/>
          </p:nvSpPr>
          <p:spPr>
            <a:xfrm>
              <a:off x="7136421" y="1769322"/>
              <a:ext cx="23135" cy="19912"/>
            </a:xfrm>
            <a:custGeom>
              <a:rect b="b" l="l" r="r" t="t"/>
              <a:pathLst>
                <a:path extrusionOk="0" h="760" w="883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78"/>
            <p:cNvSpPr/>
            <p:nvPr/>
          </p:nvSpPr>
          <p:spPr>
            <a:xfrm>
              <a:off x="7274311" y="1538029"/>
              <a:ext cx="23108" cy="19833"/>
            </a:xfrm>
            <a:custGeom>
              <a:rect b="b" l="l" r="r" t="t"/>
              <a:pathLst>
                <a:path extrusionOk="0" h="757" w="882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78"/>
            <p:cNvSpPr/>
            <p:nvPr/>
          </p:nvSpPr>
          <p:spPr>
            <a:xfrm>
              <a:off x="7318249" y="1631956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78"/>
            <p:cNvSpPr/>
            <p:nvPr/>
          </p:nvSpPr>
          <p:spPr>
            <a:xfrm>
              <a:off x="7254216" y="1613118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78"/>
            <p:cNvSpPr/>
            <p:nvPr/>
          </p:nvSpPr>
          <p:spPr>
            <a:xfrm>
              <a:off x="7226575" y="1689465"/>
              <a:ext cx="23397" cy="19833"/>
            </a:xfrm>
            <a:custGeom>
              <a:rect b="b" l="l" r="r" t="t"/>
              <a:pathLst>
                <a:path extrusionOk="0" h="757" w="893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78"/>
            <p:cNvSpPr/>
            <p:nvPr/>
          </p:nvSpPr>
          <p:spPr>
            <a:xfrm>
              <a:off x="7395093" y="1586734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78"/>
            <p:cNvSpPr/>
            <p:nvPr/>
          </p:nvSpPr>
          <p:spPr>
            <a:xfrm>
              <a:off x="7104273" y="1789156"/>
              <a:ext cx="23135" cy="19912"/>
            </a:xfrm>
            <a:custGeom>
              <a:rect b="b" l="l" r="r" t="t"/>
              <a:pathLst>
                <a:path extrusionOk="0" h="760" w="883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78"/>
            <p:cNvSpPr/>
            <p:nvPr/>
          </p:nvSpPr>
          <p:spPr>
            <a:xfrm>
              <a:off x="7124133" y="1820045"/>
              <a:ext cx="23108" cy="19781"/>
            </a:xfrm>
            <a:custGeom>
              <a:rect b="b" l="l" r="r" t="t"/>
              <a:pathLst>
                <a:path extrusionOk="0" h="755" w="882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78"/>
            <p:cNvSpPr/>
            <p:nvPr/>
          </p:nvSpPr>
          <p:spPr>
            <a:xfrm>
              <a:off x="7159529" y="1730677"/>
              <a:ext cx="86670" cy="97438"/>
            </a:xfrm>
            <a:custGeom>
              <a:rect b="b" l="l" r="r" t="t"/>
              <a:pathLst>
                <a:path extrusionOk="0" h="3719" w="3308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7" name="Google Shape;7007;p78"/>
          <p:cNvGrpSpPr/>
          <p:nvPr/>
        </p:nvGrpSpPr>
        <p:grpSpPr>
          <a:xfrm>
            <a:off x="7968952" y="1500877"/>
            <a:ext cx="378747" cy="361455"/>
            <a:chOff x="7968952" y="1500877"/>
            <a:chExt cx="378747" cy="361455"/>
          </a:xfrm>
        </p:grpSpPr>
        <p:sp>
          <p:nvSpPr>
            <p:cNvPr id="7008" name="Google Shape;7008;p78"/>
            <p:cNvSpPr/>
            <p:nvPr/>
          </p:nvSpPr>
          <p:spPr>
            <a:xfrm>
              <a:off x="8160579" y="1622393"/>
              <a:ext cx="52505" cy="51771"/>
            </a:xfrm>
            <a:custGeom>
              <a:rect b="b" l="l" r="r" t="t"/>
              <a:pathLst>
                <a:path extrusionOk="0" h="1976" w="2004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78"/>
            <p:cNvSpPr/>
            <p:nvPr/>
          </p:nvSpPr>
          <p:spPr>
            <a:xfrm>
              <a:off x="8163592" y="1642750"/>
              <a:ext cx="49728" cy="31230"/>
            </a:xfrm>
            <a:custGeom>
              <a:rect b="b" l="l" r="r" t="t"/>
              <a:pathLst>
                <a:path extrusionOk="0" h="1192" w="1898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78"/>
            <p:cNvSpPr/>
            <p:nvPr/>
          </p:nvSpPr>
          <p:spPr>
            <a:xfrm>
              <a:off x="7968952" y="1652549"/>
              <a:ext cx="215233" cy="209364"/>
            </a:xfrm>
            <a:custGeom>
              <a:rect b="b" l="l" r="r" t="t"/>
              <a:pathLst>
                <a:path extrusionOk="0" h="7991" w="8215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78"/>
            <p:cNvSpPr/>
            <p:nvPr/>
          </p:nvSpPr>
          <p:spPr>
            <a:xfrm>
              <a:off x="8164587" y="1652287"/>
              <a:ext cx="9825" cy="10061"/>
            </a:xfrm>
            <a:custGeom>
              <a:rect b="b" l="l" r="r" t="t"/>
              <a:pathLst>
                <a:path extrusionOk="0" h="384" w="375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78"/>
            <p:cNvSpPr/>
            <p:nvPr/>
          </p:nvSpPr>
          <p:spPr>
            <a:xfrm>
              <a:off x="7972463" y="1662583"/>
              <a:ext cx="211722" cy="199565"/>
            </a:xfrm>
            <a:custGeom>
              <a:rect b="b" l="l" r="r" t="t"/>
              <a:pathLst>
                <a:path extrusionOk="0" h="7617" w="8081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78"/>
            <p:cNvSpPr/>
            <p:nvPr/>
          </p:nvSpPr>
          <p:spPr>
            <a:xfrm>
              <a:off x="8167103" y="1502554"/>
              <a:ext cx="180597" cy="157750"/>
            </a:xfrm>
            <a:custGeom>
              <a:rect b="b" l="l" r="r" t="t"/>
              <a:pathLst>
                <a:path extrusionOk="0" h="6021" w="6893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78"/>
            <p:cNvSpPr/>
            <p:nvPr/>
          </p:nvSpPr>
          <p:spPr>
            <a:xfrm>
              <a:off x="8187198" y="1506877"/>
              <a:ext cx="160501" cy="153427"/>
            </a:xfrm>
            <a:custGeom>
              <a:rect b="b" l="l" r="r" t="t"/>
              <a:pathLst>
                <a:path extrusionOk="0" h="5856" w="6126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78"/>
            <p:cNvSpPr/>
            <p:nvPr/>
          </p:nvSpPr>
          <p:spPr>
            <a:xfrm>
              <a:off x="8073176" y="1500877"/>
              <a:ext cx="93193" cy="81430"/>
            </a:xfrm>
            <a:custGeom>
              <a:rect b="b" l="l" r="r" t="t"/>
              <a:pathLst>
                <a:path extrusionOk="0" h="3108" w="3557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78"/>
            <p:cNvSpPr/>
            <p:nvPr/>
          </p:nvSpPr>
          <p:spPr>
            <a:xfrm>
              <a:off x="8081455" y="1501846"/>
              <a:ext cx="85176" cy="80696"/>
            </a:xfrm>
            <a:custGeom>
              <a:rect b="b" l="l" r="r" t="t"/>
              <a:pathLst>
                <a:path extrusionOk="0" h="3080" w="3251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78"/>
            <p:cNvSpPr/>
            <p:nvPr/>
          </p:nvSpPr>
          <p:spPr>
            <a:xfrm>
              <a:off x="8069901" y="1562630"/>
              <a:ext cx="26907" cy="26593"/>
            </a:xfrm>
            <a:custGeom>
              <a:rect b="b" l="l" r="r" t="t"/>
              <a:pathLst>
                <a:path extrusionOk="0" h="1015" w="1027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78"/>
            <p:cNvSpPr/>
            <p:nvPr/>
          </p:nvSpPr>
          <p:spPr>
            <a:xfrm>
              <a:off x="7970969" y="1578193"/>
              <a:ext cx="111009" cy="108337"/>
            </a:xfrm>
            <a:custGeom>
              <a:rect b="b" l="l" r="r" t="t"/>
              <a:pathLst>
                <a:path extrusionOk="0" h="4135" w="4237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78"/>
            <p:cNvSpPr/>
            <p:nvPr/>
          </p:nvSpPr>
          <p:spPr>
            <a:xfrm>
              <a:off x="8247458" y="1676758"/>
              <a:ext cx="92958" cy="81534"/>
            </a:xfrm>
            <a:custGeom>
              <a:rect b="b" l="l" r="r" t="t"/>
              <a:pathLst>
                <a:path extrusionOk="0" h="3112" w="3548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78"/>
            <p:cNvSpPr/>
            <p:nvPr/>
          </p:nvSpPr>
          <p:spPr>
            <a:xfrm>
              <a:off x="8255501" y="1677648"/>
              <a:ext cx="85150" cy="80460"/>
            </a:xfrm>
            <a:custGeom>
              <a:rect b="b" l="l" r="r" t="t"/>
              <a:pathLst>
                <a:path extrusionOk="0" h="3071" w="325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78"/>
            <p:cNvSpPr/>
            <p:nvPr/>
          </p:nvSpPr>
          <p:spPr>
            <a:xfrm>
              <a:off x="8244183" y="1738432"/>
              <a:ext cx="27169" cy="26776"/>
            </a:xfrm>
            <a:custGeom>
              <a:rect b="b" l="l" r="r" t="t"/>
              <a:pathLst>
                <a:path extrusionOk="0" h="1022" w="1037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78"/>
            <p:cNvSpPr/>
            <p:nvPr/>
          </p:nvSpPr>
          <p:spPr>
            <a:xfrm>
              <a:off x="8145252" y="1753995"/>
              <a:ext cx="111036" cy="108337"/>
            </a:xfrm>
            <a:custGeom>
              <a:rect b="b" l="l" r="r" t="t"/>
              <a:pathLst>
                <a:path extrusionOk="0" h="4135" w="4238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3" name="Google Shape;7023;p78"/>
          <p:cNvGrpSpPr/>
          <p:nvPr/>
        </p:nvGrpSpPr>
        <p:grpSpPr>
          <a:xfrm>
            <a:off x="5761445" y="1541723"/>
            <a:ext cx="362163" cy="279737"/>
            <a:chOff x="5761445" y="1541723"/>
            <a:chExt cx="362163" cy="279737"/>
          </a:xfrm>
        </p:grpSpPr>
        <p:sp>
          <p:nvSpPr>
            <p:cNvPr id="7024" name="Google Shape;7024;p78"/>
            <p:cNvSpPr/>
            <p:nvPr/>
          </p:nvSpPr>
          <p:spPr>
            <a:xfrm>
              <a:off x="5870699" y="1603371"/>
              <a:ext cx="64059" cy="218089"/>
            </a:xfrm>
            <a:custGeom>
              <a:rect b="b" l="l" r="r" t="t"/>
              <a:pathLst>
                <a:path extrusionOk="0" h="8324" w="2445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78"/>
            <p:cNvSpPr/>
            <p:nvPr/>
          </p:nvSpPr>
          <p:spPr>
            <a:xfrm>
              <a:off x="5761445" y="1541723"/>
              <a:ext cx="139567" cy="223198"/>
            </a:xfrm>
            <a:custGeom>
              <a:rect b="b" l="l" r="r" t="t"/>
              <a:pathLst>
                <a:path extrusionOk="0" h="8519" w="5327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78"/>
            <p:cNvSpPr/>
            <p:nvPr/>
          </p:nvSpPr>
          <p:spPr>
            <a:xfrm>
              <a:off x="5761707" y="1541854"/>
              <a:ext cx="83159" cy="222962"/>
            </a:xfrm>
            <a:custGeom>
              <a:rect b="b" l="l" r="r" t="t"/>
              <a:pathLst>
                <a:path extrusionOk="0" h="8510" w="3174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78"/>
            <p:cNvSpPr/>
            <p:nvPr/>
          </p:nvSpPr>
          <p:spPr>
            <a:xfrm>
              <a:off x="5950059" y="1603371"/>
              <a:ext cx="64059" cy="218089"/>
            </a:xfrm>
            <a:custGeom>
              <a:rect b="b" l="l" r="r" t="t"/>
              <a:pathLst>
                <a:path extrusionOk="0" h="8324" w="2445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78"/>
            <p:cNvSpPr/>
            <p:nvPr/>
          </p:nvSpPr>
          <p:spPr>
            <a:xfrm>
              <a:off x="5984040" y="1541723"/>
              <a:ext cx="139567" cy="223250"/>
            </a:xfrm>
            <a:custGeom>
              <a:rect b="b" l="l" r="r" t="t"/>
              <a:pathLst>
                <a:path extrusionOk="0" h="8521" w="5327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78"/>
            <p:cNvSpPr/>
            <p:nvPr/>
          </p:nvSpPr>
          <p:spPr>
            <a:xfrm>
              <a:off x="6038955" y="1541959"/>
              <a:ext cx="84652" cy="223119"/>
            </a:xfrm>
            <a:custGeom>
              <a:rect b="b" l="l" r="r" t="t"/>
              <a:pathLst>
                <a:path extrusionOk="0" h="8516" w="3231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0" name="Google Shape;7030;p78"/>
          <p:cNvGrpSpPr/>
          <p:nvPr/>
        </p:nvGrpSpPr>
        <p:grpSpPr>
          <a:xfrm>
            <a:off x="6204958" y="3355575"/>
            <a:ext cx="358390" cy="362320"/>
            <a:chOff x="6204958" y="3355575"/>
            <a:chExt cx="358390" cy="362320"/>
          </a:xfrm>
        </p:grpSpPr>
        <p:sp>
          <p:nvSpPr>
            <p:cNvPr id="7031" name="Google Shape;7031;p78"/>
            <p:cNvSpPr/>
            <p:nvPr/>
          </p:nvSpPr>
          <p:spPr>
            <a:xfrm>
              <a:off x="6204958" y="3355706"/>
              <a:ext cx="358154" cy="362189"/>
            </a:xfrm>
            <a:custGeom>
              <a:rect b="b" l="l" r="r" t="t"/>
              <a:pathLst>
                <a:path extrusionOk="0" h="13824" w="1367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78"/>
            <p:cNvSpPr/>
            <p:nvPr/>
          </p:nvSpPr>
          <p:spPr>
            <a:xfrm>
              <a:off x="6253428" y="3355575"/>
              <a:ext cx="309920" cy="221442"/>
            </a:xfrm>
            <a:custGeom>
              <a:rect b="b" l="l" r="r" t="t"/>
              <a:pathLst>
                <a:path extrusionOk="0" h="8452" w="11829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78"/>
            <p:cNvSpPr/>
            <p:nvPr/>
          </p:nvSpPr>
          <p:spPr>
            <a:xfrm>
              <a:off x="6225814" y="3425057"/>
              <a:ext cx="3537" cy="6550"/>
            </a:xfrm>
            <a:custGeom>
              <a:rect b="b" l="l" r="r" t="t"/>
              <a:pathLst>
                <a:path extrusionOk="0" h="250" w="135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78"/>
            <p:cNvSpPr/>
            <p:nvPr/>
          </p:nvSpPr>
          <p:spPr>
            <a:xfrm>
              <a:off x="6367451" y="3577751"/>
              <a:ext cx="139148" cy="140144"/>
            </a:xfrm>
            <a:custGeom>
              <a:rect b="b" l="l" r="r" t="t"/>
              <a:pathLst>
                <a:path extrusionOk="0" h="5349" w="5311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78"/>
            <p:cNvSpPr/>
            <p:nvPr/>
          </p:nvSpPr>
          <p:spPr>
            <a:xfrm>
              <a:off x="6460120" y="3595069"/>
              <a:ext cx="46479" cy="122328"/>
            </a:xfrm>
            <a:custGeom>
              <a:rect b="b" l="l" r="r" t="t"/>
              <a:pathLst>
                <a:path extrusionOk="0" h="4669" w="1774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78"/>
            <p:cNvSpPr/>
            <p:nvPr/>
          </p:nvSpPr>
          <p:spPr>
            <a:xfrm>
              <a:off x="6419929" y="3572485"/>
              <a:ext cx="101997" cy="56513"/>
            </a:xfrm>
            <a:custGeom>
              <a:rect b="b" l="l" r="r" t="t"/>
              <a:pathLst>
                <a:path extrusionOk="0" h="2157" w="3893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78"/>
            <p:cNvSpPr/>
            <p:nvPr/>
          </p:nvSpPr>
          <p:spPr>
            <a:xfrm>
              <a:off x="6426453" y="3572485"/>
              <a:ext cx="95211" cy="56513"/>
            </a:xfrm>
            <a:custGeom>
              <a:rect b="b" l="l" r="r" t="t"/>
              <a:pathLst>
                <a:path extrusionOk="0" h="2157" w="3634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78"/>
            <p:cNvSpPr/>
            <p:nvPr/>
          </p:nvSpPr>
          <p:spPr>
            <a:xfrm>
              <a:off x="6381232" y="3407006"/>
              <a:ext cx="100503" cy="62277"/>
            </a:xfrm>
            <a:custGeom>
              <a:rect b="b" l="l" r="r" t="t"/>
              <a:pathLst>
                <a:path extrusionOk="0" h="2377" w="3836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78"/>
            <p:cNvSpPr/>
            <p:nvPr/>
          </p:nvSpPr>
          <p:spPr>
            <a:xfrm>
              <a:off x="6255865" y="3454873"/>
              <a:ext cx="84259" cy="48811"/>
            </a:xfrm>
            <a:custGeom>
              <a:rect b="b" l="l" r="r" t="t"/>
              <a:pathLst>
                <a:path extrusionOk="0" h="1863" w="3216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78"/>
            <p:cNvSpPr/>
            <p:nvPr/>
          </p:nvSpPr>
          <p:spPr>
            <a:xfrm>
              <a:off x="6422183" y="3506932"/>
              <a:ext cx="51273" cy="22637"/>
            </a:xfrm>
            <a:custGeom>
              <a:rect b="b" l="l" r="r" t="t"/>
              <a:pathLst>
                <a:path extrusionOk="0" h="864" w="1957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78"/>
            <p:cNvSpPr/>
            <p:nvPr/>
          </p:nvSpPr>
          <p:spPr>
            <a:xfrm>
              <a:off x="6358621" y="3569236"/>
              <a:ext cx="52793" cy="23292"/>
            </a:xfrm>
            <a:custGeom>
              <a:rect b="b" l="l" r="r" t="t"/>
              <a:pathLst>
                <a:path extrusionOk="0" h="889" w="2015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78"/>
            <p:cNvSpPr/>
            <p:nvPr/>
          </p:nvSpPr>
          <p:spPr>
            <a:xfrm>
              <a:off x="6345076" y="3480470"/>
              <a:ext cx="45509" cy="34532"/>
            </a:xfrm>
            <a:custGeom>
              <a:rect b="b" l="l" r="r" t="t"/>
              <a:pathLst>
                <a:path extrusionOk="0" h="1318" w="1737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78"/>
            <p:cNvSpPr/>
            <p:nvPr/>
          </p:nvSpPr>
          <p:spPr>
            <a:xfrm>
              <a:off x="6278030" y="3534285"/>
              <a:ext cx="15353" cy="32933"/>
            </a:xfrm>
            <a:custGeom>
              <a:rect b="b" l="l" r="r" t="t"/>
              <a:pathLst>
                <a:path extrusionOk="0" h="1257" w="586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78"/>
            <p:cNvSpPr/>
            <p:nvPr/>
          </p:nvSpPr>
          <p:spPr>
            <a:xfrm>
              <a:off x="6325767" y="3362911"/>
              <a:ext cx="20672" cy="25519"/>
            </a:xfrm>
            <a:custGeom>
              <a:rect b="b" l="l" r="r" t="t"/>
              <a:pathLst>
                <a:path extrusionOk="0" h="974" w="789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78"/>
            <p:cNvSpPr/>
            <p:nvPr/>
          </p:nvSpPr>
          <p:spPr>
            <a:xfrm>
              <a:off x="6305042" y="3381146"/>
              <a:ext cx="50880" cy="19205"/>
            </a:xfrm>
            <a:custGeom>
              <a:rect b="b" l="l" r="r" t="t"/>
              <a:pathLst>
                <a:path extrusionOk="0" h="733" w="1942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78"/>
            <p:cNvSpPr/>
            <p:nvPr/>
          </p:nvSpPr>
          <p:spPr>
            <a:xfrm>
              <a:off x="6526275" y="3501037"/>
              <a:ext cx="29056" cy="37309"/>
            </a:xfrm>
            <a:custGeom>
              <a:rect b="b" l="l" r="r" t="t"/>
              <a:pathLst>
                <a:path extrusionOk="0" h="1424" w="1109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7" name="Google Shape;7047;p78"/>
          <p:cNvGrpSpPr/>
          <p:nvPr/>
        </p:nvGrpSpPr>
        <p:grpSpPr>
          <a:xfrm>
            <a:off x="4939970" y="1499855"/>
            <a:ext cx="242979" cy="362660"/>
            <a:chOff x="4939970" y="1499855"/>
            <a:chExt cx="242979" cy="362660"/>
          </a:xfrm>
        </p:grpSpPr>
        <p:sp>
          <p:nvSpPr>
            <p:cNvPr id="7048" name="Google Shape;7048;p78"/>
            <p:cNvSpPr/>
            <p:nvPr/>
          </p:nvSpPr>
          <p:spPr>
            <a:xfrm>
              <a:off x="4992973" y="1499855"/>
              <a:ext cx="43728" cy="120075"/>
            </a:xfrm>
            <a:custGeom>
              <a:rect b="b" l="l" r="r" t="t"/>
              <a:pathLst>
                <a:path extrusionOk="0" h="4583" w="1669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78"/>
            <p:cNvSpPr/>
            <p:nvPr/>
          </p:nvSpPr>
          <p:spPr>
            <a:xfrm>
              <a:off x="4993470" y="1584979"/>
              <a:ext cx="42732" cy="34951"/>
            </a:xfrm>
            <a:custGeom>
              <a:rect b="b" l="l" r="r" t="t"/>
              <a:pathLst>
                <a:path extrusionOk="0" h="1334" w="1631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78"/>
            <p:cNvSpPr/>
            <p:nvPr/>
          </p:nvSpPr>
          <p:spPr>
            <a:xfrm>
              <a:off x="4939970" y="1536588"/>
              <a:ext cx="203207" cy="325928"/>
            </a:xfrm>
            <a:custGeom>
              <a:rect b="b" l="l" r="r" t="t"/>
              <a:pathLst>
                <a:path extrusionOk="0" h="12440" w="7756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78"/>
            <p:cNvSpPr/>
            <p:nvPr/>
          </p:nvSpPr>
          <p:spPr>
            <a:xfrm>
              <a:off x="5033163" y="1662321"/>
              <a:ext cx="149785" cy="191155"/>
            </a:xfrm>
            <a:custGeom>
              <a:rect b="b" l="l" r="r" t="t"/>
              <a:pathLst>
                <a:path extrusionOk="0" h="7296" w="5717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78"/>
            <p:cNvSpPr/>
            <p:nvPr/>
          </p:nvSpPr>
          <p:spPr>
            <a:xfrm>
              <a:off x="5033399" y="1662321"/>
              <a:ext cx="25388" cy="27667"/>
            </a:xfrm>
            <a:custGeom>
              <a:rect b="b" l="l" r="r" t="t"/>
              <a:pathLst>
                <a:path extrusionOk="0" h="1056" w="969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78"/>
            <p:cNvSpPr/>
            <p:nvPr/>
          </p:nvSpPr>
          <p:spPr>
            <a:xfrm>
              <a:off x="5006780" y="1626427"/>
              <a:ext cx="30680" cy="26279"/>
            </a:xfrm>
            <a:custGeom>
              <a:rect b="b" l="l" r="r" t="t"/>
              <a:pathLst>
                <a:path extrusionOk="0" h="1003" w="1171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4" name="Google Shape;7054;p78"/>
          <p:cNvGrpSpPr/>
          <p:nvPr/>
        </p:nvGrpSpPr>
        <p:grpSpPr>
          <a:xfrm>
            <a:off x="8023448" y="3355496"/>
            <a:ext cx="284322" cy="362163"/>
            <a:chOff x="8023448" y="3355496"/>
            <a:chExt cx="284322" cy="362163"/>
          </a:xfrm>
        </p:grpSpPr>
        <p:sp>
          <p:nvSpPr>
            <p:cNvPr id="7055" name="Google Shape;7055;p78"/>
            <p:cNvSpPr/>
            <p:nvPr/>
          </p:nvSpPr>
          <p:spPr>
            <a:xfrm>
              <a:off x="8023448" y="3372815"/>
              <a:ext cx="284322" cy="344844"/>
            </a:xfrm>
            <a:custGeom>
              <a:rect b="b" l="l" r="r" t="t"/>
              <a:pathLst>
                <a:path extrusionOk="0" h="13162" w="10852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78"/>
            <p:cNvSpPr/>
            <p:nvPr/>
          </p:nvSpPr>
          <p:spPr>
            <a:xfrm>
              <a:off x="8241930" y="3373077"/>
              <a:ext cx="65841" cy="344582"/>
            </a:xfrm>
            <a:custGeom>
              <a:rect b="b" l="l" r="r" t="t"/>
              <a:pathLst>
                <a:path extrusionOk="0" h="13152" w="2513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78"/>
            <p:cNvSpPr/>
            <p:nvPr/>
          </p:nvSpPr>
          <p:spPr>
            <a:xfrm>
              <a:off x="8058111" y="3373077"/>
              <a:ext cx="214997" cy="312435"/>
            </a:xfrm>
            <a:custGeom>
              <a:rect b="b" l="l" r="r" t="t"/>
              <a:pathLst>
                <a:path extrusionOk="0" h="11925" w="8206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78"/>
            <p:cNvSpPr/>
            <p:nvPr/>
          </p:nvSpPr>
          <p:spPr>
            <a:xfrm>
              <a:off x="8058346" y="3373077"/>
              <a:ext cx="214761" cy="312435"/>
            </a:xfrm>
            <a:custGeom>
              <a:rect b="b" l="l" r="r" t="t"/>
              <a:pathLst>
                <a:path extrusionOk="0" h="11925" w="8197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78"/>
            <p:cNvSpPr/>
            <p:nvPr/>
          </p:nvSpPr>
          <p:spPr>
            <a:xfrm>
              <a:off x="8092013" y="3355496"/>
              <a:ext cx="147427" cy="72338"/>
            </a:xfrm>
            <a:custGeom>
              <a:rect b="b" l="l" r="r" t="t"/>
              <a:pathLst>
                <a:path extrusionOk="0" h="2761" w="5627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78"/>
            <p:cNvSpPr/>
            <p:nvPr/>
          </p:nvSpPr>
          <p:spPr>
            <a:xfrm>
              <a:off x="8162570" y="3355496"/>
              <a:ext cx="76871" cy="72102"/>
            </a:xfrm>
            <a:custGeom>
              <a:rect b="b" l="l" r="r" t="t"/>
              <a:pathLst>
                <a:path extrusionOk="0" h="2752" w="2934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78"/>
            <p:cNvSpPr/>
            <p:nvPr/>
          </p:nvSpPr>
          <p:spPr>
            <a:xfrm>
              <a:off x="8090992" y="3448402"/>
              <a:ext cx="147454" cy="103516"/>
            </a:xfrm>
            <a:custGeom>
              <a:rect b="b" l="l" r="r" t="t"/>
              <a:pathLst>
                <a:path extrusionOk="0" h="3951" w="5628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78"/>
            <p:cNvSpPr/>
            <p:nvPr/>
          </p:nvSpPr>
          <p:spPr>
            <a:xfrm>
              <a:off x="8091254" y="3588310"/>
              <a:ext cx="148947" cy="10559"/>
            </a:xfrm>
            <a:custGeom>
              <a:rect b="b" l="l" r="r" t="t"/>
              <a:pathLst>
                <a:path extrusionOk="0" h="403" w="5685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78"/>
            <p:cNvSpPr/>
            <p:nvPr/>
          </p:nvSpPr>
          <p:spPr>
            <a:xfrm>
              <a:off x="8091254" y="3634998"/>
              <a:ext cx="148947" cy="10585"/>
            </a:xfrm>
            <a:custGeom>
              <a:rect b="b" l="l" r="r" t="t"/>
              <a:pathLst>
                <a:path extrusionOk="0" h="404" w="5685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4" name="Google Shape;7064;p78"/>
          <p:cNvGrpSpPr/>
          <p:nvPr/>
        </p:nvGrpSpPr>
        <p:grpSpPr>
          <a:xfrm>
            <a:off x="6644201" y="3355496"/>
            <a:ext cx="366695" cy="361979"/>
            <a:chOff x="6644201" y="3355496"/>
            <a:chExt cx="366695" cy="361979"/>
          </a:xfrm>
        </p:grpSpPr>
        <p:sp>
          <p:nvSpPr>
            <p:cNvPr id="7065" name="Google Shape;7065;p78"/>
            <p:cNvSpPr/>
            <p:nvPr/>
          </p:nvSpPr>
          <p:spPr>
            <a:xfrm>
              <a:off x="6824274" y="3378421"/>
              <a:ext cx="11056" cy="52190"/>
            </a:xfrm>
            <a:custGeom>
              <a:rect b="b" l="l" r="r" t="t"/>
              <a:pathLst>
                <a:path extrusionOk="0" h="1992" w="422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78"/>
            <p:cNvSpPr/>
            <p:nvPr/>
          </p:nvSpPr>
          <p:spPr>
            <a:xfrm>
              <a:off x="6904944" y="3402709"/>
              <a:ext cx="60994" cy="56802"/>
            </a:xfrm>
            <a:custGeom>
              <a:rect b="b" l="l" r="r" t="t"/>
              <a:pathLst>
                <a:path extrusionOk="0" h="2168" w="2328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78"/>
            <p:cNvSpPr/>
            <p:nvPr/>
          </p:nvSpPr>
          <p:spPr>
            <a:xfrm>
              <a:off x="6942541" y="3531036"/>
              <a:ext cx="47239" cy="10821"/>
            </a:xfrm>
            <a:custGeom>
              <a:rect b="b" l="l" r="r" t="t"/>
              <a:pathLst>
                <a:path extrusionOk="0" h="413" w="1803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78"/>
            <p:cNvSpPr/>
            <p:nvPr/>
          </p:nvSpPr>
          <p:spPr>
            <a:xfrm>
              <a:off x="6927397" y="3636518"/>
              <a:ext cx="30759" cy="26645"/>
            </a:xfrm>
            <a:custGeom>
              <a:rect b="b" l="l" r="r" t="t"/>
              <a:pathLst>
                <a:path extrusionOk="0" h="1017" w="1174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78"/>
            <p:cNvSpPr/>
            <p:nvPr/>
          </p:nvSpPr>
          <p:spPr>
            <a:xfrm>
              <a:off x="6905049" y="3614169"/>
              <a:ext cx="23973" cy="21117"/>
            </a:xfrm>
            <a:custGeom>
              <a:rect b="b" l="l" r="r" t="t"/>
              <a:pathLst>
                <a:path extrusionOk="0" h="806" w="915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78"/>
            <p:cNvSpPr/>
            <p:nvPr/>
          </p:nvSpPr>
          <p:spPr>
            <a:xfrm>
              <a:off x="6824274" y="3642360"/>
              <a:ext cx="11056" cy="52190"/>
            </a:xfrm>
            <a:custGeom>
              <a:rect b="b" l="l" r="r" t="t"/>
              <a:pathLst>
                <a:path extrusionOk="0" h="1992" w="422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78"/>
            <p:cNvSpPr/>
            <p:nvPr/>
          </p:nvSpPr>
          <p:spPr>
            <a:xfrm>
              <a:off x="6715780" y="3612754"/>
              <a:ext cx="40034" cy="37099"/>
            </a:xfrm>
            <a:custGeom>
              <a:rect b="b" l="l" r="r" t="t"/>
              <a:pathLst>
                <a:path extrusionOk="0" h="1416" w="1528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78"/>
            <p:cNvSpPr/>
            <p:nvPr/>
          </p:nvSpPr>
          <p:spPr>
            <a:xfrm>
              <a:off x="6669825" y="3531036"/>
              <a:ext cx="47239" cy="10821"/>
            </a:xfrm>
            <a:custGeom>
              <a:rect b="b" l="l" r="r" t="t"/>
              <a:pathLst>
                <a:path extrusionOk="0" h="413" w="1803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78"/>
            <p:cNvSpPr/>
            <p:nvPr/>
          </p:nvSpPr>
          <p:spPr>
            <a:xfrm>
              <a:off x="6700924" y="3410097"/>
              <a:ext cx="54548" cy="50409"/>
            </a:xfrm>
            <a:custGeom>
              <a:rect b="b" l="l" r="r" t="t"/>
              <a:pathLst>
                <a:path extrusionOk="0" h="1924" w="2082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78"/>
            <p:cNvSpPr/>
            <p:nvPr/>
          </p:nvSpPr>
          <p:spPr>
            <a:xfrm>
              <a:off x="6709492" y="3418953"/>
              <a:ext cx="240621" cy="234988"/>
            </a:xfrm>
            <a:custGeom>
              <a:rect b="b" l="l" r="r" t="t"/>
              <a:pathLst>
                <a:path extrusionOk="0" h="8969" w="9184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78"/>
            <p:cNvSpPr/>
            <p:nvPr/>
          </p:nvSpPr>
          <p:spPr>
            <a:xfrm>
              <a:off x="6749683" y="3436114"/>
              <a:ext cx="200430" cy="218010"/>
            </a:xfrm>
            <a:custGeom>
              <a:rect b="b" l="l" r="r" t="t"/>
              <a:pathLst>
                <a:path extrusionOk="0" h="8321" w="765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78"/>
            <p:cNvSpPr/>
            <p:nvPr/>
          </p:nvSpPr>
          <p:spPr>
            <a:xfrm>
              <a:off x="6774049" y="3464226"/>
              <a:ext cx="33169" cy="28244"/>
            </a:xfrm>
            <a:custGeom>
              <a:rect b="b" l="l" r="r" t="t"/>
              <a:pathLst>
                <a:path extrusionOk="0" h="1078" w="1266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78"/>
            <p:cNvSpPr/>
            <p:nvPr/>
          </p:nvSpPr>
          <p:spPr>
            <a:xfrm>
              <a:off x="6810964" y="3355496"/>
              <a:ext cx="33169" cy="28479"/>
            </a:xfrm>
            <a:custGeom>
              <a:rect b="b" l="l" r="r" t="t"/>
              <a:pathLst>
                <a:path extrusionOk="0" h="1087" w="1266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78"/>
            <p:cNvSpPr/>
            <p:nvPr/>
          </p:nvSpPr>
          <p:spPr>
            <a:xfrm>
              <a:off x="6866194" y="3511203"/>
              <a:ext cx="33195" cy="28401"/>
            </a:xfrm>
            <a:custGeom>
              <a:rect b="b" l="l" r="r" t="t"/>
              <a:pathLst>
                <a:path extrusionOk="0" h="1084" w="1267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78"/>
            <p:cNvSpPr/>
            <p:nvPr/>
          </p:nvSpPr>
          <p:spPr>
            <a:xfrm>
              <a:off x="6762992" y="3556896"/>
              <a:ext cx="52505" cy="44828"/>
            </a:xfrm>
            <a:custGeom>
              <a:rect b="b" l="l" r="r" t="t"/>
              <a:pathLst>
                <a:path extrusionOk="0" h="1711" w="2004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78"/>
            <p:cNvSpPr/>
            <p:nvPr/>
          </p:nvSpPr>
          <p:spPr>
            <a:xfrm>
              <a:off x="6953859" y="3377426"/>
              <a:ext cx="36680" cy="35003"/>
            </a:xfrm>
            <a:custGeom>
              <a:rect b="b" l="l" r="r" t="t"/>
              <a:pathLst>
                <a:path extrusionOk="0" h="1336" w="140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78"/>
            <p:cNvSpPr/>
            <p:nvPr/>
          </p:nvSpPr>
          <p:spPr>
            <a:xfrm>
              <a:off x="6977701" y="3522259"/>
              <a:ext cx="33195" cy="28479"/>
            </a:xfrm>
            <a:custGeom>
              <a:rect b="b" l="l" r="r" t="t"/>
              <a:pathLst>
                <a:path extrusionOk="0" h="1087" w="1267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78"/>
            <p:cNvSpPr/>
            <p:nvPr/>
          </p:nvSpPr>
          <p:spPr>
            <a:xfrm>
              <a:off x="6945816" y="3652473"/>
              <a:ext cx="38462" cy="36680"/>
            </a:xfrm>
            <a:custGeom>
              <a:rect b="b" l="l" r="r" t="t"/>
              <a:pathLst>
                <a:path extrusionOk="0" h="1400" w="1468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78"/>
            <p:cNvSpPr/>
            <p:nvPr/>
          </p:nvSpPr>
          <p:spPr>
            <a:xfrm>
              <a:off x="6810964" y="3688996"/>
              <a:ext cx="33169" cy="28479"/>
            </a:xfrm>
            <a:custGeom>
              <a:rect b="b" l="l" r="r" t="t"/>
              <a:pathLst>
                <a:path extrusionOk="0" h="1087" w="1266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78"/>
            <p:cNvSpPr/>
            <p:nvPr/>
          </p:nvSpPr>
          <p:spPr>
            <a:xfrm>
              <a:off x="6697702" y="3640212"/>
              <a:ext cx="29894" cy="28479"/>
            </a:xfrm>
            <a:custGeom>
              <a:rect b="b" l="l" r="r" t="t"/>
              <a:pathLst>
                <a:path extrusionOk="0" h="1087" w="1141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78"/>
            <p:cNvSpPr/>
            <p:nvPr/>
          </p:nvSpPr>
          <p:spPr>
            <a:xfrm>
              <a:off x="6644201" y="3522259"/>
              <a:ext cx="33169" cy="28479"/>
            </a:xfrm>
            <a:custGeom>
              <a:rect b="b" l="l" r="r" t="t"/>
              <a:pathLst>
                <a:path extrusionOk="0" h="1087" w="1266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78"/>
            <p:cNvSpPr/>
            <p:nvPr/>
          </p:nvSpPr>
          <p:spPr>
            <a:xfrm>
              <a:off x="6676349" y="3383242"/>
              <a:ext cx="39457" cy="37754"/>
            </a:xfrm>
            <a:custGeom>
              <a:rect b="b" l="l" r="r" t="t"/>
              <a:pathLst>
                <a:path extrusionOk="0" h="1441" w="1506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7" name="Google Shape;7087;p78"/>
          <p:cNvGrpSpPr/>
          <p:nvPr/>
        </p:nvGrpSpPr>
        <p:grpSpPr>
          <a:xfrm>
            <a:off x="7955145" y="2019192"/>
            <a:ext cx="365176" cy="271013"/>
            <a:chOff x="7955145" y="2019192"/>
            <a:chExt cx="365176" cy="271013"/>
          </a:xfrm>
        </p:grpSpPr>
        <p:sp>
          <p:nvSpPr>
            <p:cNvPr id="7088" name="Google Shape;7088;p78"/>
            <p:cNvSpPr/>
            <p:nvPr/>
          </p:nvSpPr>
          <p:spPr>
            <a:xfrm>
              <a:off x="7977729" y="2019192"/>
              <a:ext cx="320243" cy="271013"/>
            </a:xfrm>
            <a:custGeom>
              <a:rect b="b" l="l" r="r" t="t"/>
              <a:pathLst>
                <a:path extrusionOk="0" h="10344" w="12223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78"/>
            <p:cNvSpPr/>
            <p:nvPr/>
          </p:nvSpPr>
          <p:spPr>
            <a:xfrm>
              <a:off x="8084468" y="2023226"/>
              <a:ext cx="213504" cy="266978"/>
            </a:xfrm>
            <a:custGeom>
              <a:rect b="b" l="l" r="r" t="t"/>
              <a:pathLst>
                <a:path extrusionOk="0" h="10190" w="8149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78"/>
            <p:cNvSpPr/>
            <p:nvPr/>
          </p:nvSpPr>
          <p:spPr>
            <a:xfrm>
              <a:off x="8182377" y="2136437"/>
              <a:ext cx="95735" cy="76163"/>
            </a:xfrm>
            <a:custGeom>
              <a:rect b="b" l="l" r="r" t="t"/>
              <a:pathLst>
                <a:path extrusionOk="0" h="2907" w="3654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78"/>
            <p:cNvSpPr/>
            <p:nvPr/>
          </p:nvSpPr>
          <p:spPr>
            <a:xfrm>
              <a:off x="7997327" y="2098866"/>
              <a:ext cx="191601" cy="125026"/>
            </a:xfrm>
            <a:custGeom>
              <a:rect b="b" l="l" r="r" t="t"/>
              <a:pathLst>
                <a:path extrusionOk="0" h="4772" w="7313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78"/>
            <p:cNvSpPr/>
            <p:nvPr/>
          </p:nvSpPr>
          <p:spPr>
            <a:xfrm>
              <a:off x="8182220" y="2122917"/>
              <a:ext cx="138100" cy="76373"/>
            </a:xfrm>
            <a:custGeom>
              <a:rect b="b" l="l" r="r" t="t"/>
              <a:pathLst>
                <a:path extrusionOk="0" h="2915" w="5271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78"/>
            <p:cNvSpPr/>
            <p:nvPr/>
          </p:nvSpPr>
          <p:spPr>
            <a:xfrm>
              <a:off x="7955145" y="2085504"/>
              <a:ext cx="234123" cy="125341"/>
            </a:xfrm>
            <a:custGeom>
              <a:rect b="b" l="l" r="r" t="t"/>
              <a:pathLst>
                <a:path extrusionOk="0" h="4784" w="8936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4" name="Google Shape;7094;p78"/>
          <p:cNvGrpSpPr/>
          <p:nvPr/>
        </p:nvGrpSpPr>
        <p:grpSpPr>
          <a:xfrm>
            <a:off x="7518155" y="2009471"/>
            <a:ext cx="361927" cy="290270"/>
            <a:chOff x="7518155" y="2009471"/>
            <a:chExt cx="361927" cy="290270"/>
          </a:xfrm>
        </p:grpSpPr>
        <p:sp>
          <p:nvSpPr>
            <p:cNvPr id="7095" name="Google Shape;7095;p78"/>
            <p:cNvSpPr/>
            <p:nvPr/>
          </p:nvSpPr>
          <p:spPr>
            <a:xfrm>
              <a:off x="7518155" y="2133712"/>
              <a:ext cx="361403" cy="166029"/>
            </a:xfrm>
            <a:custGeom>
              <a:rect b="b" l="l" r="r" t="t"/>
              <a:pathLst>
                <a:path extrusionOk="0" h="6337" w="13794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78"/>
            <p:cNvSpPr/>
            <p:nvPr/>
          </p:nvSpPr>
          <p:spPr>
            <a:xfrm>
              <a:off x="7765037" y="2147781"/>
              <a:ext cx="114782" cy="40217"/>
            </a:xfrm>
            <a:custGeom>
              <a:rect b="b" l="l" r="r" t="t"/>
              <a:pathLst>
                <a:path extrusionOk="0" h="1535" w="4381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78"/>
            <p:cNvSpPr/>
            <p:nvPr/>
          </p:nvSpPr>
          <p:spPr>
            <a:xfrm>
              <a:off x="7518417" y="2147781"/>
              <a:ext cx="114782" cy="40217"/>
            </a:xfrm>
            <a:custGeom>
              <a:rect b="b" l="l" r="r" t="t"/>
              <a:pathLst>
                <a:path extrusionOk="0" h="1535" w="4381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78"/>
            <p:cNvSpPr/>
            <p:nvPr/>
          </p:nvSpPr>
          <p:spPr>
            <a:xfrm>
              <a:off x="7518417" y="2133712"/>
              <a:ext cx="117533" cy="39955"/>
            </a:xfrm>
            <a:custGeom>
              <a:rect b="b" l="l" r="r" t="t"/>
              <a:pathLst>
                <a:path extrusionOk="0" h="1525" w="4486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78"/>
            <p:cNvSpPr/>
            <p:nvPr/>
          </p:nvSpPr>
          <p:spPr>
            <a:xfrm>
              <a:off x="7762548" y="2133712"/>
              <a:ext cx="117533" cy="39955"/>
            </a:xfrm>
            <a:custGeom>
              <a:rect b="b" l="l" r="r" t="t"/>
              <a:pathLst>
                <a:path extrusionOk="0" h="1525" w="4486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78"/>
            <p:cNvSpPr/>
            <p:nvPr/>
          </p:nvSpPr>
          <p:spPr>
            <a:xfrm>
              <a:off x="7604536" y="2228896"/>
              <a:ext cx="22139" cy="18916"/>
            </a:xfrm>
            <a:custGeom>
              <a:rect b="b" l="l" r="r" t="t"/>
              <a:pathLst>
                <a:path extrusionOk="0" h="722" w="845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78"/>
            <p:cNvSpPr/>
            <p:nvPr/>
          </p:nvSpPr>
          <p:spPr>
            <a:xfrm>
              <a:off x="7526696" y="2253000"/>
              <a:ext cx="22113" cy="18916"/>
            </a:xfrm>
            <a:custGeom>
              <a:rect b="b" l="l" r="r" t="t"/>
              <a:pathLst>
                <a:path extrusionOk="0" h="722" w="844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78"/>
            <p:cNvSpPr/>
            <p:nvPr/>
          </p:nvSpPr>
          <p:spPr>
            <a:xfrm>
              <a:off x="7550564" y="2206286"/>
              <a:ext cx="22113" cy="18943"/>
            </a:xfrm>
            <a:custGeom>
              <a:rect b="b" l="l" r="r" t="t"/>
              <a:pathLst>
                <a:path extrusionOk="0" h="723" w="844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78"/>
            <p:cNvSpPr/>
            <p:nvPr/>
          </p:nvSpPr>
          <p:spPr>
            <a:xfrm>
              <a:off x="7768286" y="2228896"/>
              <a:ext cx="21877" cy="18916"/>
            </a:xfrm>
            <a:custGeom>
              <a:rect b="b" l="l" r="r" t="t"/>
              <a:pathLst>
                <a:path extrusionOk="0" h="722" w="835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78"/>
            <p:cNvSpPr/>
            <p:nvPr/>
          </p:nvSpPr>
          <p:spPr>
            <a:xfrm>
              <a:off x="7845891" y="2253000"/>
              <a:ext cx="22113" cy="18916"/>
            </a:xfrm>
            <a:custGeom>
              <a:rect b="b" l="l" r="r" t="t"/>
              <a:pathLst>
                <a:path extrusionOk="0" h="722" w="844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78"/>
            <p:cNvSpPr/>
            <p:nvPr/>
          </p:nvSpPr>
          <p:spPr>
            <a:xfrm>
              <a:off x="7822022" y="2206286"/>
              <a:ext cx="22139" cy="18943"/>
            </a:xfrm>
            <a:custGeom>
              <a:rect b="b" l="l" r="r" t="t"/>
              <a:pathLst>
                <a:path extrusionOk="0" h="723" w="845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78"/>
            <p:cNvSpPr/>
            <p:nvPr/>
          </p:nvSpPr>
          <p:spPr>
            <a:xfrm>
              <a:off x="7636500" y="2009471"/>
              <a:ext cx="125026" cy="206901"/>
            </a:xfrm>
            <a:custGeom>
              <a:rect b="b" l="l" r="r" t="t"/>
              <a:pathLst>
                <a:path extrusionOk="0" h="7897" w="4772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78"/>
            <p:cNvSpPr/>
            <p:nvPr/>
          </p:nvSpPr>
          <p:spPr>
            <a:xfrm>
              <a:off x="7688167" y="2009471"/>
              <a:ext cx="73412" cy="206639"/>
            </a:xfrm>
            <a:custGeom>
              <a:rect b="b" l="l" r="r" t="t"/>
              <a:pathLst>
                <a:path extrusionOk="0" h="7887" w="2802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8" name="Google Shape;7108;p78"/>
          <p:cNvGrpSpPr/>
          <p:nvPr/>
        </p:nvGrpSpPr>
        <p:grpSpPr>
          <a:xfrm>
            <a:off x="7079672" y="1991053"/>
            <a:ext cx="362163" cy="327264"/>
            <a:chOff x="7079672" y="1991053"/>
            <a:chExt cx="362163" cy="327264"/>
          </a:xfrm>
        </p:grpSpPr>
        <p:sp>
          <p:nvSpPr>
            <p:cNvPr id="7109" name="Google Shape;7109;p78"/>
            <p:cNvSpPr/>
            <p:nvPr/>
          </p:nvSpPr>
          <p:spPr>
            <a:xfrm>
              <a:off x="7418202" y="2117651"/>
              <a:ext cx="23632" cy="200666"/>
            </a:xfrm>
            <a:custGeom>
              <a:rect b="b" l="l" r="r" t="t"/>
              <a:pathLst>
                <a:path extrusionOk="0" h="7659" w="902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78"/>
            <p:cNvSpPr/>
            <p:nvPr/>
          </p:nvSpPr>
          <p:spPr>
            <a:xfrm>
              <a:off x="7423992" y="2117651"/>
              <a:ext cx="17842" cy="200666"/>
            </a:xfrm>
            <a:custGeom>
              <a:rect b="b" l="l" r="r" t="t"/>
              <a:pathLst>
                <a:path extrusionOk="0" h="7659" w="681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78"/>
            <p:cNvSpPr/>
            <p:nvPr/>
          </p:nvSpPr>
          <p:spPr>
            <a:xfrm>
              <a:off x="7103540" y="2161353"/>
              <a:ext cx="104748" cy="94687"/>
            </a:xfrm>
            <a:custGeom>
              <a:rect b="b" l="l" r="r" t="t"/>
              <a:pathLst>
                <a:path extrusionOk="0" h="3614" w="3998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78"/>
            <p:cNvSpPr/>
            <p:nvPr/>
          </p:nvSpPr>
          <p:spPr>
            <a:xfrm>
              <a:off x="7190419" y="2161353"/>
              <a:ext cx="17868" cy="94687"/>
            </a:xfrm>
            <a:custGeom>
              <a:rect b="b" l="l" r="r" t="t"/>
              <a:pathLst>
                <a:path extrusionOk="0" h="3614" w="682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78"/>
            <p:cNvSpPr/>
            <p:nvPr/>
          </p:nvSpPr>
          <p:spPr>
            <a:xfrm>
              <a:off x="7103540" y="2090010"/>
              <a:ext cx="71343" cy="71369"/>
            </a:xfrm>
            <a:custGeom>
              <a:rect b="b" l="l" r="r" t="t"/>
              <a:pathLst>
                <a:path extrusionOk="0" h="2724" w="2723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78"/>
            <p:cNvSpPr/>
            <p:nvPr/>
          </p:nvSpPr>
          <p:spPr>
            <a:xfrm>
              <a:off x="7103540" y="2090010"/>
              <a:ext cx="71343" cy="71369"/>
            </a:xfrm>
            <a:custGeom>
              <a:rect b="b" l="l" r="r" t="t"/>
              <a:pathLst>
                <a:path extrusionOk="0" h="2724" w="2723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78"/>
            <p:cNvSpPr/>
            <p:nvPr/>
          </p:nvSpPr>
          <p:spPr>
            <a:xfrm>
              <a:off x="7139198" y="2256013"/>
              <a:ext cx="16847" cy="62304"/>
            </a:xfrm>
            <a:custGeom>
              <a:rect b="b" l="l" r="r" t="t"/>
              <a:pathLst>
                <a:path extrusionOk="0" h="2378" w="643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78"/>
            <p:cNvSpPr/>
            <p:nvPr/>
          </p:nvSpPr>
          <p:spPr>
            <a:xfrm>
              <a:off x="7193930" y="2002424"/>
              <a:ext cx="11083" cy="38147"/>
            </a:xfrm>
            <a:custGeom>
              <a:rect b="b" l="l" r="r" t="t"/>
              <a:pathLst>
                <a:path extrusionOk="0" h="1456" w="423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78"/>
            <p:cNvSpPr/>
            <p:nvPr/>
          </p:nvSpPr>
          <p:spPr>
            <a:xfrm>
              <a:off x="7193930" y="2072063"/>
              <a:ext cx="11083" cy="47108"/>
            </a:xfrm>
            <a:custGeom>
              <a:rect b="b" l="l" r="r" t="t"/>
              <a:pathLst>
                <a:path extrusionOk="0" h="1798" w="423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78"/>
            <p:cNvSpPr/>
            <p:nvPr/>
          </p:nvSpPr>
          <p:spPr>
            <a:xfrm>
              <a:off x="7177371" y="2029488"/>
              <a:ext cx="43964" cy="47998"/>
            </a:xfrm>
            <a:custGeom>
              <a:rect b="b" l="l" r="r" t="t"/>
              <a:pathLst>
                <a:path extrusionOk="0" h="1832" w="1678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78"/>
            <p:cNvSpPr/>
            <p:nvPr/>
          </p:nvSpPr>
          <p:spPr>
            <a:xfrm>
              <a:off x="7197205" y="2029488"/>
              <a:ext cx="24130" cy="47998"/>
            </a:xfrm>
            <a:custGeom>
              <a:rect b="b" l="l" r="r" t="t"/>
              <a:pathLst>
                <a:path extrusionOk="0" h="1832" w="921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78"/>
            <p:cNvSpPr/>
            <p:nvPr/>
          </p:nvSpPr>
          <p:spPr>
            <a:xfrm>
              <a:off x="7208261" y="2145528"/>
              <a:ext cx="209705" cy="129611"/>
            </a:xfrm>
            <a:custGeom>
              <a:rect b="b" l="l" r="r" t="t"/>
              <a:pathLst>
                <a:path extrusionOk="0" h="4947" w="8004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78"/>
            <p:cNvSpPr/>
            <p:nvPr/>
          </p:nvSpPr>
          <p:spPr>
            <a:xfrm>
              <a:off x="7391321" y="2145528"/>
              <a:ext cx="26645" cy="129611"/>
            </a:xfrm>
            <a:custGeom>
              <a:rect b="b" l="l" r="r" t="t"/>
              <a:pathLst>
                <a:path extrusionOk="0" h="4947" w="1017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78"/>
            <p:cNvSpPr/>
            <p:nvPr/>
          </p:nvSpPr>
          <p:spPr>
            <a:xfrm>
              <a:off x="7139198" y="1991053"/>
              <a:ext cx="88189" cy="122092"/>
            </a:xfrm>
            <a:custGeom>
              <a:rect b="b" l="l" r="r" t="t"/>
              <a:pathLst>
                <a:path extrusionOk="0" h="4660" w="3366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78"/>
            <p:cNvSpPr/>
            <p:nvPr/>
          </p:nvSpPr>
          <p:spPr>
            <a:xfrm>
              <a:off x="7079672" y="2018406"/>
              <a:ext cx="23894" cy="299911"/>
            </a:xfrm>
            <a:custGeom>
              <a:rect b="b" l="l" r="r" t="t"/>
              <a:pathLst>
                <a:path extrusionOk="0" h="11447" w="912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78"/>
            <p:cNvSpPr/>
            <p:nvPr/>
          </p:nvSpPr>
          <p:spPr>
            <a:xfrm>
              <a:off x="7085698" y="2018379"/>
              <a:ext cx="17868" cy="299938"/>
            </a:xfrm>
            <a:custGeom>
              <a:rect b="b" l="l" r="r" t="t"/>
              <a:pathLst>
                <a:path extrusionOk="0" h="11448" w="682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5" name="Google Shape;7125;p78"/>
          <p:cNvGrpSpPr/>
          <p:nvPr/>
        </p:nvGrpSpPr>
        <p:grpSpPr>
          <a:xfrm>
            <a:off x="6641188" y="2035514"/>
            <a:ext cx="361901" cy="238132"/>
            <a:chOff x="6641188" y="2035514"/>
            <a:chExt cx="361901" cy="238132"/>
          </a:xfrm>
        </p:grpSpPr>
        <p:sp>
          <p:nvSpPr>
            <p:cNvPr id="7126" name="Google Shape;7126;p78"/>
            <p:cNvSpPr/>
            <p:nvPr/>
          </p:nvSpPr>
          <p:spPr>
            <a:xfrm>
              <a:off x="6641188" y="2035514"/>
              <a:ext cx="361901" cy="220787"/>
            </a:xfrm>
            <a:custGeom>
              <a:rect b="b" l="l" r="r" t="t"/>
              <a:pathLst>
                <a:path extrusionOk="0" h="8427" w="13813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78"/>
            <p:cNvSpPr/>
            <p:nvPr/>
          </p:nvSpPr>
          <p:spPr>
            <a:xfrm>
              <a:off x="6641188" y="2035514"/>
              <a:ext cx="361901" cy="220787"/>
            </a:xfrm>
            <a:custGeom>
              <a:rect b="b" l="l" r="r" t="t"/>
              <a:pathLst>
                <a:path extrusionOk="0" h="8427" w="13813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78"/>
            <p:cNvSpPr/>
            <p:nvPr/>
          </p:nvSpPr>
          <p:spPr>
            <a:xfrm>
              <a:off x="6681615" y="2256275"/>
              <a:ext cx="65579" cy="17371"/>
            </a:xfrm>
            <a:custGeom>
              <a:rect b="b" l="l" r="r" t="t"/>
              <a:pathLst>
                <a:path extrusionOk="0" h="663" w="2503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78"/>
            <p:cNvSpPr/>
            <p:nvPr/>
          </p:nvSpPr>
          <p:spPr>
            <a:xfrm>
              <a:off x="6897084" y="2256275"/>
              <a:ext cx="65579" cy="17371"/>
            </a:xfrm>
            <a:custGeom>
              <a:rect b="b" l="l" r="r" t="t"/>
              <a:pathLst>
                <a:path extrusionOk="0" h="663" w="2503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78"/>
            <p:cNvSpPr/>
            <p:nvPr/>
          </p:nvSpPr>
          <p:spPr>
            <a:xfrm>
              <a:off x="6666288" y="2064151"/>
              <a:ext cx="191653" cy="163776"/>
            </a:xfrm>
            <a:custGeom>
              <a:rect b="b" l="l" r="r" t="t"/>
              <a:pathLst>
                <a:path extrusionOk="0" h="6251" w="7315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78"/>
            <p:cNvSpPr/>
            <p:nvPr/>
          </p:nvSpPr>
          <p:spPr>
            <a:xfrm>
              <a:off x="6666288" y="2063653"/>
              <a:ext cx="191915" cy="164274"/>
            </a:xfrm>
            <a:custGeom>
              <a:rect b="b" l="l" r="r" t="t"/>
              <a:pathLst>
                <a:path extrusionOk="0" h="6270" w="7325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78"/>
            <p:cNvSpPr/>
            <p:nvPr/>
          </p:nvSpPr>
          <p:spPr>
            <a:xfrm>
              <a:off x="6892315" y="2171387"/>
              <a:ext cx="75115" cy="64321"/>
            </a:xfrm>
            <a:custGeom>
              <a:rect b="b" l="l" r="r" t="t"/>
              <a:pathLst>
                <a:path extrusionOk="0" h="2455" w="2867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78"/>
            <p:cNvSpPr/>
            <p:nvPr/>
          </p:nvSpPr>
          <p:spPr>
            <a:xfrm>
              <a:off x="6925485" y="2171387"/>
              <a:ext cx="44461" cy="64111"/>
            </a:xfrm>
            <a:custGeom>
              <a:rect b="b" l="l" r="r" t="t"/>
              <a:pathLst>
                <a:path extrusionOk="0" h="2447" w="1697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78"/>
            <p:cNvSpPr/>
            <p:nvPr/>
          </p:nvSpPr>
          <p:spPr>
            <a:xfrm>
              <a:off x="6889302" y="2064151"/>
              <a:ext cx="40715" cy="19624"/>
            </a:xfrm>
            <a:custGeom>
              <a:rect b="b" l="l" r="r" t="t"/>
              <a:pathLst>
                <a:path extrusionOk="0" h="749" w="1554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78"/>
            <p:cNvSpPr/>
            <p:nvPr/>
          </p:nvSpPr>
          <p:spPr>
            <a:xfrm>
              <a:off x="6908402" y="2063889"/>
              <a:ext cx="21615" cy="19886"/>
            </a:xfrm>
            <a:custGeom>
              <a:rect b="b" l="l" r="r" t="t"/>
              <a:pathLst>
                <a:path extrusionOk="0" h="759" w="825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78"/>
            <p:cNvSpPr/>
            <p:nvPr/>
          </p:nvSpPr>
          <p:spPr>
            <a:xfrm>
              <a:off x="6889302" y="2099049"/>
              <a:ext cx="40715" cy="19624"/>
            </a:xfrm>
            <a:custGeom>
              <a:rect b="b" l="l" r="r" t="t"/>
              <a:pathLst>
                <a:path extrusionOk="0" h="749" w="1554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78"/>
            <p:cNvSpPr/>
            <p:nvPr/>
          </p:nvSpPr>
          <p:spPr>
            <a:xfrm>
              <a:off x="6889302" y="2133974"/>
              <a:ext cx="40715" cy="19598"/>
            </a:xfrm>
            <a:custGeom>
              <a:rect b="b" l="l" r="r" t="t"/>
              <a:pathLst>
                <a:path extrusionOk="0" h="748" w="1554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78"/>
            <p:cNvSpPr/>
            <p:nvPr/>
          </p:nvSpPr>
          <p:spPr>
            <a:xfrm>
              <a:off x="6908402" y="2099049"/>
              <a:ext cx="21615" cy="19624"/>
            </a:xfrm>
            <a:custGeom>
              <a:rect b="b" l="l" r="r" t="t"/>
              <a:pathLst>
                <a:path extrusionOk="0" h="749" w="825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78"/>
            <p:cNvSpPr/>
            <p:nvPr/>
          </p:nvSpPr>
          <p:spPr>
            <a:xfrm>
              <a:off x="6908402" y="2133974"/>
              <a:ext cx="21615" cy="19598"/>
            </a:xfrm>
            <a:custGeom>
              <a:rect b="b" l="l" r="r" t="t"/>
              <a:pathLst>
                <a:path extrusionOk="0" h="748" w="825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78"/>
            <p:cNvSpPr/>
            <p:nvPr/>
          </p:nvSpPr>
          <p:spPr>
            <a:xfrm>
              <a:off x="6947833" y="2064151"/>
              <a:ext cx="33405" cy="89421"/>
            </a:xfrm>
            <a:custGeom>
              <a:rect b="b" l="l" r="r" t="t"/>
              <a:pathLst>
                <a:path extrusionOk="0" h="3413" w="1275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78"/>
            <p:cNvSpPr/>
            <p:nvPr/>
          </p:nvSpPr>
          <p:spPr>
            <a:xfrm>
              <a:off x="6960645" y="2063889"/>
              <a:ext cx="20593" cy="89683"/>
            </a:xfrm>
            <a:custGeom>
              <a:rect b="b" l="l" r="r" t="t"/>
              <a:pathLst>
                <a:path extrusionOk="0" h="3423" w="786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78"/>
            <p:cNvSpPr/>
            <p:nvPr/>
          </p:nvSpPr>
          <p:spPr>
            <a:xfrm>
              <a:off x="6816728" y="2076203"/>
              <a:ext cx="31676" cy="11083"/>
            </a:xfrm>
            <a:custGeom>
              <a:rect b="b" l="l" r="r" t="t"/>
              <a:pathLst>
                <a:path extrusionOk="0" h="423" w="1209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78"/>
            <p:cNvSpPr/>
            <p:nvPr/>
          </p:nvSpPr>
          <p:spPr>
            <a:xfrm>
              <a:off x="6677842" y="2076203"/>
              <a:ext cx="15353" cy="11083"/>
            </a:xfrm>
            <a:custGeom>
              <a:rect b="b" l="l" r="r" t="t"/>
              <a:pathLst>
                <a:path extrusionOk="0" h="423" w="586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78"/>
            <p:cNvSpPr/>
            <p:nvPr/>
          </p:nvSpPr>
          <p:spPr>
            <a:xfrm>
              <a:off x="6685126" y="2100569"/>
              <a:ext cx="155995" cy="90678"/>
            </a:xfrm>
            <a:custGeom>
              <a:rect b="b" l="l" r="r" t="t"/>
              <a:pathLst>
                <a:path extrusionOk="0" h="3461" w="5954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5" name="Google Shape;7145;p78"/>
          <p:cNvGrpSpPr/>
          <p:nvPr/>
        </p:nvGrpSpPr>
        <p:grpSpPr>
          <a:xfrm>
            <a:off x="6202443" y="1986677"/>
            <a:ext cx="362425" cy="335884"/>
            <a:chOff x="6202443" y="1986677"/>
            <a:chExt cx="362425" cy="335884"/>
          </a:xfrm>
        </p:grpSpPr>
        <p:sp>
          <p:nvSpPr>
            <p:cNvPr id="7146" name="Google Shape;7146;p78"/>
            <p:cNvSpPr/>
            <p:nvPr/>
          </p:nvSpPr>
          <p:spPr>
            <a:xfrm>
              <a:off x="6202705" y="2077460"/>
              <a:ext cx="202945" cy="244891"/>
            </a:xfrm>
            <a:custGeom>
              <a:rect b="b" l="l" r="r" t="t"/>
              <a:pathLst>
                <a:path extrusionOk="0" h="9347" w="7746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78"/>
            <p:cNvSpPr/>
            <p:nvPr/>
          </p:nvSpPr>
          <p:spPr>
            <a:xfrm>
              <a:off x="6202443" y="2077460"/>
              <a:ext cx="202185" cy="244891"/>
            </a:xfrm>
            <a:custGeom>
              <a:rect b="b" l="l" r="r" t="t"/>
              <a:pathLst>
                <a:path extrusionOk="0" h="9347" w="7717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78"/>
            <p:cNvSpPr/>
            <p:nvPr/>
          </p:nvSpPr>
          <p:spPr>
            <a:xfrm>
              <a:off x="6248398" y="2055610"/>
              <a:ext cx="111298" cy="22139"/>
            </a:xfrm>
            <a:custGeom>
              <a:rect b="b" l="l" r="r" t="t"/>
              <a:pathLst>
                <a:path extrusionOk="0" h="845" w="4248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78"/>
            <p:cNvSpPr/>
            <p:nvPr/>
          </p:nvSpPr>
          <p:spPr>
            <a:xfrm>
              <a:off x="6331295" y="2055610"/>
              <a:ext cx="28401" cy="22139"/>
            </a:xfrm>
            <a:custGeom>
              <a:rect b="b" l="l" r="r" t="t"/>
              <a:pathLst>
                <a:path extrusionOk="0" h="845" w="1084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78"/>
            <p:cNvSpPr/>
            <p:nvPr/>
          </p:nvSpPr>
          <p:spPr>
            <a:xfrm>
              <a:off x="6225290" y="1992834"/>
              <a:ext cx="157514" cy="62801"/>
            </a:xfrm>
            <a:custGeom>
              <a:rect b="b" l="l" r="r" t="t"/>
              <a:pathLst>
                <a:path extrusionOk="0" h="2397" w="6012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78"/>
            <p:cNvSpPr/>
            <p:nvPr/>
          </p:nvSpPr>
          <p:spPr>
            <a:xfrm>
              <a:off x="6343085" y="1992572"/>
              <a:ext cx="39719" cy="63063"/>
            </a:xfrm>
            <a:custGeom>
              <a:rect b="b" l="l" r="r" t="t"/>
              <a:pathLst>
                <a:path extrusionOk="0" h="2407" w="1516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78"/>
            <p:cNvSpPr/>
            <p:nvPr/>
          </p:nvSpPr>
          <p:spPr>
            <a:xfrm>
              <a:off x="6222539" y="2138978"/>
              <a:ext cx="142685" cy="122223"/>
            </a:xfrm>
            <a:custGeom>
              <a:rect b="b" l="l" r="r" t="t"/>
              <a:pathLst>
                <a:path extrusionOk="0" h="4665" w="5446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78"/>
            <p:cNvSpPr/>
            <p:nvPr/>
          </p:nvSpPr>
          <p:spPr>
            <a:xfrm>
              <a:off x="6253926" y="2149799"/>
              <a:ext cx="121070" cy="111586"/>
            </a:xfrm>
            <a:custGeom>
              <a:rect b="b" l="l" r="r" t="t"/>
              <a:pathLst>
                <a:path extrusionOk="0" h="4259" w="4621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78"/>
            <p:cNvSpPr/>
            <p:nvPr/>
          </p:nvSpPr>
          <p:spPr>
            <a:xfrm>
              <a:off x="6355137" y="2176654"/>
              <a:ext cx="170562" cy="145908"/>
            </a:xfrm>
            <a:custGeom>
              <a:rect b="b" l="l" r="r" t="t"/>
              <a:pathLst>
                <a:path extrusionOk="0" h="5569" w="651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78"/>
            <p:cNvSpPr/>
            <p:nvPr/>
          </p:nvSpPr>
          <p:spPr>
            <a:xfrm>
              <a:off x="6394568" y="2191483"/>
              <a:ext cx="141166" cy="131026"/>
            </a:xfrm>
            <a:custGeom>
              <a:rect b="b" l="l" r="r" t="t"/>
              <a:pathLst>
                <a:path extrusionOk="0" h="5001" w="5388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78"/>
            <p:cNvSpPr/>
            <p:nvPr/>
          </p:nvSpPr>
          <p:spPr>
            <a:xfrm>
              <a:off x="6402611" y="2199002"/>
              <a:ext cx="109516" cy="109542"/>
            </a:xfrm>
            <a:custGeom>
              <a:rect b="b" l="l" r="r" t="t"/>
              <a:pathLst>
                <a:path extrusionOk="0" h="4181" w="418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78"/>
            <p:cNvSpPr/>
            <p:nvPr/>
          </p:nvSpPr>
          <p:spPr>
            <a:xfrm>
              <a:off x="6451841" y="2085320"/>
              <a:ext cx="113027" cy="215181"/>
            </a:xfrm>
            <a:custGeom>
              <a:rect b="b" l="l" r="r" t="t"/>
              <a:pathLst>
                <a:path extrusionOk="0" h="8213" w="4314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78"/>
            <p:cNvSpPr/>
            <p:nvPr/>
          </p:nvSpPr>
          <p:spPr>
            <a:xfrm>
              <a:off x="6497796" y="2085242"/>
              <a:ext cx="66810" cy="215259"/>
            </a:xfrm>
            <a:custGeom>
              <a:rect b="b" l="l" r="r" t="t"/>
              <a:pathLst>
                <a:path extrusionOk="0" h="8216" w="255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78"/>
            <p:cNvSpPr/>
            <p:nvPr/>
          </p:nvSpPr>
          <p:spPr>
            <a:xfrm>
              <a:off x="6498791" y="2192740"/>
              <a:ext cx="66076" cy="107761"/>
            </a:xfrm>
            <a:custGeom>
              <a:rect b="b" l="l" r="r" t="t"/>
              <a:pathLst>
                <a:path extrusionOk="0" h="4113" w="2522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78"/>
            <p:cNvSpPr/>
            <p:nvPr/>
          </p:nvSpPr>
          <p:spPr>
            <a:xfrm>
              <a:off x="6504555" y="2192740"/>
              <a:ext cx="60050" cy="107761"/>
            </a:xfrm>
            <a:custGeom>
              <a:rect b="b" l="l" r="r" t="t"/>
              <a:pathLst>
                <a:path extrusionOk="0" h="4113" w="2292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78"/>
            <p:cNvSpPr/>
            <p:nvPr/>
          </p:nvSpPr>
          <p:spPr>
            <a:xfrm>
              <a:off x="6268493" y="2166226"/>
              <a:ext cx="71343" cy="67596"/>
            </a:xfrm>
            <a:custGeom>
              <a:rect b="b" l="l" r="r" t="t"/>
              <a:pathLst>
                <a:path extrusionOk="0" h="2580" w="2723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78"/>
            <p:cNvSpPr/>
            <p:nvPr/>
          </p:nvSpPr>
          <p:spPr>
            <a:xfrm>
              <a:off x="6258459" y="1986677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78"/>
            <p:cNvSpPr/>
            <p:nvPr/>
          </p:nvSpPr>
          <p:spPr>
            <a:xfrm>
              <a:off x="6298623" y="1986677"/>
              <a:ext cx="11345" cy="74487"/>
            </a:xfrm>
            <a:custGeom>
              <a:rect b="b" l="l" r="r" t="t"/>
              <a:pathLst>
                <a:path extrusionOk="0" h="2843" w="433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78"/>
            <p:cNvSpPr/>
            <p:nvPr/>
          </p:nvSpPr>
          <p:spPr>
            <a:xfrm>
              <a:off x="6338814" y="1986677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78"/>
            <p:cNvSpPr/>
            <p:nvPr/>
          </p:nvSpPr>
          <p:spPr>
            <a:xfrm>
              <a:off x="6394306" y="2194286"/>
              <a:ext cx="116118" cy="111979"/>
            </a:xfrm>
            <a:custGeom>
              <a:rect b="b" l="l" r="r" t="t"/>
              <a:pathLst>
                <a:path extrusionOk="0" h="4274" w="4432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6" name="Google Shape;7166;p78"/>
          <p:cNvGrpSpPr/>
          <p:nvPr/>
        </p:nvGrpSpPr>
        <p:grpSpPr>
          <a:xfrm>
            <a:off x="5764222" y="2016598"/>
            <a:ext cx="374293" cy="276069"/>
            <a:chOff x="5764222" y="2016598"/>
            <a:chExt cx="374293" cy="276069"/>
          </a:xfrm>
        </p:grpSpPr>
        <p:sp>
          <p:nvSpPr>
            <p:cNvPr id="7167" name="Google Shape;7167;p78"/>
            <p:cNvSpPr/>
            <p:nvPr/>
          </p:nvSpPr>
          <p:spPr>
            <a:xfrm>
              <a:off x="5925693" y="2209823"/>
              <a:ext cx="37440" cy="82844"/>
            </a:xfrm>
            <a:custGeom>
              <a:rect b="b" l="l" r="r" t="t"/>
              <a:pathLst>
                <a:path extrusionOk="0" h="3162" w="1429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78"/>
            <p:cNvSpPr/>
            <p:nvPr/>
          </p:nvSpPr>
          <p:spPr>
            <a:xfrm>
              <a:off x="5932478" y="2209823"/>
              <a:ext cx="29973" cy="29396"/>
            </a:xfrm>
            <a:custGeom>
              <a:rect b="b" l="l" r="r" t="t"/>
              <a:pathLst>
                <a:path extrusionOk="0" h="1122" w="1144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78"/>
            <p:cNvSpPr/>
            <p:nvPr/>
          </p:nvSpPr>
          <p:spPr>
            <a:xfrm>
              <a:off x="5913824" y="2016598"/>
              <a:ext cx="39772" cy="54103"/>
            </a:xfrm>
            <a:custGeom>
              <a:rect b="b" l="l" r="r" t="t"/>
              <a:pathLst>
                <a:path extrusionOk="0" h="2065" w="1518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78"/>
            <p:cNvSpPr/>
            <p:nvPr/>
          </p:nvSpPr>
          <p:spPr>
            <a:xfrm>
              <a:off x="5919667" y="2050081"/>
              <a:ext cx="34191" cy="20619"/>
            </a:xfrm>
            <a:custGeom>
              <a:rect b="b" l="l" r="r" t="t"/>
              <a:pathLst>
                <a:path extrusionOk="0" h="787" w="1305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78"/>
            <p:cNvSpPr/>
            <p:nvPr/>
          </p:nvSpPr>
          <p:spPr>
            <a:xfrm>
              <a:off x="6013096" y="2018301"/>
              <a:ext cx="39510" cy="52898"/>
            </a:xfrm>
            <a:custGeom>
              <a:rect b="b" l="l" r="r" t="t"/>
              <a:pathLst>
                <a:path extrusionOk="0" h="2019" w="1508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78"/>
            <p:cNvSpPr/>
            <p:nvPr/>
          </p:nvSpPr>
          <p:spPr>
            <a:xfrm>
              <a:off x="6012834" y="2050841"/>
              <a:ext cx="34191" cy="20619"/>
            </a:xfrm>
            <a:custGeom>
              <a:rect b="b" l="l" r="r" t="t"/>
              <a:pathLst>
                <a:path extrusionOk="0" h="787" w="1305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78"/>
            <p:cNvSpPr/>
            <p:nvPr/>
          </p:nvSpPr>
          <p:spPr>
            <a:xfrm>
              <a:off x="5764222" y="2069679"/>
              <a:ext cx="201190" cy="176798"/>
            </a:xfrm>
            <a:custGeom>
              <a:rect b="b" l="l" r="r" t="t"/>
              <a:pathLst>
                <a:path extrusionOk="0" h="6748" w="7679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78"/>
            <p:cNvSpPr/>
            <p:nvPr/>
          </p:nvSpPr>
          <p:spPr>
            <a:xfrm>
              <a:off x="5769750" y="2069679"/>
              <a:ext cx="195662" cy="176562"/>
            </a:xfrm>
            <a:custGeom>
              <a:rect b="b" l="l" r="r" t="t"/>
              <a:pathLst>
                <a:path extrusionOk="0" h="6739" w="7468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78"/>
            <p:cNvSpPr/>
            <p:nvPr/>
          </p:nvSpPr>
          <p:spPr>
            <a:xfrm>
              <a:off x="5987236" y="2069679"/>
              <a:ext cx="151279" cy="119289"/>
            </a:xfrm>
            <a:custGeom>
              <a:rect b="b" l="l" r="r" t="t"/>
              <a:pathLst>
                <a:path extrusionOk="0" h="4553" w="5774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78"/>
            <p:cNvSpPr/>
            <p:nvPr/>
          </p:nvSpPr>
          <p:spPr>
            <a:xfrm>
              <a:off x="5986974" y="2071434"/>
              <a:ext cx="146930" cy="117533"/>
            </a:xfrm>
            <a:custGeom>
              <a:rect b="b" l="l" r="r" t="t"/>
              <a:pathLst>
                <a:path extrusionOk="0" h="4486" w="5608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78"/>
            <p:cNvSpPr/>
            <p:nvPr/>
          </p:nvSpPr>
          <p:spPr>
            <a:xfrm>
              <a:off x="5958836" y="2073452"/>
              <a:ext cx="44985" cy="133122"/>
            </a:xfrm>
            <a:custGeom>
              <a:rect b="b" l="l" r="r" t="t"/>
              <a:pathLst>
                <a:path extrusionOk="0" h="5081" w="1717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8" name="Google Shape;7178;p78"/>
          <p:cNvGrpSpPr/>
          <p:nvPr/>
        </p:nvGrpSpPr>
        <p:grpSpPr>
          <a:xfrm>
            <a:off x="5325477" y="2016441"/>
            <a:ext cx="361927" cy="276515"/>
            <a:chOff x="5325477" y="2016441"/>
            <a:chExt cx="361927" cy="276515"/>
          </a:xfrm>
        </p:grpSpPr>
        <p:sp>
          <p:nvSpPr>
            <p:cNvPr id="7179" name="Google Shape;7179;p78"/>
            <p:cNvSpPr/>
            <p:nvPr/>
          </p:nvSpPr>
          <p:spPr>
            <a:xfrm>
              <a:off x="5514091" y="2232853"/>
              <a:ext cx="35449" cy="60103"/>
            </a:xfrm>
            <a:custGeom>
              <a:rect b="b" l="l" r="r" t="t"/>
              <a:pathLst>
                <a:path extrusionOk="0" h="2294" w="1353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78"/>
            <p:cNvSpPr/>
            <p:nvPr/>
          </p:nvSpPr>
          <p:spPr>
            <a:xfrm>
              <a:off x="5605633" y="2232879"/>
              <a:ext cx="35291" cy="60077"/>
            </a:xfrm>
            <a:custGeom>
              <a:rect b="b" l="l" r="r" t="t"/>
              <a:pathLst>
                <a:path extrusionOk="0" h="2293" w="1347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78"/>
            <p:cNvSpPr/>
            <p:nvPr/>
          </p:nvSpPr>
          <p:spPr>
            <a:xfrm>
              <a:off x="5466852" y="2264476"/>
              <a:ext cx="219530" cy="28479"/>
            </a:xfrm>
            <a:custGeom>
              <a:rect b="b" l="l" r="r" t="t"/>
              <a:pathLst>
                <a:path extrusionOk="0" h="1087" w="8379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78"/>
            <p:cNvSpPr/>
            <p:nvPr/>
          </p:nvSpPr>
          <p:spPr>
            <a:xfrm>
              <a:off x="5325477" y="2064413"/>
              <a:ext cx="361665" cy="177060"/>
            </a:xfrm>
            <a:custGeom>
              <a:rect b="b" l="l" r="r" t="t"/>
              <a:pathLst>
                <a:path extrusionOk="0" h="6758" w="13804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78"/>
            <p:cNvSpPr/>
            <p:nvPr/>
          </p:nvSpPr>
          <p:spPr>
            <a:xfrm>
              <a:off x="5325477" y="2064413"/>
              <a:ext cx="361927" cy="171793"/>
            </a:xfrm>
            <a:custGeom>
              <a:rect b="b" l="l" r="r" t="t"/>
              <a:pathLst>
                <a:path extrusionOk="0" h="6557" w="13814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78"/>
            <p:cNvSpPr/>
            <p:nvPr/>
          </p:nvSpPr>
          <p:spPr>
            <a:xfrm>
              <a:off x="5567329" y="2102062"/>
              <a:ext cx="111036" cy="101735"/>
            </a:xfrm>
            <a:custGeom>
              <a:rect b="b" l="l" r="r" t="t"/>
              <a:pathLst>
                <a:path extrusionOk="0" h="3883" w="4238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78"/>
            <p:cNvSpPr/>
            <p:nvPr/>
          </p:nvSpPr>
          <p:spPr>
            <a:xfrm>
              <a:off x="5567329" y="2102062"/>
              <a:ext cx="111036" cy="101735"/>
            </a:xfrm>
            <a:custGeom>
              <a:rect b="b" l="l" r="r" t="t"/>
              <a:pathLst>
                <a:path extrusionOk="0" h="3883" w="4238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78"/>
            <p:cNvSpPr/>
            <p:nvPr/>
          </p:nvSpPr>
          <p:spPr>
            <a:xfrm>
              <a:off x="5506309" y="2128943"/>
              <a:ext cx="37676" cy="63587"/>
            </a:xfrm>
            <a:custGeom>
              <a:rect b="b" l="l" r="r" t="t"/>
              <a:pathLst>
                <a:path extrusionOk="0" h="2427" w="1438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78"/>
            <p:cNvSpPr/>
            <p:nvPr/>
          </p:nvSpPr>
          <p:spPr>
            <a:xfrm>
              <a:off x="5530413" y="2128681"/>
              <a:ext cx="13572" cy="63823"/>
            </a:xfrm>
            <a:custGeom>
              <a:rect b="b" l="l" r="r" t="t"/>
              <a:pathLst>
                <a:path extrusionOk="0" h="2436" w="518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78"/>
            <p:cNvSpPr/>
            <p:nvPr/>
          </p:nvSpPr>
          <p:spPr>
            <a:xfrm>
              <a:off x="5503532" y="2078718"/>
              <a:ext cx="17606" cy="17868"/>
            </a:xfrm>
            <a:custGeom>
              <a:rect b="b" l="l" r="r" t="t"/>
              <a:pathLst>
                <a:path extrusionOk="0" h="682" w="672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78"/>
            <p:cNvSpPr/>
            <p:nvPr/>
          </p:nvSpPr>
          <p:spPr>
            <a:xfrm>
              <a:off x="5489960" y="2060876"/>
              <a:ext cx="44226" cy="17868"/>
            </a:xfrm>
            <a:custGeom>
              <a:rect b="b" l="l" r="r" t="t"/>
              <a:pathLst>
                <a:path extrusionOk="0" h="682" w="1688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78"/>
            <p:cNvSpPr/>
            <p:nvPr/>
          </p:nvSpPr>
          <p:spPr>
            <a:xfrm>
              <a:off x="5518859" y="2060640"/>
              <a:ext cx="15589" cy="18104"/>
            </a:xfrm>
            <a:custGeom>
              <a:rect b="b" l="l" r="r" t="t"/>
              <a:pathLst>
                <a:path extrusionOk="0" h="691" w="595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78"/>
            <p:cNvSpPr/>
            <p:nvPr/>
          </p:nvSpPr>
          <p:spPr>
            <a:xfrm>
              <a:off x="5496746" y="2016441"/>
              <a:ext cx="31178" cy="44461"/>
            </a:xfrm>
            <a:custGeom>
              <a:rect b="b" l="l" r="r" t="t"/>
              <a:pathLst>
                <a:path extrusionOk="0" h="1697" w="119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78"/>
            <p:cNvSpPr/>
            <p:nvPr/>
          </p:nvSpPr>
          <p:spPr>
            <a:xfrm>
              <a:off x="5502039" y="2016441"/>
              <a:ext cx="25886" cy="44226"/>
            </a:xfrm>
            <a:custGeom>
              <a:rect b="b" l="l" r="r" t="t"/>
              <a:pathLst>
                <a:path extrusionOk="0" h="1688" w="988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78"/>
            <p:cNvSpPr/>
            <p:nvPr/>
          </p:nvSpPr>
          <p:spPr>
            <a:xfrm>
              <a:off x="5363676" y="2019165"/>
              <a:ext cx="133096" cy="34741"/>
            </a:xfrm>
            <a:custGeom>
              <a:rect b="b" l="l" r="r" t="t"/>
              <a:pathLst>
                <a:path extrusionOk="0" h="1326" w="508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78"/>
            <p:cNvSpPr/>
            <p:nvPr/>
          </p:nvSpPr>
          <p:spPr>
            <a:xfrm>
              <a:off x="5482939" y="2025977"/>
              <a:ext cx="14331" cy="21379"/>
            </a:xfrm>
            <a:custGeom>
              <a:rect b="b" l="l" r="r" t="t"/>
              <a:pathLst>
                <a:path extrusionOk="0" h="816" w="547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78"/>
            <p:cNvSpPr/>
            <p:nvPr/>
          </p:nvSpPr>
          <p:spPr>
            <a:xfrm>
              <a:off x="5584647" y="2123179"/>
              <a:ext cx="26645" cy="52007"/>
            </a:xfrm>
            <a:custGeom>
              <a:rect b="b" l="l" r="r" t="t"/>
              <a:pathLst>
                <a:path extrusionOk="0" h="1985" w="1017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78"/>
            <p:cNvSpPr/>
            <p:nvPr/>
          </p:nvSpPr>
          <p:spPr>
            <a:xfrm>
              <a:off x="5592429" y="2123913"/>
              <a:ext cx="18366" cy="51011"/>
            </a:xfrm>
            <a:custGeom>
              <a:rect b="b" l="l" r="r" t="t"/>
              <a:pathLst>
                <a:path extrusionOk="0" h="1947" w="701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78"/>
            <p:cNvSpPr/>
            <p:nvPr/>
          </p:nvSpPr>
          <p:spPr>
            <a:xfrm>
              <a:off x="5526378" y="2019165"/>
              <a:ext cx="133096" cy="34558"/>
            </a:xfrm>
            <a:custGeom>
              <a:rect b="b" l="l" r="r" t="t"/>
              <a:pathLst>
                <a:path extrusionOk="0" h="1319" w="508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78"/>
            <p:cNvSpPr/>
            <p:nvPr/>
          </p:nvSpPr>
          <p:spPr>
            <a:xfrm>
              <a:off x="5526143" y="2025977"/>
              <a:ext cx="14593" cy="21379"/>
            </a:xfrm>
            <a:custGeom>
              <a:rect b="b" l="l" r="r" t="t"/>
              <a:pathLst>
                <a:path extrusionOk="0" h="816" w="557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9" name="Google Shape;7199;p78"/>
          <p:cNvGrpSpPr/>
          <p:nvPr/>
        </p:nvGrpSpPr>
        <p:grpSpPr>
          <a:xfrm>
            <a:off x="4870671" y="2017200"/>
            <a:ext cx="364180" cy="274812"/>
            <a:chOff x="4870671" y="2017200"/>
            <a:chExt cx="364180" cy="274812"/>
          </a:xfrm>
        </p:grpSpPr>
        <p:sp>
          <p:nvSpPr>
            <p:cNvPr id="7200" name="Google Shape;7200;p78"/>
            <p:cNvSpPr/>
            <p:nvPr/>
          </p:nvSpPr>
          <p:spPr>
            <a:xfrm>
              <a:off x="5143151" y="2097294"/>
              <a:ext cx="91700" cy="115044"/>
            </a:xfrm>
            <a:custGeom>
              <a:rect b="b" l="l" r="r" t="t"/>
              <a:pathLst>
                <a:path extrusionOk="0" h="4391" w="350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78"/>
            <p:cNvSpPr/>
            <p:nvPr/>
          </p:nvSpPr>
          <p:spPr>
            <a:xfrm>
              <a:off x="5143151" y="2097058"/>
              <a:ext cx="33667" cy="115280"/>
            </a:xfrm>
            <a:custGeom>
              <a:rect b="b" l="l" r="r" t="t"/>
              <a:pathLst>
                <a:path extrusionOk="0" h="4400" w="1285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78"/>
            <p:cNvSpPr/>
            <p:nvPr/>
          </p:nvSpPr>
          <p:spPr>
            <a:xfrm>
              <a:off x="4870671" y="2017200"/>
              <a:ext cx="290584" cy="274471"/>
            </a:xfrm>
            <a:custGeom>
              <a:rect b="b" l="l" r="r" t="t"/>
              <a:pathLst>
                <a:path extrusionOk="0" h="10476" w="11091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78"/>
            <p:cNvSpPr/>
            <p:nvPr/>
          </p:nvSpPr>
          <p:spPr>
            <a:xfrm>
              <a:off x="4911595" y="2046309"/>
              <a:ext cx="263729" cy="245704"/>
            </a:xfrm>
            <a:custGeom>
              <a:rect b="b" l="l" r="r" t="t"/>
              <a:pathLst>
                <a:path extrusionOk="0" h="9378" w="10066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78"/>
            <p:cNvSpPr/>
            <p:nvPr/>
          </p:nvSpPr>
          <p:spPr>
            <a:xfrm>
              <a:off x="4872688" y="2101774"/>
              <a:ext cx="28899" cy="103045"/>
            </a:xfrm>
            <a:custGeom>
              <a:rect b="b" l="l" r="r" t="t"/>
              <a:pathLst>
                <a:path extrusionOk="0" h="3933" w="1103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78"/>
            <p:cNvSpPr/>
            <p:nvPr/>
          </p:nvSpPr>
          <p:spPr>
            <a:xfrm>
              <a:off x="4873946" y="2075024"/>
              <a:ext cx="73858" cy="159427"/>
            </a:xfrm>
            <a:custGeom>
              <a:rect b="b" l="l" r="r" t="t"/>
              <a:pathLst>
                <a:path extrusionOk="0" h="6085" w="2819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78"/>
            <p:cNvSpPr/>
            <p:nvPr/>
          </p:nvSpPr>
          <p:spPr>
            <a:xfrm>
              <a:off x="4904312" y="2074945"/>
              <a:ext cx="43492" cy="159244"/>
            </a:xfrm>
            <a:custGeom>
              <a:rect b="b" l="l" r="r" t="t"/>
              <a:pathLst>
                <a:path extrusionOk="0" h="6078" w="166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78"/>
            <p:cNvSpPr/>
            <p:nvPr/>
          </p:nvSpPr>
          <p:spPr>
            <a:xfrm>
              <a:off x="4877693" y="2119407"/>
              <a:ext cx="36706" cy="70583"/>
            </a:xfrm>
            <a:custGeom>
              <a:rect b="b" l="l" r="r" t="t"/>
              <a:pathLst>
                <a:path extrusionOk="0" h="2694" w="1401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78"/>
            <p:cNvSpPr/>
            <p:nvPr/>
          </p:nvSpPr>
          <p:spPr>
            <a:xfrm>
              <a:off x="5047888" y="2085504"/>
              <a:ext cx="106346" cy="54024"/>
            </a:xfrm>
            <a:custGeom>
              <a:rect b="b" l="l" r="r" t="t"/>
              <a:pathLst>
                <a:path extrusionOk="0" h="2062" w="4059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78"/>
            <p:cNvSpPr/>
            <p:nvPr/>
          </p:nvSpPr>
          <p:spPr>
            <a:xfrm>
              <a:off x="5056508" y="2170313"/>
              <a:ext cx="99717" cy="68644"/>
            </a:xfrm>
            <a:custGeom>
              <a:rect b="b" l="l" r="r" t="t"/>
              <a:pathLst>
                <a:path extrusionOk="0" h="2620" w="3806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78"/>
            <p:cNvSpPr/>
            <p:nvPr/>
          </p:nvSpPr>
          <p:spPr>
            <a:xfrm>
              <a:off x="5064368" y="2140995"/>
              <a:ext cx="45405" cy="20567"/>
            </a:xfrm>
            <a:custGeom>
              <a:rect b="b" l="l" r="r" t="t"/>
              <a:pathLst>
                <a:path extrusionOk="0" h="785" w="1733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78"/>
            <p:cNvSpPr/>
            <p:nvPr/>
          </p:nvSpPr>
          <p:spPr>
            <a:xfrm>
              <a:off x="5039556" y="2037479"/>
              <a:ext cx="75482" cy="44016"/>
            </a:xfrm>
            <a:custGeom>
              <a:rect b="b" l="l" r="r" t="t"/>
              <a:pathLst>
                <a:path extrusionOk="0" h="1680" w="2881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78"/>
            <p:cNvSpPr/>
            <p:nvPr/>
          </p:nvSpPr>
          <p:spPr>
            <a:xfrm>
              <a:off x="5016002" y="2240634"/>
              <a:ext cx="61884" cy="30995"/>
            </a:xfrm>
            <a:custGeom>
              <a:rect b="b" l="l" r="r" t="t"/>
              <a:pathLst>
                <a:path extrusionOk="0" h="1183" w="2362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3" name="Google Shape;7213;p78"/>
          <p:cNvGrpSpPr/>
          <p:nvPr/>
        </p:nvGrpSpPr>
        <p:grpSpPr>
          <a:xfrm>
            <a:off x="7144726" y="3355496"/>
            <a:ext cx="260690" cy="362032"/>
            <a:chOff x="7144726" y="3355496"/>
            <a:chExt cx="260690" cy="362032"/>
          </a:xfrm>
        </p:grpSpPr>
        <p:sp>
          <p:nvSpPr>
            <p:cNvPr id="7214" name="Google Shape;7214;p78"/>
            <p:cNvSpPr/>
            <p:nvPr/>
          </p:nvSpPr>
          <p:spPr>
            <a:xfrm>
              <a:off x="7144726" y="3355496"/>
              <a:ext cx="260690" cy="362032"/>
            </a:xfrm>
            <a:custGeom>
              <a:rect b="b" l="l" r="r" t="t"/>
              <a:pathLst>
                <a:path extrusionOk="0" h="13818" w="995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78"/>
            <p:cNvSpPr/>
            <p:nvPr/>
          </p:nvSpPr>
          <p:spPr>
            <a:xfrm>
              <a:off x="7232601" y="3355496"/>
              <a:ext cx="172579" cy="330277"/>
            </a:xfrm>
            <a:custGeom>
              <a:rect b="b" l="l" r="r" t="t"/>
              <a:pathLst>
                <a:path extrusionOk="0" h="12606" w="6587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78"/>
            <p:cNvSpPr/>
            <p:nvPr/>
          </p:nvSpPr>
          <p:spPr>
            <a:xfrm>
              <a:off x="7302424" y="3660936"/>
              <a:ext cx="85910" cy="52950"/>
            </a:xfrm>
            <a:custGeom>
              <a:rect b="b" l="l" r="r" t="t"/>
              <a:pathLst>
                <a:path extrusionOk="0" h="2021" w="3279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78"/>
            <p:cNvSpPr/>
            <p:nvPr/>
          </p:nvSpPr>
          <p:spPr>
            <a:xfrm>
              <a:off x="7161285" y="3661198"/>
              <a:ext cx="84652" cy="52452"/>
            </a:xfrm>
            <a:custGeom>
              <a:rect b="b" l="l" r="r" t="t"/>
              <a:pathLst>
                <a:path extrusionOk="0" h="2002" w="3231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78"/>
            <p:cNvSpPr/>
            <p:nvPr/>
          </p:nvSpPr>
          <p:spPr>
            <a:xfrm>
              <a:off x="7175066" y="3655617"/>
              <a:ext cx="71631" cy="39195"/>
            </a:xfrm>
            <a:custGeom>
              <a:rect b="b" l="l" r="r" t="t"/>
              <a:pathLst>
                <a:path extrusionOk="0" h="1496" w="2734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78"/>
            <p:cNvSpPr/>
            <p:nvPr/>
          </p:nvSpPr>
          <p:spPr>
            <a:xfrm>
              <a:off x="7302686" y="3655670"/>
              <a:ext cx="72784" cy="39143"/>
            </a:xfrm>
            <a:custGeom>
              <a:rect b="b" l="l" r="r" t="t"/>
              <a:pathLst>
                <a:path extrusionOk="0" h="1494" w="2778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0" name="Google Shape;7220;p78"/>
          <p:cNvGrpSpPr/>
          <p:nvPr/>
        </p:nvGrpSpPr>
        <p:grpSpPr>
          <a:xfrm>
            <a:off x="6705719" y="4278051"/>
            <a:ext cx="261712" cy="361770"/>
            <a:chOff x="6705719" y="4278051"/>
            <a:chExt cx="261712" cy="361770"/>
          </a:xfrm>
        </p:grpSpPr>
        <p:sp>
          <p:nvSpPr>
            <p:cNvPr id="7221" name="Google Shape;7221;p78"/>
            <p:cNvSpPr/>
            <p:nvPr/>
          </p:nvSpPr>
          <p:spPr>
            <a:xfrm>
              <a:off x="6863443" y="4340328"/>
              <a:ext cx="14331" cy="32802"/>
            </a:xfrm>
            <a:custGeom>
              <a:rect b="b" l="l" r="r" t="t"/>
              <a:pathLst>
                <a:path extrusionOk="0" h="1252" w="547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78"/>
            <p:cNvSpPr/>
            <p:nvPr/>
          </p:nvSpPr>
          <p:spPr>
            <a:xfrm>
              <a:off x="6863443" y="4573875"/>
              <a:ext cx="14331" cy="65945"/>
            </a:xfrm>
            <a:custGeom>
              <a:rect b="b" l="l" r="r" t="t"/>
              <a:pathLst>
                <a:path extrusionOk="0" h="2517" w="547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78"/>
            <p:cNvSpPr/>
            <p:nvPr/>
          </p:nvSpPr>
          <p:spPr>
            <a:xfrm>
              <a:off x="6773787" y="4364563"/>
              <a:ext cx="193644" cy="190133"/>
            </a:xfrm>
            <a:custGeom>
              <a:rect b="b" l="l" r="r" t="t"/>
              <a:pathLst>
                <a:path extrusionOk="0" h="7257" w="7391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78"/>
            <p:cNvSpPr/>
            <p:nvPr/>
          </p:nvSpPr>
          <p:spPr>
            <a:xfrm>
              <a:off x="6877512" y="4364563"/>
              <a:ext cx="89918" cy="190133"/>
            </a:xfrm>
            <a:custGeom>
              <a:rect b="b" l="l" r="r" t="t"/>
              <a:pathLst>
                <a:path extrusionOk="0" h="7257" w="3432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78"/>
            <p:cNvSpPr/>
            <p:nvPr/>
          </p:nvSpPr>
          <p:spPr>
            <a:xfrm>
              <a:off x="6779315" y="4427600"/>
              <a:ext cx="182850" cy="127096"/>
            </a:xfrm>
            <a:custGeom>
              <a:rect b="b" l="l" r="r" t="t"/>
              <a:pathLst>
                <a:path extrusionOk="0" h="4851" w="6979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78"/>
            <p:cNvSpPr/>
            <p:nvPr/>
          </p:nvSpPr>
          <p:spPr>
            <a:xfrm>
              <a:off x="6877512" y="4427600"/>
              <a:ext cx="84652" cy="127096"/>
            </a:xfrm>
            <a:custGeom>
              <a:rect b="b" l="l" r="r" t="t"/>
              <a:pathLst>
                <a:path extrusionOk="0" h="4851" w="3231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78"/>
            <p:cNvSpPr/>
            <p:nvPr/>
          </p:nvSpPr>
          <p:spPr>
            <a:xfrm>
              <a:off x="6826029" y="4554670"/>
              <a:ext cx="89421" cy="29396"/>
            </a:xfrm>
            <a:custGeom>
              <a:rect b="b" l="l" r="r" t="t"/>
              <a:pathLst>
                <a:path extrusionOk="0" h="1122" w="3413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78"/>
            <p:cNvSpPr/>
            <p:nvPr/>
          </p:nvSpPr>
          <p:spPr>
            <a:xfrm>
              <a:off x="6871722" y="4554670"/>
              <a:ext cx="43728" cy="29396"/>
            </a:xfrm>
            <a:custGeom>
              <a:rect b="b" l="l" r="r" t="t"/>
              <a:pathLst>
                <a:path extrusionOk="0" h="1122" w="1669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78"/>
            <p:cNvSpPr/>
            <p:nvPr/>
          </p:nvSpPr>
          <p:spPr>
            <a:xfrm>
              <a:off x="6863443" y="4278051"/>
              <a:ext cx="14331" cy="32540"/>
            </a:xfrm>
            <a:custGeom>
              <a:rect b="b" l="l" r="r" t="t"/>
              <a:pathLst>
                <a:path extrusionOk="0" h="1242" w="547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78"/>
            <p:cNvSpPr/>
            <p:nvPr/>
          </p:nvSpPr>
          <p:spPr>
            <a:xfrm>
              <a:off x="6705719" y="4296312"/>
              <a:ext cx="200430" cy="343508"/>
            </a:xfrm>
            <a:custGeom>
              <a:rect b="b" l="l" r="r" t="t"/>
              <a:pathLst>
                <a:path extrusionOk="0" h="13111" w="765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78"/>
            <p:cNvSpPr/>
            <p:nvPr/>
          </p:nvSpPr>
          <p:spPr>
            <a:xfrm>
              <a:off x="6922367" y="4395689"/>
              <a:ext cx="42811" cy="14358"/>
            </a:xfrm>
            <a:custGeom>
              <a:rect b="b" l="l" r="r" t="t"/>
              <a:pathLst>
                <a:path extrusionOk="0" h="548" w="1634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78"/>
            <p:cNvSpPr/>
            <p:nvPr/>
          </p:nvSpPr>
          <p:spPr>
            <a:xfrm>
              <a:off x="6901092" y="4445390"/>
              <a:ext cx="59317" cy="14148"/>
            </a:xfrm>
            <a:custGeom>
              <a:rect b="b" l="l" r="r" t="t"/>
              <a:pathLst>
                <a:path extrusionOk="0" h="540" w="2264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78"/>
            <p:cNvSpPr/>
            <p:nvPr/>
          </p:nvSpPr>
          <p:spPr>
            <a:xfrm>
              <a:off x="6922445" y="4420526"/>
              <a:ext cx="40217" cy="14148"/>
            </a:xfrm>
            <a:custGeom>
              <a:rect b="b" l="l" r="r" t="t"/>
              <a:pathLst>
                <a:path extrusionOk="0" h="540" w="1535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78"/>
            <p:cNvSpPr/>
            <p:nvPr/>
          </p:nvSpPr>
          <p:spPr>
            <a:xfrm>
              <a:off x="6922445" y="4470254"/>
              <a:ext cx="35449" cy="14148"/>
            </a:xfrm>
            <a:custGeom>
              <a:rect b="b" l="l" r="r" t="t"/>
              <a:pathLst>
                <a:path extrusionOk="0" h="540" w="1353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78"/>
            <p:cNvSpPr/>
            <p:nvPr/>
          </p:nvSpPr>
          <p:spPr>
            <a:xfrm>
              <a:off x="6901014" y="4494882"/>
              <a:ext cx="54365" cy="14358"/>
            </a:xfrm>
            <a:custGeom>
              <a:rect b="b" l="l" r="r" t="t"/>
              <a:pathLst>
                <a:path extrusionOk="0" h="548" w="2075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6" name="Google Shape;7236;p78"/>
          <p:cNvGrpSpPr/>
          <p:nvPr/>
        </p:nvGrpSpPr>
        <p:grpSpPr>
          <a:xfrm>
            <a:off x="5750650" y="2891652"/>
            <a:ext cx="320216" cy="361403"/>
            <a:chOff x="5750650" y="2891652"/>
            <a:chExt cx="320216" cy="361403"/>
          </a:xfrm>
        </p:grpSpPr>
        <p:sp>
          <p:nvSpPr>
            <p:cNvPr id="7237" name="Google Shape;7237;p78"/>
            <p:cNvSpPr/>
            <p:nvPr/>
          </p:nvSpPr>
          <p:spPr>
            <a:xfrm>
              <a:off x="5750650" y="2891652"/>
              <a:ext cx="196919" cy="193644"/>
            </a:xfrm>
            <a:custGeom>
              <a:rect b="b" l="l" r="r" t="t"/>
              <a:pathLst>
                <a:path extrusionOk="0" h="7391" w="7516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78"/>
            <p:cNvSpPr/>
            <p:nvPr/>
          </p:nvSpPr>
          <p:spPr>
            <a:xfrm>
              <a:off x="5847590" y="2891652"/>
              <a:ext cx="99979" cy="193644"/>
            </a:xfrm>
            <a:custGeom>
              <a:rect b="b" l="l" r="r" t="t"/>
              <a:pathLst>
                <a:path extrusionOk="0" h="7391" w="3816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78"/>
            <p:cNvSpPr/>
            <p:nvPr/>
          </p:nvSpPr>
          <p:spPr>
            <a:xfrm>
              <a:off x="5753428" y="2930821"/>
              <a:ext cx="191129" cy="154475"/>
            </a:xfrm>
            <a:custGeom>
              <a:rect b="b" l="l" r="r" t="t"/>
              <a:pathLst>
                <a:path extrusionOk="0" h="5896" w="7295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78"/>
            <p:cNvSpPr/>
            <p:nvPr/>
          </p:nvSpPr>
          <p:spPr>
            <a:xfrm>
              <a:off x="5847852" y="2930821"/>
              <a:ext cx="96966" cy="154475"/>
            </a:xfrm>
            <a:custGeom>
              <a:rect b="b" l="l" r="r" t="t"/>
              <a:pathLst>
                <a:path extrusionOk="0" h="5896" w="3701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78"/>
            <p:cNvSpPr/>
            <p:nvPr/>
          </p:nvSpPr>
          <p:spPr>
            <a:xfrm>
              <a:off x="5803653" y="3085270"/>
              <a:ext cx="90940" cy="29920"/>
            </a:xfrm>
            <a:custGeom>
              <a:rect b="b" l="l" r="r" t="t"/>
              <a:pathLst>
                <a:path extrusionOk="0" h="1142" w="3471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78"/>
            <p:cNvSpPr/>
            <p:nvPr/>
          </p:nvSpPr>
          <p:spPr>
            <a:xfrm>
              <a:off x="5847093" y="3085270"/>
              <a:ext cx="47501" cy="29920"/>
            </a:xfrm>
            <a:custGeom>
              <a:rect b="b" l="l" r="r" t="t"/>
              <a:pathLst>
                <a:path extrusionOk="0" h="1142" w="1813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78"/>
            <p:cNvSpPr/>
            <p:nvPr/>
          </p:nvSpPr>
          <p:spPr>
            <a:xfrm>
              <a:off x="6041470" y="2936611"/>
              <a:ext cx="14331" cy="56016"/>
            </a:xfrm>
            <a:custGeom>
              <a:rect b="b" l="l" r="r" t="t"/>
              <a:pathLst>
                <a:path extrusionOk="0" h="2138" w="547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78"/>
            <p:cNvSpPr/>
            <p:nvPr/>
          </p:nvSpPr>
          <p:spPr>
            <a:xfrm>
              <a:off x="6026405" y="2971247"/>
              <a:ext cx="44226" cy="94451"/>
            </a:xfrm>
            <a:custGeom>
              <a:rect b="b" l="l" r="r" t="t"/>
              <a:pathLst>
                <a:path extrusionOk="0" h="3605" w="1688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78"/>
            <p:cNvSpPr/>
            <p:nvPr/>
          </p:nvSpPr>
          <p:spPr>
            <a:xfrm>
              <a:off x="6038955" y="2971247"/>
              <a:ext cx="31912" cy="94215"/>
            </a:xfrm>
            <a:custGeom>
              <a:rect b="b" l="l" r="r" t="t"/>
              <a:pathLst>
                <a:path extrusionOk="0" h="3596" w="1218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78"/>
            <p:cNvSpPr/>
            <p:nvPr/>
          </p:nvSpPr>
          <p:spPr>
            <a:xfrm>
              <a:off x="5841826" y="3065934"/>
              <a:ext cx="212718" cy="187120"/>
            </a:xfrm>
            <a:custGeom>
              <a:rect b="b" l="l" r="r" t="t"/>
              <a:pathLst>
                <a:path extrusionOk="0" h="7142" w="8119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78"/>
            <p:cNvSpPr/>
            <p:nvPr/>
          </p:nvSpPr>
          <p:spPr>
            <a:xfrm>
              <a:off x="5908610" y="2923511"/>
              <a:ext cx="36706" cy="14384"/>
            </a:xfrm>
            <a:custGeom>
              <a:rect b="b" l="l" r="r" t="t"/>
              <a:pathLst>
                <a:path extrusionOk="0" h="549" w="1401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78"/>
            <p:cNvSpPr/>
            <p:nvPr/>
          </p:nvSpPr>
          <p:spPr>
            <a:xfrm>
              <a:off x="5886917" y="2973998"/>
              <a:ext cx="53369" cy="14620"/>
            </a:xfrm>
            <a:custGeom>
              <a:rect b="b" l="l" r="r" t="t"/>
              <a:pathLst>
                <a:path extrusionOk="0" h="558" w="2037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78"/>
            <p:cNvSpPr/>
            <p:nvPr/>
          </p:nvSpPr>
          <p:spPr>
            <a:xfrm>
              <a:off x="5908532" y="2948637"/>
              <a:ext cx="34270" cy="14646"/>
            </a:xfrm>
            <a:custGeom>
              <a:rect b="b" l="l" r="r" t="t"/>
              <a:pathLst>
                <a:path extrusionOk="0" h="559" w="1308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78"/>
            <p:cNvSpPr/>
            <p:nvPr/>
          </p:nvSpPr>
          <p:spPr>
            <a:xfrm>
              <a:off x="5908532" y="2999124"/>
              <a:ext cx="29501" cy="14620"/>
            </a:xfrm>
            <a:custGeom>
              <a:rect b="b" l="l" r="r" t="t"/>
              <a:pathLst>
                <a:path extrusionOk="0" h="558" w="1126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78"/>
            <p:cNvSpPr/>
            <p:nvPr/>
          </p:nvSpPr>
          <p:spPr>
            <a:xfrm>
              <a:off x="5886995" y="3024459"/>
              <a:ext cx="48522" cy="14410"/>
            </a:xfrm>
            <a:custGeom>
              <a:rect b="b" l="l" r="r" t="t"/>
              <a:pathLst>
                <a:path extrusionOk="0" h="550" w="1852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2" name="Google Shape;7252;p78"/>
          <p:cNvGrpSpPr/>
          <p:nvPr/>
        </p:nvGrpSpPr>
        <p:grpSpPr>
          <a:xfrm>
            <a:off x="6658009" y="2891390"/>
            <a:ext cx="315972" cy="361927"/>
            <a:chOff x="6658009" y="2891390"/>
            <a:chExt cx="315972" cy="361927"/>
          </a:xfrm>
        </p:grpSpPr>
        <p:sp>
          <p:nvSpPr>
            <p:cNvPr id="7253" name="Google Shape;7253;p78"/>
            <p:cNvSpPr/>
            <p:nvPr/>
          </p:nvSpPr>
          <p:spPr>
            <a:xfrm>
              <a:off x="6658009" y="2891390"/>
              <a:ext cx="315972" cy="361927"/>
            </a:xfrm>
            <a:custGeom>
              <a:rect b="b" l="l" r="r" t="t"/>
              <a:pathLst>
                <a:path extrusionOk="0" h="13814" w="1206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78"/>
            <p:cNvSpPr/>
            <p:nvPr/>
          </p:nvSpPr>
          <p:spPr>
            <a:xfrm>
              <a:off x="6658507" y="2921284"/>
              <a:ext cx="315474" cy="332033"/>
            </a:xfrm>
            <a:custGeom>
              <a:rect b="b" l="l" r="r" t="t"/>
              <a:pathLst>
                <a:path extrusionOk="0" h="12673" w="12041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78"/>
            <p:cNvSpPr/>
            <p:nvPr/>
          </p:nvSpPr>
          <p:spPr>
            <a:xfrm>
              <a:off x="6742897" y="2928567"/>
              <a:ext cx="146432" cy="55780"/>
            </a:xfrm>
            <a:custGeom>
              <a:rect b="b" l="l" r="r" t="t"/>
              <a:pathLst>
                <a:path extrusionOk="0" h="2129" w="5589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78"/>
            <p:cNvSpPr/>
            <p:nvPr/>
          </p:nvSpPr>
          <p:spPr>
            <a:xfrm>
              <a:off x="6836562" y="2928567"/>
              <a:ext cx="52767" cy="55780"/>
            </a:xfrm>
            <a:custGeom>
              <a:rect b="b" l="l" r="r" t="t"/>
              <a:pathLst>
                <a:path extrusionOk="0" h="2129" w="2014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78"/>
            <p:cNvSpPr/>
            <p:nvPr/>
          </p:nvSpPr>
          <p:spPr>
            <a:xfrm>
              <a:off x="6810702" y="3035856"/>
              <a:ext cx="11083" cy="162702"/>
            </a:xfrm>
            <a:custGeom>
              <a:rect b="b" l="l" r="r" t="t"/>
              <a:pathLst>
                <a:path extrusionOk="0" h="6210" w="423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78"/>
            <p:cNvSpPr/>
            <p:nvPr/>
          </p:nvSpPr>
          <p:spPr>
            <a:xfrm>
              <a:off x="6724059" y="3209091"/>
              <a:ext cx="11083" cy="44226"/>
            </a:xfrm>
            <a:custGeom>
              <a:rect b="b" l="l" r="r" t="t"/>
              <a:pathLst>
                <a:path extrusionOk="0" h="1688" w="423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78"/>
            <p:cNvSpPr/>
            <p:nvPr/>
          </p:nvSpPr>
          <p:spPr>
            <a:xfrm>
              <a:off x="6897346" y="3209091"/>
              <a:ext cx="11083" cy="44226"/>
            </a:xfrm>
            <a:custGeom>
              <a:rect b="b" l="l" r="r" t="t"/>
              <a:pathLst>
                <a:path extrusionOk="0" h="1688" w="423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0" name="Google Shape;7260;p78"/>
          <p:cNvGrpSpPr/>
          <p:nvPr/>
        </p:nvGrpSpPr>
        <p:grpSpPr>
          <a:xfrm>
            <a:off x="6203465" y="2891206"/>
            <a:ext cx="320478" cy="362110"/>
            <a:chOff x="6203465" y="2891206"/>
            <a:chExt cx="320478" cy="362110"/>
          </a:xfrm>
        </p:grpSpPr>
        <p:sp>
          <p:nvSpPr>
            <p:cNvPr id="7261" name="Google Shape;7261;p78"/>
            <p:cNvSpPr/>
            <p:nvPr/>
          </p:nvSpPr>
          <p:spPr>
            <a:xfrm>
              <a:off x="6203465" y="2902158"/>
              <a:ext cx="320478" cy="351159"/>
            </a:xfrm>
            <a:custGeom>
              <a:rect b="b" l="l" r="r" t="t"/>
              <a:pathLst>
                <a:path extrusionOk="0" h="13403" w="12232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78"/>
            <p:cNvSpPr/>
            <p:nvPr/>
          </p:nvSpPr>
          <p:spPr>
            <a:xfrm>
              <a:off x="6286833" y="2902132"/>
              <a:ext cx="184867" cy="71159"/>
            </a:xfrm>
            <a:custGeom>
              <a:rect b="b" l="l" r="r" t="t"/>
              <a:pathLst>
                <a:path extrusionOk="0" h="2716" w="7056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78"/>
            <p:cNvSpPr/>
            <p:nvPr/>
          </p:nvSpPr>
          <p:spPr>
            <a:xfrm>
              <a:off x="6457107" y="2973265"/>
              <a:ext cx="57771" cy="131865"/>
            </a:xfrm>
            <a:custGeom>
              <a:rect b="b" l="l" r="r" t="t"/>
              <a:pathLst>
                <a:path extrusionOk="0" h="5033" w="2205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78"/>
            <p:cNvSpPr/>
            <p:nvPr/>
          </p:nvSpPr>
          <p:spPr>
            <a:xfrm>
              <a:off x="6423807" y="2891206"/>
              <a:ext cx="97988" cy="103752"/>
            </a:xfrm>
            <a:custGeom>
              <a:rect b="b" l="l" r="r" t="t"/>
              <a:pathLst>
                <a:path extrusionOk="0" h="3960" w="374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78"/>
            <p:cNvSpPr/>
            <p:nvPr/>
          </p:nvSpPr>
          <p:spPr>
            <a:xfrm>
              <a:off x="6396087" y="2978085"/>
              <a:ext cx="33405" cy="38907"/>
            </a:xfrm>
            <a:custGeom>
              <a:rect b="b" l="l" r="r" t="t"/>
              <a:pathLst>
                <a:path extrusionOk="0" h="1485" w="1275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6" name="Google Shape;7266;p78"/>
          <p:cNvGrpSpPr/>
          <p:nvPr/>
        </p:nvGrpSpPr>
        <p:grpSpPr>
          <a:xfrm>
            <a:off x="7567280" y="2891259"/>
            <a:ext cx="307116" cy="362294"/>
            <a:chOff x="7567280" y="2891259"/>
            <a:chExt cx="307116" cy="362294"/>
          </a:xfrm>
        </p:grpSpPr>
        <p:sp>
          <p:nvSpPr>
            <p:cNvPr id="7267" name="Google Shape;7267;p78"/>
            <p:cNvSpPr/>
            <p:nvPr/>
          </p:nvSpPr>
          <p:spPr>
            <a:xfrm>
              <a:off x="7612082" y="2891337"/>
              <a:ext cx="217250" cy="207006"/>
            </a:xfrm>
            <a:custGeom>
              <a:rect b="b" l="l" r="r" t="t"/>
              <a:pathLst>
                <a:path extrusionOk="0" h="7901" w="8292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78"/>
            <p:cNvSpPr/>
            <p:nvPr/>
          </p:nvSpPr>
          <p:spPr>
            <a:xfrm>
              <a:off x="7677870" y="3190698"/>
              <a:ext cx="85936" cy="62618"/>
            </a:xfrm>
            <a:custGeom>
              <a:rect b="b" l="l" r="r" t="t"/>
              <a:pathLst>
                <a:path extrusionOk="0" h="2390" w="328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78"/>
            <p:cNvSpPr/>
            <p:nvPr/>
          </p:nvSpPr>
          <p:spPr>
            <a:xfrm>
              <a:off x="7644229" y="2891285"/>
              <a:ext cx="63299" cy="21091"/>
            </a:xfrm>
            <a:custGeom>
              <a:rect b="b" l="l" r="r" t="t"/>
              <a:pathLst>
                <a:path extrusionOk="0" h="805" w="2416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78"/>
            <p:cNvSpPr/>
            <p:nvPr/>
          </p:nvSpPr>
          <p:spPr>
            <a:xfrm>
              <a:off x="7707502" y="2891259"/>
              <a:ext cx="121830" cy="207268"/>
            </a:xfrm>
            <a:custGeom>
              <a:rect b="b" l="l" r="r" t="t"/>
              <a:pathLst>
                <a:path extrusionOk="0" h="7911" w="465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78"/>
            <p:cNvSpPr/>
            <p:nvPr/>
          </p:nvSpPr>
          <p:spPr>
            <a:xfrm>
              <a:off x="7707502" y="3190751"/>
              <a:ext cx="56304" cy="62801"/>
            </a:xfrm>
            <a:custGeom>
              <a:rect b="b" l="l" r="r" t="t"/>
              <a:pathLst>
                <a:path extrusionOk="0" h="2397" w="2149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78"/>
            <p:cNvSpPr/>
            <p:nvPr/>
          </p:nvSpPr>
          <p:spPr>
            <a:xfrm>
              <a:off x="7677870" y="3190698"/>
              <a:ext cx="85936" cy="28191"/>
            </a:xfrm>
            <a:custGeom>
              <a:rect b="b" l="l" r="r" t="t"/>
              <a:pathLst>
                <a:path extrusionOk="0" h="1076" w="328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78"/>
            <p:cNvSpPr/>
            <p:nvPr/>
          </p:nvSpPr>
          <p:spPr>
            <a:xfrm>
              <a:off x="7669958" y="3221588"/>
              <a:ext cx="99874" cy="17397"/>
            </a:xfrm>
            <a:custGeom>
              <a:rect b="b" l="l" r="r" t="t"/>
              <a:pathLst>
                <a:path extrusionOk="0" h="664" w="3812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78"/>
            <p:cNvSpPr/>
            <p:nvPr/>
          </p:nvSpPr>
          <p:spPr>
            <a:xfrm>
              <a:off x="7669958" y="3012879"/>
              <a:ext cx="99874" cy="17423"/>
            </a:xfrm>
            <a:custGeom>
              <a:rect b="b" l="l" r="r" t="t"/>
              <a:pathLst>
                <a:path extrusionOk="0" h="665" w="3812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78"/>
            <p:cNvSpPr/>
            <p:nvPr/>
          </p:nvSpPr>
          <p:spPr>
            <a:xfrm>
              <a:off x="7670010" y="3041070"/>
              <a:ext cx="99822" cy="17423"/>
            </a:xfrm>
            <a:custGeom>
              <a:rect b="b" l="l" r="r" t="t"/>
              <a:pathLst>
                <a:path extrusionOk="0" h="665" w="381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78"/>
            <p:cNvSpPr/>
            <p:nvPr/>
          </p:nvSpPr>
          <p:spPr>
            <a:xfrm>
              <a:off x="7669958" y="3066615"/>
              <a:ext cx="99874" cy="17423"/>
            </a:xfrm>
            <a:custGeom>
              <a:rect b="b" l="l" r="r" t="t"/>
              <a:pathLst>
                <a:path extrusionOk="0" h="665" w="3812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78"/>
            <p:cNvSpPr/>
            <p:nvPr/>
          </p:nvSpPr>
          <p:spPr>
            <a:xfrm>
              <a:off x="7567280" y="2994880"/>
              <a:ext cx="307116" cy="226368"/>
            </a:xfrm>
            <a:custGeom>
              <a:rect b="b" l="l" r="r" t="t"/>
              <a:pathLst>
                <a:path extrusionOk="0" h="8640" w="11722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78"/>
            <p:cNvSpPr/>
            <p:nvPr/>
          </p:nvSpPr>
          <p:spPr>
            <a:xfrm>
              <a:off x="7568144" y="3019717"/>
              <a:ext cx="305151" cy="201530"/>
            </a:xfrm>
            <a:custGeom>
              <a:rect b="b" l="l" r="r" t="t"/>
              <a:pathLst>
                <a:path extrusionOk="0" h="7692" w="11647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9" name="Google Shape;7279;p78"/>
          <p:cNvGrpSpPr/>
          <p:nvPr/>
        </p:nvGrpSpPr>
        <p:grpSpPr>
          <a:xfrm>
            <a:off x="7112579" y="2891521"/>
            <a:ext cx="338556" cy="361534"/>
            <a:chOff x="7112579" y="2891521"/>
            <a:chExt cx="338556" cy="361534"/>
          </a:xfrm>
        </p:grpSpPr>
        <p:sp>
          <p:nvSpPr>
            <p:cNvPr id="7280" name="Google Shape;7280;p78"/>
            <p:cNvSpPr/>
            <p:nvPr/>
          </p:nvSpPr>
          <p:spPr>
            <a:xfrm>
              <a:off x="7112579" y="2891521"/>
              <a:ext cx="312671" cy="361534"/>
            </a:xfrm>
            <a:custGeom>
              <a:rect b="b" l="l" r="r" t="t"/>
              <a:pathLst>
                <a:path extrusionOk="0" h="13799" w="11934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78"/>
            <p:cNvSpPr/>
            <p:nvPr/>
          </p:nvSpPr>
          <p:spPr>
            <a:xfrm>
              <a:off x="7302424" y="2891783"/>
              <a:ext cx="148711" cy="361272"/>
            </a:xfrm>
            <a:custGeom>
              <a:rect b="b" l="l" r="r" t="t"/>
              <a:pathLst>
                <a:path extrusionOk="0" h="13789" w="5676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2" name="Google Shape;7282;p78"/>
          <p:cNvGrpSpPr/>
          <p:nvPr/>
        </p:nvGrpSpPr>
        <p:grpSpPr>
          <a:xfrm>
            <a:off x="7155259" y="3805036"/>
            <a:ext cx="207478" cy="361272"/>
            <a:chOff x="7155259" y="3805036"/>
            <a:chExt cx="207478" cy="361272"/>
          </a:xfrm>
        </p:grpSpPr>
        <p:sp>
          <p:nvSpPr>
            <p:cNvPr id="7283" name="Google Shape;7283;p78"/>
            <p:cNvSpPr/>
            <p:nvPr/>
          </p:nvSpPr>
          <p:spPr>
            <a:xfrm>
              <a:off x="7178865" y="3839175"/>
              <a:ext cx="160265" cy="144179"/>
            </a:xfrm>
            <a:custGeom>
              <a:rect b="b" l="l" r="r" t="t"/>
              <a:pathLst>
                <a:path extrusionOk="0" h="5503" w="6117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78"/>
            <p:cNvSpPr/>
            <p:nvPr/>
          </p:nvSpPr>
          <p:spPr>
            <a:xfrm>
              <a:off x="7281071" y="3839175"/>
              <a:ext cx="58059" cy="144179"/>
            </a:xfrm>
            <a:custGeom>
              <a:rect b="b" l="l" r="r" t="t"/>
              <a:pathLst>
                <a:path extrusionOk="0" h="5503" w="2216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78"/>
            <p:cNvSpPr/>
            <p:nvPr/>
          </p:nvSpPr>
          <p:spPr>
            <a:xfrm>
              <a:off x="7204488" y="3805036"/>
              <a:ext cx="108756" cy="54417"/>
            </a:xfrm>
            <a:custGeom>
              <a:rect b="b" l="l" r="r" t="t"/>
              <a:pathLst>
                <a:path extrusionOk="0" h="2077" w="4151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78"/>
            <p:cNvSpPr/>
            <p:nvPr/>
          </p:nvSpPr>
          <p:spPr>
            <a:xfrm>
              <a:off x="7275805" y="3809307"/>
              <a:ext cx="37440" cy="50252"/>
            </a:xfrm>
            <a:custGeom>
              <a:rect b="b" l="l" r="r" t="t"/>
              <a:pathLst>
                <a:path extrusionOk="0" h="1918" w="1429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78"/>
            <p:cNvSpPr/>
            <p:nvPr/>
          </p:nvSpPr>
          <p:spPr>
            <a:xfrm>
              <a:off x="7243815" y="3815568"/>
              <a:ext cx="30104" cy="24707"/>
            </a:xfrm>
            <a:custGeom>
              <a:rect b="b" l="l" r="r" t="t"/>
              <a:pathLst>
                <a:path extrusionOk="0" h="943" w="1149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78"/>
            <p:cNvSpPr/>
            <p:nvPr/>
          </p:nvSpPr>
          <p:spPr>
            <a:xfrm>
              <a:off x="7155259" y="3970515"/>
              <a:ext cx="207216" cy="195793"/>
            </a:xfrm>
            <a:custGeom>
              <a:rect b="b" l="l" r="r" t="t"/>
              <a:pathLst>
                <a:path extrusionOk="0" h="7473" w="7909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78"/>
            <p:cNvSpPr/>
            <p:nvPr/>
          </p:nvSpPr>
          <p:spPr>
            <a:xfrm>
              <a:off x="7239151" y="3970515"/>
              <a:ext cx="6550" cy="4297"/>
            </a:xfrm>
            <a:custGeom>
              <a:rect b="b" l="l" r="r" t="t"/>
              <a:pathLst>
                <a:path extrusionOk="0" h="164" w="25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78"/>
            <p:cNvSpPr/>
            <p:nvPr/>
          </p:nvSpPr>
          <p:spPr>
            <a:xfrm>
              <a:off x="7245675" y="3970515"/>
              <a:ext cx="117062" cy="195766"/>
            </a:xfrm>
            <a:custGeom>
              <a:rect b="b" l="l" r="r" t="t"/>
              <a:pathLst>
                <a:path extrusionOk="0" h="7472" w="4468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78"/>
            <p:cNvSpPr/>
            <p:nvPr/>
          </p:nvSpPr>
          <p:spPr>
            <a:xfrm>
              <a:off x="7221571" y="3970515"/>
              <a:ext cx="73098" cy="84285"/>
            </a:xfrm>
            <a:custGeom>
              <a:rect b="b" l="l" r="r" t="t"/>
              <a:pathLst>
                <a:path extrusionOk="0" h="3217" w="279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78"/>
            <p:cNvSpPr/>
            <p:nvPr/>
          </p:nvSpPr>
          <p:spPr>
            <a:xfrm>
              <a:off x="7239151" y="3970515"/>
              <a:ext cx="39693" cy="19362"/>
            </a:xfrm>
            <a:custGeom>
              <a:rect b="b" l="l" r="r" t="t"/>
              <a:pathLst>
                <a:path extrusionOk="0" h="739" w="1515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78"/>
            <p:cNvSpPr/>
            <p:nvPr/>
          </p:nvSpPr>
          <p:spPr>
            <a:xfrm>
              <a:off x="7210017" y="3869069"/>
              <a:ext cx="97962" cy="110774"/>
            </a:xfrm>
            <a:custGeom>
              <a:rect b="b" l="l" r="r" t="t"/>
              <a:pathLst>
                <a:path extrusionOk="0" h="4228" w="3739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78"/>
            <p:cNvSpPr/>
            <p:nvPr/>
          </p:nvSpPr>
          <p:spPr>
            <a:xfrm>
              <a:off x="7261735" y="3869069"/>
              <a:ext cx="46243" cy="112031"/>
            </a:xfrm>
            <a:custGeom>
              <a:rect b="b" l="l" r="r" t="t"/>
              <a:pathLst>
                <a:path extrusionOk="0" h="4276" w="1765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5" name="Google Shape;7295;p78"/>
          <p:cNvGrpSpPr/>
          <p:nvPr/>
        </p:nvGrpSpPr>
        <p:grpSpPr>
          <a:xfrm>
            <a:off x="4915368" y="2891390"/>
            <a:ext cx="182850" cy="361927"/>
            <a:chOff x="4915368" y="2891390"/>
            <a:chExt cx="182850" cy="361927"/>
          </a:xfrm>
        </p:grpSpPr>
        <p:sp>
          <p:nvSpPr>
            <p:cNvPr id="7296" name="Google Shape;7296;p78"/>
            <p:cNvSpPr/>
            <p:nvPr/>
          </p:nvSpPr>
          <p:spPr>
            <a:xfrm>
              <a:off x="4940992" y="2925292"/>
              <a:ext cx="131367" cy="326504"/>
            </a:xfrm>
            <a:custGeom>
              <a:rect b="b" l="l" r="r" t="t"/>
              <a:pathLst>
                <a:path extrusionOk="0" h="12462" w="5014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78"/>
            <p:cNvSpPr/>
            <p:nvPr/>
          </p:nvSpPr>
          <p:spPr>
            <a:xfrm>
              <a:off x="4991977" y="2925292"/>
              <a:ext cx="80644" cy="328024"/>
            </a:xfrm>
            <a:custGeom>
              <a:rect b="b" l="l" r="r" t="t"/>
              <a:pathLst>
                <a:path extrusionOk="0" h="12520" w="3078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78"/>
            <p:cNvSpPr/>
            <p:nvPr/>
          </p:nvSpPr>
          <p:spPr>
            <a:xfrm>
              <a:off x="4940992" y="3044345"/>
              <a:ext cx="131367" cy="208971"/>
            </a:xfrm>
            <a:custGeom>
              <a:rect b="b" l="l" r="r" t="t"/>
              <a:pathLst>
                <a:path extrusionOk="0" h="7976" w="5014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78"/>
            <p:cNvSpPr/>
            <p:nvPr/>
          </p:nvSpPr>
          <p:spPr>
            <a:xfrm>
              <a:off x="4991977" y="3048852"/>
              <a:ext cx="80382" cy="203443"/>
            </a:xfrm>
            <a:custGeom>
              <a:rect b="b" l="l" r="r" t="t"/>
              <a:pathLst>
                <a:path extrusionOk="0" h="7765" w="3068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78"/>
            <p:cNvSpPr/>
            <p:nvPr/>
          </p:nvSpPr>
          <p:spPr>
            <a:xfrm>
              <a:off x="4963838" y="3076493"/>
              <a:ext cx="19624" cy="16558"/>
            </a:xfrm>
            <a:custGeom>
              <a:rect b="b" l="l" r="r" t="t"/>
              <a:pathLst>
                <a:path extrusionOk="0" h="632" w="749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78"/>
            <p:cNvSpPr/>
            <p:nvPr/>
          </p:nvSpPr>
          <p:spPr>
            <a:xfrm>
              <a:off x="5030386" y="3100099"/>
              <a:ext cx="16847" cy="14436"/>
            </a:xfrm>
            <a:custGeom>
              <a:rect b="b" l="l" r="r" t="t"/>
              <a:pathLst>
                <a:path extrusionOk="0" h="551" w="643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78"/>
            <p:cNvSpPr/>
            <p:nvPr/>
          </p:nvSpPr>
          <p:spPr>
            <a:xfrm>
              <a:off x="4980921" y="3202803"/>
              <a:ext cx="16847" cy="14436"/>
            </a:xfrm>
            <a:custGeom>
              <a:rect b="b" l="l" r="r" t="t"/>
              <a:pathLst>
                <a:path extrusionOk="0" h="551" w="643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78"/>
            <p:cNvSpPr/>
            <p:nvPr/>
          </p:nvSpPr>
          <p:spPr>
            <a:xfrm>
              <a:off x="5030386" y="3171651"/>
              <a:ext cx="16847" cy="14698"/>
            </a:xfrm>
            <a:custGeom>
              <a:rect b="b" l="l" r="r" t="t"/>
              <a:pathLst>
                <a:path extrusionOk="0" h="561" w="643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78"/>
            <p:cNvSpPr/>
            <p:nvPr/>
          </p:nvSpPr>
          <p:spPr>
            <a:xfrm>
              <a:off x="4974135" y="3132246"/>
              <a:ext cx="20357" cy="17397"/>
            </a:xfrm>
            <a:custGeom>
              <a:rect b="b" l="l" r="r" t="t"/>
              <a:pathLst>
                <a:path extrusionOk="0" h="664" w="777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78"/>
            <p:cNvSpPr/>
            <p:nvPr/>
          </p:nvSpPr>
          <p:spPr>
            <a:xfrm>
              <a:off x="4915368" y="2891390"/>
              <a:ext cx="182850" cy="33693"/>
            </a:xfrm>
            <a:custGeom>
              <a:rect b="b" l="l" r="r" t="t"/>
              <a:pathLst>
                <a:path extrusionOk="0" h="1286" w="6979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78"/>
            <p:cNvSpPr/>
            <p:nvPr/>
          </p:nvSpPr>
          <p:spPr>
            <a:xfrm>
              <a:off x="5055250" y="2891390"/>
              <a:ext cx="42732" cy="33693"/>
            </a:xfrm>
            <a:custGeom>
              <a:rect b="b" l="l" r="r" t="t"/>
              <a:pathLst>
                <a:path extrusionOk="0" h="1286" w="1631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7" name="Google Shape;7307;p78"/>
          <p:cNvGrpSpPr/>
          <p:nvPr/>
        </p:nvGrpSpPr>
        <p:grpSpPr>
          <a:xfrm>
            <a:off x="8028714" y="2891652"/>
            <a:ext cx="289589" cy="361403"/>
            <a:chOff x="8028714" y="2891652"/>
            <a:chExt cx="289589" cy="361403"/>
          </a:xfrm>
        </p:grpSpPr>
        <p:sp>
          <p:nvSpPr>
            <p:cNvPr id="7308" name="Google Shape;7308;p78"/>
            <p:cNvSpPr/>
            <p:nvPr/>
          </p:nvSpPr>
          <p:spPr>
            <a:xfrm>
              <a:off x="8096520" y="3139006"/>
              <a:ext cx="167025" cy="83421"/>
            </a:xfrm>
            <a:custGeom>
              <a:rect b="b" l="l" r="r" t="t"/>
              <a:pathLst>
                <a:path extrusionOk="0" h="3184" w="6375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78"/>
            <p:cNvSpPr/>
            <p:nvPr/>
          </p:nvSpPr>
          <p:spPr>
            <a:xfrm>
              <a:off x="8168360" y="3139006"/>
              <a:ext cx="95185" cy="83421"/>
            </a:xfrm>
            <a:custGeom>
              <a:rect b="b" l="l" r="r" t="t"/>
              <a:pathLst>
                <a:path extrusionOk="0" h="3184" w="3633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78"/>
            <p:cNvSpPr/>
            <p:nvPr/>
          </p:nvSpPr>
          <p:spPr>
            <a:xfrm>
              <a:off x="8028714" y="3109871"/>
              <a:ext cx="104748" cy="24392"/>
            </a:xfrm>
            <a:custGeom>
              <a:rect b="b" l="l" r="r" t="t"/>
              <a:pathLst>
                <a:path extrusionOk="0" h="931" w="3998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78"/>
            <p:cNvSpPr/>
            <p:nvPr/>
          </p:nvSpPr>
          <p:spPr>
            <a:xfrm>
              <a:off x="8101812" y="3109871"/>
              <a:ext cx="31650" cy="24392"/>
            </a:xfrm>
            <a:custGeom>
              <a:rect b="b" l="l" r="r" t="t"/>
              <a:pathLst>
                <a:path extrusionOk="0" h="931" w="1208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78"/>
            <p:cNvSpPr/>
            <p:nvPr/>
          </p:nvSpPr>
          <p:spPr>
            <a:xfrm>
              <a:off x="8053342" y="3134237"/>
              <a:ext cx="67570" cy="53527"/>
            </a:xfrm>
            <a:custGeom>
              <a:rect b="b" l="l" r="r" t="t"/>
              <a:pathLst>
                <a:path extrusionOk="0" h="2043" w="2579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78"/>
            <p:cNvSpPr/>
            <p:nvPr/>
          </p:nvSpPr>
          <p:spPr>
            <a:xfrm>
              <a:off x="8159321" y="3165127"/>
              <a:ext cx="36182" cy="31099"/>
            </a:xfrm>
            <a:custGeom>
              <a:rect b="b" l="l" r="r" t="t"/>
              <a:pathLst>
                <a:path extrusionOk="0" h="1187" w="1381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78"/>
            <p:cNvSpPr/>
            <p:nvPr/>
          </p:nvSpPr>
          <p:spPr>
            <a:xfrm>
              <a:off x="8232655" y="2960453"/>
              <a:ext cx="74356" cy="219530"/>
            </a:xfrm>
            <a:custGeom>
              <a:rect b="b" l="l" r="r" t="t"/>
              <a:pathLst>
                <a:path extrusionOk="0" h="8379" w="2838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78"/>
            <p:cNvSpPr/>
            <p:nvPr/>
          </p:nvSpPr>
          <p:spPr>
            <a:xfrm>
              <a:off x="8243685" y="2960453"/>
              <a:ext cx="63063" cy="219766"/>
            </a:xfrm>
            <a:custGeom>
              <a:rect b="b" l="l" r="r" t="t"/>
              <a:pathLst>
                <a:path extrusionOk="0" h="8388" w="2407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78"/>
            <p:cNvSpPr/>
            <p:nvPr/>
          </p:nvSpPr>
          <p:spPr>
            <a:xfrm>
              <a:off x="8041788" y="3222400"/>
              <a:ext cx="276515" cy="30654"/>
            </a:xfrm>
            <a:custGeom>
              <a:rect b="b" l="l" r="r" t="t"/>
              <a:pathLst>
                <a:path extrusionOk="0" h="1170" w="10554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78"/>
            <p:cNvSpPr/>
            <p:nvPr/>
          </p:nvSpPr>
          <p:spPr>
            <a:xfrm>
              <a:off x="8286627" y="3222400"/>
              <a:ext cx="31676" cy="30654"/>
            </a:xfrm>
            <a:custGeom>
              <a:rect b="b" l="l" r="r" t="t"/>
              <a:pathLst>
                <a:path extrusionOk="0" h="1170" w="1209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78"/>
            <p:cNvSpPr/>
            <p:nvPr/>
          </p:nvSpPr>
          <p:spPr>
            <a:xfrm>
              <a:off x="8235668" y="2891652"/>
              <a:ext cx="58531" cy="57037"/>
            </a:xfrm>
            <a:custGeom>
              <a:rect b="b" l="l" r="r" t="t"/>
              <a:pathLst>
                <a:path extrusionOk="0" h="2177" w="2234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78"/>
            <p:cNvSpPr/>
            <p:nvPr/>
          </p:nvSpPr>
          <p:spPr>
            <a:xfrm>
              <a:off x="8240698" y="2912507"/>
              <a:ext cx="53500" cy="36182"/>
            </a:xfrm>
            <a:custGeom>
              <a:rect b="b" l="l" r="r" t="t"/>
              <a:pathLst>
                <a:path extrusionOk="0" h="1381" w="2042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78"/>
            <p:cNvSpPr/>
            <p:nvPr/>
          </p:nvSpPr>
          <p:spPr>
            <a:xfrm>
              <a:off x="8094005" y="3011490"/>
              <a:ext cx="80408" cy="79281"/>
            </a:xfrm>
            <a:custGeom>
              <a:rect b="b" l="l" r="r" t="t"/>
              <a:pathLst>
                <a:path extrusionOk="0" h="3026" w="3069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78"/>
            <p:cNvSpPr/>
            <p:nvPr/>
          </p:nvSpPr>
          <p:spPr>
            <a:xfrm>
              <a:off x="8140221" y="3057157"/>
              <a:ext cx="34427" cy="33536"/>
            </a:xfrm>
            <a:custGeom>
              <a:rect b="b" l="l" r="r" t="t"/>
              <a:pathLst>
                <a:path extrusionOk="0" h="1280" w="1314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78"/>
            <p:cNvSpPr/>
            <p:nvPr/>
          </p:nvSpPr>
          <p:spPr>
            <a:xfrm>
              <a:off x="8086485" y="3036564"/>
              <a:ext cx="32907" cy="31912"/>
            </a:xfrm>
            <a:custGeom>
              <a:rect b="b" l="l" r="r" t="t"/>
              <a:pathLst>
                <a:path extrusionOk="0" h="1218" w="1256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78"/>
            <p:cNvSpPr/>
            <p:nvPr/>
          </p:nvSpPr>
          <p:spPr>
            <a:xfrm>
              <a:off x="8115855" y="3065934"/>
              <a:ext cx="32933" cy="31912"/>
            </a:xfrm>
            <a:custGeom>
              <a:rect b="b" l="l" r="r" t="t"/>
              <a:pathLst>
                <a:path extrusionOk="0" h="1218" w="1257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78"/>
            <p:cNvSpPr/>
            <p:nvPr/>
          </p:nvSpPr>
          <p:spPr>
            <a:xfrm>
              <a:off x="8212062" y="2913738"/>
              <a:ext cx="61544" cy="61570"/>
            </a:xfrm>
            <a:custGeom>
              <a:rect b="b" l="l" r="r" t="t"/>
              <a:pathLst>
                <a:path extrusionOk="0" h="2350" w="2349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78"/>
            <p:cNvSpPr/>
            <p:nvPr/>
          </p:nvSpPr>
          <p:spPr>
            <a:xfrm>
              <a:off x="8212953" y="2932078"/>
              <a:ext cx="60653" cy="43466"/>
            </a:xfrm>
            <a:custGeom>
              <a:rect b="b" l="l" r="r" t="t"/>
              <a:pathLst>
                <a:path extrusionOk="0" h="1659" w="2315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78"/>
            <p:cNvSpPr/>
            <p:nvPr/>
          </p:nvSpPr>
          <p:spPr>
            <a:xfrm>
              <a:off x="8119890" y="2937423"/>
              <a:ext cx="128354" cy="128039"/>
            </a:xfrm>
            <a:custGeom>
              <a:rect b="b" l="l" r="r" t="t"/>
              <a:pathLst>
                <a:path extrusionOk="0" h="4887" w="4899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78"/>
            <p:cNvSpPr/>
            <p:nvPr/>
          </p:nvSpPr>
          <p:spPr>
            <a:xfrm>
              <a:off x="8153531" y="2968732"/>
              <a:ext cx="94713" cy="96730"/>
            </a:xfrm>
            <a:custGeom>
              <a:rect b="b" l="l" r="r" t="t"/>
              <a:pathLst>
                <a:path extrusionOk="0" h="3692" w="3615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8" name="Google Shape;7328;p78"/>
          <p:cNvGrpSpPr/>
          <p:nvPr/>
        </p:nvGrpSpPr>
        <p:grpSpPr>
          <a:xfrm>
            <a:off x="7551822" y="3804774"/>
            <a:ext cx="293335" cy="361927"/>
            <a:chOff x="7551822" y="3804774"/>
            <a:chExt cx="293335" cy="361927"/>
          </a:xfrm>
        </p:grpSpPr>
        <p:sp>
          <p:nvSpPr>
            <p:cNvPr id="7329" name="Google Shape;7329;p78"/>
            <p:cNvSpPr/>
            <p:nvPr/>
          </p:nvSpPr>
          <p:spPr>
            <a:xfrm>
              <a:off x="7647242" y="3804774"/>
              <a:ext cx="121070" cy="30916"/>
            </a:xfrm>
            <a:custGeom>
              <a:rect b="b" l="l" r="r" t="t"/>
              <a:pathLst>
                <a:path extrusionOk="0" h="1180" w="4621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78"/>
            <p:cNvSpPr/>
            <p:nvPr/>
          </p:nvSpPr>
          <p:spPr>
            <a:xfrm>
              <a:off x="7734148" y="3804774"/>
              <a:ext cx="34165" cy="31178"/>
            </a:xfrm>
            <a:custGeom>
              <a:rect b="b" l="l" r="r" t="t"/>
              <a:pathLst>
                <a:path extrusionOk="0" h="1190" w="1304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78"/>
            <p:cNvSpPr/>
            <p:nvPr/>
          </p:nvSpPr>
          <p:spPr>
            <a:xfrm>
              <a:off x="7551822" y="3835664"/>
              <a:ext cx="285056" cy="331037"/>
            </a:xfrm>
            <a:custGeom>
              <a:rect b="b" l="l" r="r" t="t"/>
              <a:pathLst>
                <a:path extrusionOk="0" h="12635" w="1088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78"/>
            <p:cNvSpPr/>
            <p:nvPr/>
          </p:nvSpPr>
          <p:spPr>
            <a:xfrm>
              <a:off x="7669329" y="3835664"/>
              <a:ext cx="174833" cy="329020"/>
            </a:xfrm>
            <a:custGeom>
              <a:rect b="b" l="l" r="r" t="t"/>
              <a:pathLst>
                <a:path extrusionOk="0" h="12558" w="6673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78"/>
            <p:cNvSpPr/>
            <p:nvPr/>
          </p:nvSpPr>
          <p:spPr>
            <a:xfrm>
              <a:off x="7571655" y="4014007"/>
              <a:ext cx="273502" cy="152694"/>
            </a:xfrm>
            <a:custGeom>
              <a:rect b="b" l="l" r="r" t="t"/>
              <a:pathLst>
                <a:path extrusionOk="0" h="5828" w="10439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78"/>
            <p:cNvSpPr/>
            <p:nvPr/>
          </p:nvSpPr>
          <p:spPr>
            <a:xfrm>
              <a:off x="7785369" y="4022260"/>
              <a:ext cx="52269" cy="142423"/>
            </a:xfrm>
            <a:custGeom>
              <a:rect b="b" l="l" r="r" t="t"/>
              <a:pathLst>
                <a:path extrusionOk="0" h="5436" w="1995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78"/>
            <p:cNvSpPr/>
            <p:nvPr/>
          </p:nvSpPr>
          <p:spPr>
            <a:xfrm>
              <a:off x="7785107" y="4061927"/>
              <a:ext cx="19362" cy="16558"/>
            </a:xfrm>
            <a:custGeom>
              <a:rect b="b" l="l" r="r" t="t"/>
              <a:pathLst>
                <a:path extrusionOk="0" h="632" w="739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78"/>
            <p:cNvSpPr/>
            <p:nvPr/>
          </p:nvSpPr>
          <p:spPr>
            <a:xfrm>
              <a:off x="7744680" y="4122711"/>
              <a:ext cx="17109" cy="14436"/>
            </a:xfrm>
            <a:custGeom>
              <a:rect b="b" l="l" r="r" t="t"/>
              <a:pathLst>
                <a:path extrusionOk="0" h="551" w="653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78"/>
            <p:cNvSpPr/>
            <p:nvPr/>
          </p:nvSpPr>
          <p:spPr>
            <a:xfrm>
              <a:off x="7627645" y="4051892"/>
              <a:ext cx="17109" cy="14436"/>
            </a:xfrm>
            <a:custGeom>
              <a:rect b="b" l="l" r="r" t="t"/>
              <a:pathLst>
                <a:path extrusionOk="0" h="551" w="653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78"/>
            <p:cNvSpPr/>
            <p:nvPr/>
          </p:nvSpPr>
          <p:spPr>
            <a:xfrm>
              <a:off x="7651513" y="4122711"/>
              <a:ext cx="16847" cy="14436"/>
            </a:xfrm>
            <a:custGeom>
              <a:rect b="b" l="l" r="r" t="t"/>
              <a:pathLst>
                <a:path extrusionOk="0" h="551" w="643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78"/>
            <p:cNvSpPr/>
            <p:nvPr/>
          </p:nvSpPr>
          <p:spPr>
            <a:xfrm>
              <a:off x="7693459" y="4066957"/>
              <a:ext cx="20095" cy="17423"/>
            </a:xfrm>
            <a:custGeom>
              <a:rect b="b" l="l" r="r" t="t"/>
              <a:pathLst>
                <a:path extrusionOk="0" h="665" w="767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0" name="Google Shape;7340;p78"/>
          <p:cNvGrpSpPr/>
          <p:nvPr/>
        </p:nvGrpSpPr>
        <p:grpSpPr>
          <a:xfrm>
            <a:off x="6263725" y="4277658"/>
            <a:ext cx="210491" cy="362163"/>
            <a:chOff x="6263725" y="4277658"/>
            <a:chExt cx="210491" cy="362163"/>
          </a:xfrm>
        </p:grpSpPr>
        <p:sp>
          <p:nvSpPr>
            <p:cNvPr id="7341" name="Google Shape;7341;p78"/>
            <p:cNvSpPr/>
            <p:nvPr/>
          </p:nvSpPr>
          <p:spPr>
            <a:xfrm>
              <a:off x="6265480" y="4277658"/>
              <a:ext cx="88189" cy="362163"/>
            </a:xfrm>
            <a:custGeom>
              <a:rect b="b" l="l" r="r" t="t"/>
              <a:pathLst>
                <a:path extrusionOk="0" h="13823" w="3366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78"/>
            <p:cNvSpPr/>
            <p:nvPr/>
          </p:nvSpPr>
          <p:spPr>
            <a:xfrm>
              <a:off x="6265480" y="4277658"/>
              <a:ext cx="88189" cy="155497"/>
            </a:xfrm>
            <a:custGeom>
              <a:rect b="b" l="l" r="r" t="t"/>
              <a:pathLst>
                <a:path extrusionOk="0" h="5935" w="3366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78"/>
            <p:cNvSpPr/>
            <p:nvPr/>
          </p:nvSpPr>
          <p:spPr>
            <a:xfrm>
              <a:off x="6265480" y="4433600"/>
              <a:ext cx="88189" cy="206220"/>
            </a:xfrm>
            <a:custGeom>
              <a:rect b="b" l="l" r="r" t="t"/>
              <a:pathLst>
                <a:path extrusionOk="0" h="7871" w="3366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78"/>
            <p:cNvSpPr/>
            <p:nvPr/>
          </p:nvSpPr>
          <p:spPr>
            <a:xfrm>
              <a:off x="6267996" y="4349498"/>
              <a:ext cx="83159" cy="10559"/>
            </a:xfrm>
            <a:custGeom>
              <a:rect b="b" l="l" r="r" t="t"/>
              <a:pathLst>
                <a:path extrusionOk="0" h="403" w="3174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78"/>
            <p:cNvSpPr/>
            <p:nvPr/>
          </p:nvSpPr>
          <p:spPr>
            <a:xfrm>
              <a:off x="6263725" y="4453460"/>
              <a:ext cx="89945" cy="10585"/>
            </a:xfrm>
            <a:custGeom>
              <a:rect b="b" l="l" r="r" t="t"/>
              <a:pathLst>
                <a:path extrusionOk="0" h="404" w="3433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78"/>
            <p:cNvSpPr/>
            <p:nvPr/>
          </p:nvSpPr>
          <p:spPr>
            <a:xfrm>
              <a:off x="6267996" y="4381881"/>
              <a:ext cx="83159" cy="10585"/>
            </a:xfrm>
            <a:custGeom>
              <a:rect b="b" l="l" r="r" t="t"/>
              <a:pathLst>
                <a:path extrusionOk="0" h="404" w="3174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78"/>
            <p:cNvSpPr/>
            <p:nvPr/>
          </p:nvSpPr>
          <p:spPr>
            <a:xfrm>
              <a:off x="6267996" y="4525772"/>
              <a:ext cx="83159" cy="10585"/>
            </a:xfrm>
            <a:custGeom>
              <a:rect b="b" l="l" r="r" t="t"/>
              <a:pathLst>
                <a:path extrusionOk="0" h="404" w="3174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78"/>
            <p:cNvSpPr/>
            <p:nvPr/>
          </p:nvSpPr>
          <p:spPr>
            <a:xfrm>
              <a:off x="6267996" y="4557683"/>
              <a:ext cx="83159" cy="10585"/>
            </a:xfrm>
            <a:custGeom>
              <a:rect b="b" l="l" r="r" t="t"/>
              <a:pathLst>
                <a:path extrusionOk="0" h="404" w="3174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78"/>
            <p:cNvSpPr/>
            <p:nvPr/>
          </p:nvSpPr>
          <p:spPr>
            <a:xfrm>
              <a:off x="6384271" y="4277658"/>
              <a:ext cx="88163" cy="362163"/>
            </a:xfrm>
            <a:custGeom>
              <a:rect b="b" l="l" r="r" t="t"/>
              <a:pathLst>
                <a:path extrusionOk="0" h="13823" w="3365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78"/>
            <p:cNvSpPr/>
            <p:nvPr/>
          </p:nvSpPr>
          <p:spPr>
            <a:xfrm>
              <a:off x="6403371" y="4277920"/>
              <a:ext cx="69063" cy="66076"/>
            </a:xfrm>
            <a:custGeom>
              <a:rect b="b" l="l" r="r" t="t"/>
              <a:pathLst>
                <a:path extrusionOk="0" h="2522" w="2636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78"/>
            <p:cNvSpPr/>
            <p:nvPr/>
          </p:nvSpPr>
          <p:spPr>
            <a:xfrm>
              <a:off x="6384271" y="4344835"/>
              <a:ext cx="88425" cy="294986"/>
            </a:xfrm>
            <a:custGeom>
              <a:rect b="b" l="l" r="r" t="t"/>
              <a:pathLst>
                <a:path extrusionOk="0" h="11259" w="3375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78"/>
            <p:cNvSpPr/>
            <p:nvPr/>
          </p:nvSpPr>
          <p:spPr>
            <a:xfrm>
              <a:off x="6382516" y="4364563"/>
              <a:ext cx="91700" cy="10559"/>
            </a:xfrm>
            <a:custGeom>
              <a:rect b="b" l="l" r="r" t="t"/>
              <a:pathLst>
                <a:path extrusionOk="0" h="403" w="350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78"/>
            <p:cNvSpPr/>
            <p:nvPr/>
          </p:nvSpPr>
          <p:spPr>
            <a:xfrm>
              <a:off x="6382516" y="4541361"/>
              <a:ext cx="91700" cy="10559"/>
            </a:xfrm>
            <a:custGeom>
              <a:rect b="b" l="l" r="r" t="t"/>
              <a:pathLst>
                <a:path extrusionOk="0" h="403" w="350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78"/>
            <p:cNvSpPr/>
            <p:nvPr/>
          </p:nvSpPr>
          <p:spPr>
            <a:xfrm>
              <a:off x="6386524" y="4437399"/>
              <a:ext cx="81665" cy="10585"/>
            </a:xfrm>
            <a:custGeom>
              <a:rect b="b" l="l" r="r" t="t"/>
              <a:pathLst>
                <a:path extrusionOk="0" h="404" w="3117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78"/>
            <p:cNvSpPr/>
            <p:nvPr/>
          </p:nvSpPr>
          <p:spPr>
            <a:xfrm>
              <a:off x="6386524" y="4469782"/>
              <a:ext cx="83421" cy="10585"/>
            </a:xfrm>
            <a:custGeom>
              <a:rect b="b" l="l" r="r" t="t"/>
              <a:pathLst>
                <a:path extrusionOk="0" h="404" w="3184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6" name="Google Shape;7356;p78"/>
          <p:cNvGrpSpPr/>
          <p:nvPr/>
        </p:nvGrpSpPr>
        <p:grpSpPr>
          <a:xfrm>
            <a:off x="7987790" y="3804695"/>
            <a:ext cx="336303" cy="362005"/>
            <a:chOff x="7987790" y="3804695"/>
            <a:chExt cx="336303" cy="362005"/>
          </a:xfrm>
        </p:grpSpPr>
        <p:sp>
          <p:nvSpPr>
            <p:cNvPr id="7357" name="Google Shape;7357;p78"/>
            <p:cNvSpPr/>
            <p:nvPr/>
          </p:nvSpPr>
          <p:spPr>
            <a:xfrm>
              <a:off x="8053080" y="3851489"/>
              <a:ext cx="218010" cy="208080"/>
            </a:xfrm>
            <a:custGeom>
              <a:rect b="b" l="l" r="r" t="t"/>
              <a:pathLst>
                <a:path extrusionOk="0" h="7942" w="8321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78"/>
            <p:cNvSpPr/>
            <p:nvPr/>
          </p:nvSpPr>
          <p:spPr>
            <a:xfrm>
              <a:off x="8057534" y="3969939"/>
              <a:ext cx="179575" cy="21196"/>
            </a:xfrm>
            <a:custGeom>
              <a:rect b="b" l="l" r="r" t="t"/>
              <a:pathLst>
                <a:path extrusionOk="0" h="809" w="6854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78"/>
            <p:cNvSpPr/>
            <p:nvPr/>
          </p:nvSpPr>
          <p:spPr>
            <a:xfrm>
              <a:off x="8050329" y="3909312"/>
              <a:ext cx="187330" cy="27589"/>
            </a:xfrm>
            <a:custGeom>
              <a:rect b="b" l="l" r="r" t="t"/>
              <a:pathLst>
                <a:path extrusionOk="0" h="1053" w="715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78"/>
            <p:cNvSpPr/>
            <p:nvPr/>
          </p:nvSpPr>
          <p:spPr>
            <a:xfrm>
              <a:off x="8083367" y="3946568"/>
              <a:ext cx="178946" cy="18209"/>
            </a:xfrm>
            <a:custGeom>
              <a:rect b="b" l="l" r="r" t="t"/>
              <a:pathLst>
                <a:path extrusionOk="0" h="695" w="683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78"/>
            <p:cNvSpPr/>
            <p:nvPr/>
          </p:nvSpPr>
          <p:spPr>
            <a:xfrm>
              <a:off x="8082188" y="3881173"/>
              <a:ext cx="178867" cy="18052"/>
            </a:xfrm>
            <a:custGeom>
              <a:rect b="b" l="l" r="r" t="t"/>
              <a:pathLst>
                <a:path extrusionOk="0" h="689" w="6827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78"/>
            <p:cNvSpPr/>
            <p:nvPr/>
          </p:nvSpPr>
          <p:spPr>
            <a:xfrm>
              <a:off x="8083970" y="3999492"/>
              <a:ext cx="183610" cy="28322"/>
            </a:xfrm>
            <a:custGeom>
              <a:rect b="b" l="l" r="r" t="t"/>
              <a:pathLst>
                <a:path extrusionOk="0" h="1081" w="7008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78"/>
            <p:cNvSpPr/>
            <p:nvPr/>
          </p:nvSpPr>
          <p:spPr>
            <a:xfrm>
              <a:off x="8059106" y="3851489"/>
              <a:ext cx="129611" cy="29554"/>
            </a:xfrm>
            <a:custGeom>
              <a:rect b="b" l="l" r="r" t="t"/>
              <a:pathLst>
                <a:path extrusionOk="0" h="1128" w="4947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78"/>
            <p:cNvSpPr/>
            <p:nvPr/>
          </p:nvSpPr>
          <p:spPr>
            <a:xfrm>
              <a:off x="7987790" y="3804695"/>
              <a:ext cx="336041" cy="362005"/>
            </a:xfrm>
            <a:custGeom>
              <a:rect b="b" l="l" r="r" t="t"/>
              <a:pathLst>
                <a:path extrusionOk="0" h="13817" w="12826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78"/>
            <p:cNvSpPr/>
            <p:nvPr/>
          </p:nvSpPr>
          <p:spPr>
            <a:xfrm>
              <a:off x="8018680" y="3869331"/>
              <a:ext cx="51011" cy="251153"/>
            </a:xfrm>
            <a:custGeom>
              <a:rect b="b" l="l" r="r" t="t"/>
              <a:pathLst>
                <a:path extrusionOk="0" h="9586" w="1947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78"/>
            <p:cNvSpPr/>
            <p:nvPr/>
          </p:nvSpPr>
          <p:spPr>
            <a:xfrm>
              <a:off x="8006366" y="3804695"/>
              <a:ext cx="317727" cy="300724"/>
            </a:xfrm>
            <a:custGeom>
              <a:rect b="b" l="l" r="r" t="t"/>
              <a:pathLst>
                <a:path extrusionOk="0" h="11478" w="12127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7" name="Google Shape;7367;p78"/>
          <p:cNvGrpSpPr/>
          <p:nvPr/>
        </p:nvGrpSpPr>
        <p:grpSpPr>
          <a:xfrm>
            <a:off x="5273444" y="2891285"/>
            <a:ext cx="371123" cy="362267"/>
            <a:chOff x="5273444" y="2891285"/>
            <a:chExt cx="371123" cy="362267"/>
          </a:xfrm>
        </p:grpSpPr>
        <p:sp>
          <p:nvSpPr>
            <p:cNvPr id="7368" name="Google Shape;7368;p78"/>
            <p:cNvSpPr/>
            <p:nvPr/>
          </p:nvSpPr>
          <p:spPr>
            <a:xfrm>
              <a:off x="5301373" y="2914996"/>
              <a:ext cx="315186" cy="314452"/>
            </a:xfrm>
            <a:custGeom>
              <a:rect b="b" l="l" r="r" t="t"/>
              <a:pathLst>
                <a:path extrusionOk="0" h="12002" w="1203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78"/>
            <p:cNvSpPr/>
            <p:nvPr/>
          </p:nvSpPr>
          <p:spPr>
            <a:xfrm>
              <a:off x="5427945" y="2958200"/>
              <a:ext cx="188614" cy="271249"/>
            </a:xfrm>
            <a:custGeom>
              <a:rect b="b" l="l" r="r" t="t"/>
              <a:pathLst>
                <a:path extrusionOk="0" h="10353" w="7199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78"/>
            <p:cNvSpPr/>
            <p:nvPr/>
          </p:nvSpPr>
          <p:spPr>
            <a:xfrm>
              <a:off x="5430539" y="3027210"/>
              <a:ext cx="131786" cy="142318"/>
            </a:xfrm>
            <a:custGeom>
              <a:rect b="b" l="l" r="r" t="t"/>
              <a:pathLst>
                <a:path extrusionOk="0" h="5432" w="503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78"/>
            <p:cNvSpPr/>
            <p:nvPr/>
          </p:nvSpPr>
          <p:spPr>
            <a:xfrm>
              <a:off x="5441752" y="3027761"/>
              <a:ext cx="120572" cy="141585"/>
            </a:xfrm>
            <a:custGeom>
              <a:rect b="b" l="l" r="r" t="t"/>
              <a:pathLst>
                <a:path extrusionOk="0" h="5404" w="4602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78"/>
            <p:cNvSpPr/>
            <p:nvPr/>
          </p:nvSpPr>
          <p:spPr>
            <a:xfrm>
              <a:off x="5382986" y="2999779"/>
              <a:ext cx="69640" cy="69587"/>
            </a:xfrm>
            <a:custGeom>
              <a:rect b="b" l="l" r="r" t="t"/>
              <a:pathLst>
                <a:path extrusionOk="0" h="2656" w="2658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78"/>
            <p:cNvSpPr/>
            <p:nvPr/>
          </p:nvSpPr>
          <p:spPr>
            <a:xfrm>
              <a:off x="5390767" y="3000644"/>
              <a:ext cx="61858" cy="68932"/>
            </a:xfrm>
            <a:custGeom>
              <a:rect b="b" l="l" r="r" t="t"/>
              <a:pathLst>
                <a:path extrusionOk="0" h="2631" w="2361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78"/>
            <p:cNvSpPr/>
            <p:nvPr/>
          </p:nvSpPr>
          <p:spPr>
            <a:xfrm>
              <a:off x="5510554" y="2894429"/>
              <a:ext cx="37571" cy="42706"/>
            </a:xfrm>
            <a:custGeom>
              <a:rect b="b" l="l" r="r" t="t"/>
              <a:pathLst>
                <a:path extrusionOk="0" h="1630" w="1434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78"/>
            <p:cNvSpPr/>
            <p:nvPr/>
          </p:nvSpPr>
          <p:spPr>
            <a:xfrm>
              <a:off x="5597721" y="2995928"/>
              <a:ext cx="46846" cy="32619"/>
            </a:xfrm>
            <a:custGeom>
              <a:rect b="b" l="l" r="r" t="t"/>
              <a:pathLst>
                <a:path extrusionOk="0" h="1245" w="1788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78"/>
            <p:cNvSpPr/>
            <p:nvPr/>
          </p:nvSpPr>
          <p:spPr>
            <a:xfrm>
              <a:off x="5594184" y="3123941"/>
              <a:ext cx="47448" cy="33824"/>
            </a:xfrm>
            <a:custGeom>
              <a:rect b="b" l="l" r="r" t="t"/>
              <a:pathLst>
                <a:path extrusionOk="0" h="1291" w="1811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78"/>
            <p:cNvSpPr/>
            <p:nvPr/>
          </p:nvSpPr>
          <p:spPr>
            <a:xfrm>
              <a:off x="5503034" y="3211082"/>
              <a:ext cx="35894" cy="42470"/>
            </a:xfrm>
            <a:custGeom>
              <a:rect b="b" l="l" r="r" t="t"/>
              <a:pathLst>
                <a:path extrusionOk="0" h="1621" w="137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78"/>
            <p:cNvSpPr/>
            <p:nvPr/>
          </p:nvSpPr>
          <p:spPr>
            <a:xfrm>
              <a:off x="5369912" y="3207571"/>
              <a:ext cx="37466" cy="42706"/>
            </a:xfrm>
            <a:custGeom>
              <a:rect b="b" l="l" r="r" t="t"/>
              <a:pathLst>
                <a:path extrusionOk="0" h="1630" w="143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78"/>
            <p:cNvSpPr/>
            <p:nvPr/>
          </p:nvSpPr>
          <p:spPr>
            <a:xfrm>
              <a:off x="5273444" y="3116159"/>
              <a:ext cx="47029" cy="32698"/>
            </a:xfrm>
            <a:custGeom>
              <a:rect b="b" l="l" r="r" t="t"/>
              <a:pathLst>
                <a:path extrusionOk="0" h="1248" w="1795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78"/>
            <p:cNvSpPr/>
            <p:nvPr/>
          </p:nvSpPr>
          <p:spPr>
            <a:xfrm>
              <a:off x="5277452" y="2987517"/>
              <a:ext cx="46295" cy="33248"/>
            </a:xfrm>
            <a:custGeom>
              <a:rect b="b" l="l" r="r" t="t"/>
              <a:pathLst>
                <a:path extrusionOk="0" h="1269" w="1767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78"/>
            <p:cNvSpPr/>
            <p:nvPr/>
          </p:nvSpPr>
          <p:spPr>
            <a:xfrm>
              <a:off x="5379265" y="2891285"/>
              <a:ext cx="35632" cy="42575"/>
            </a:xfrm>
            <a:custGeom>
              <a:rect b="b" l="l" r="r" t="t"/>
              <a:pathLst>
                <a:path extrusionOk="0" h="1625" w="136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2" name="Google Shape;7382;p78"/>
          <p:cNvGrpSpPr/>
          <p:nvPr/>
        </p:nvGrpSpPr>
        <p:grpSpPr>
          <a:xfrm>
            <a:off x="7630397" y="3358399"/>
            <a:ext cx="214759" cy="357030"/>
            <a:chOff x="2235125" y="238075"/>
            <a:chExt cx="3144350" cy="5227375"/>
          </a:xfrm>
        </p:grpSpPr>
        <p:sp>
          <p:nvSpPr>
            <p:cNvPr id="7383" name="Google Shape;7383;p78"/>
            <p:cNvSpPr/>
            <p:nvPr/>
          </p:nvSpPr>
          <p:spPr>
            <a:xfrm>
              <a:off x="2650075" y="593150"/>
              <a:ext cx="2312675" cy="2882350"/>
            </a:xfrm>
            <a:custGeom>
              <a:rect b="b" l="l" r="r" t="t"/>
              <a:pathLst>
                <a:path extrusionOk="0" h="115294" w="92507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78"/>
            <p:cNvSpPr/>
            <p:nvPr/>
          </p:nvSpPr>
          <p:spPr>
            <a:xfrm>
              <a:off x="3257850" y="3360975"/>
              <a:ext cx="269025" cy="1808275"/>
            </a:xfrm>
            <a:custGeom>
              <a:rect b="b" l="l" r="r" t="t"/>
              <a:pathLst>
                <a:path extrusionOk="0" h="72331" w="10761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78"/>
            <p:cNvSpPr/>
            <p:nvPr/>
          </p:nvSpPr>
          <p:spPr>
            <a:xfrm>
              <a:off x="3093300" y="5170300"/>
              <a:ext cx="596675" cy="295150"/>
            </a:xfrm>
            <a:custGeom>
              <a:rect b="b" l="l" r="r" t="t"/>
              <a:pathLst>
                <a:path extrusionOk="0" h="11806" w="23867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78"/>
            <p:cNvSpPr/>
            <p:nvPr/>
          </p:nvSpPr>
          <p:spPr>
            <a:xfrm>
              <a:off x="3921750" y="5170300"/>
              <a:ext cx="596700" cy="295150"/>
            </a:xfrm>
            <a:custGeom>
              <a:rect b="b" l="l" r="r" t="t"/>
              <a:pathLst>
                <a:path extrusionOk="0" h="11806" w="23868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78"/>
            <p:cNvSpPr/>
            <p:nvPr/>
          </p:nvSpPr>
          <p:spPr>
            <a:xfrm>
              <a:off x="2235125" y="238575"/>
              <a:ext cx="2312300" cy="451450"/>
            </a:xfrm>
            <a:custGeom>
              <a:rect b="b" l="l" r="r" t="t"/>
              <a:pathLst>
                <a:path extrusionOk="0" h="18058" w="92492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78"/>
            <p:cNvSpPr/>
            <p:nvPr/>
          </p:nvSpPr>
          <p:spPr>
            <a:xfrm>
              <a:off x="2251950" y="243125"/>
              <a:ext cx="2337325" cy="448250"/>
            </a:xfrm>
            <a:custGeom>
              <a:rect b="b" l="l" r="r" t="t"/>
              <a:pathLst>
                <a:path extrusionOk="0" h="17930" w="93493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78"/>
            <p:cNvSpPr/>
            <p:nvPr/>
          </p:nvSpPr>
          <p:spPr>
            <a:xfrm>
              <a:off x="3807650" y="238075"/>
              <a:ext cx="1571825" cy="453150"/>
            </a:xfrm>
            <a:custGeom>
              <a:rect b="b" l="l" r="r" t="t"/>
              <a:pathLst>
                <a:path extrusionOk="0" h="18126" w="62873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78"/>
            <p:cNvSpPr/>
            <p:nvPr/>
          </p:nvSpPr>
          <p:spPr>
            <a:xfrm>
              <a:off x="3805500" y="298575"/>
              <a:ext cx="1011300" cy="385275"/>
            </a:xfrm>
            <a:custGeom>
              <a:rect b="b" l="l" r="r" t="t"/>
              <a:pathLst>
                <a:path extrusionOk="0" h="15411" w="40452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78"/>
            <p:cNvSpPr/>
            <p:nvPr/>
          </p:nvSpPr>
          <p:spPr>
            <a:xfrm>
              <a:off x="4086300" y="3360975"/>
              <a:ext cx="269025" cy="1808275"/>
            </a:xfrm>
            <a:custGeom>
              <a:rect b="b" l="l" r="r" t="t"/>
              <a:pathLst>
                <a:path extrusionOk="0" h="72331" w="10761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2" name="Google Shape;7392;p78"/>
          <p:cNvGrpSpPr/>
          <p:nvPr/>
        </p:nvGrpSpPr>
        <p:grpSpPr>
          <a:xfrm>
            <a:off x="2810729" y="4267107"/>
            <a:ext cx="342496" cy="351944"/>
            <a:chOff x="2810729" y="4267107"/>
            <a:chExt cx="342496" cy="351944"/>
          </a:xfrm>
        </p:grpSpPr>
        <p:sp>
          <p:nvSpPr>
            <p:cNvPr id="7393" name="Google Shape;7393;p78"/>
            <p:cNvSpPr/>
            <p:nvPr/>
          </p:nvSpPr>
          <p:spPr>
            <a:xfrm>
              <a:off x="2890682" y="4267422"/>
              <a:ext cx="35575" cy="23627"/>
            </a:xfrm>
            <a:custGeom>
              <a:rect b="b" l="l" r="r" t="t"/>
              <a:pathLst>
                <a:path extrusionOk="0" h="1578" w="2376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78"/>
            <p:cNvSpPr/>
            <p:nvPr/>
          </p:nvSpPr>
          <p:spPr>
            <a:xfrm>
              <a:off x="2890996" y="4390181"/>
              <a:ext cx="34946" cy="36533"/>
            </a:xfrm>
            <a:custGeom>
              <a:rect b="b" l="l" r="r" t="t"/>
              <a:pathLst>
                <a:path extrusionOk="0" h="2440" w="2334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78"/>
            <p:cNvSpPr/>
            <p:nvPr/>
          </p:nvSpPr>
          <p:spPr>
            <a:xfrm>
              <a:off x="2886579" y="4287245"/>
              <a:ext cx="43780" cy="105466"/>
            </a:xfrm>
            <a:custGeom>
              <a:rect b="b" l="l" r="r" t="t"/>
              <a:pathLst>
                <a:path extrusionOk="0" h="7044" w="2924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78"/>
            <p:cNvSpPr/>
            <p:nvPr/>
          </p:nvSpPr>
          <p:spPr>
            <a:xfrm>
              <a:off x="2909248" y="4287245"/>
              <a:ext cx="20797" cy="105466"/>
            </a:xfrm>
            <a:custGeom>
              <a:rect b="b" l="l" r="r" t="t"/>
              <a:pathLst>
                <a:path extrusionOk="0" h="7044" w="1389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78"/>
            <p:cNvSpPr/>
            <p:nvPr/>
          </p:nvSpPr>
          <p:spPr>
            <a:xfrm>
              <a:off x="2819532" y="4267496"/>
              <a:ext cx="38419" cy="39917"/>
            </a:xfrm>
            <a:custGeom>
              <a:rect b="b" l="l" r="r" t="t"/>
              <a:pathLst>
                <a:path extrusionOk="0" h="2666" w="2566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78"/>
            <p:cNvSpPr/>
            <p:nvPr/>
          </p:nvSpPr>
          <p:spPr>
            <a:xfrm>
              <a:off x="2815130" y="4306140"/>
              <a:ext cx="46924" cy="230442"/>
            </a:xfrm>
            <a:custGeom>
              <a:rect b="b" l="l" r="r" t="t"/>
              <a:pathLst>
                <a:path extrusionOk="0" h="15391" w="3134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78"/>
            <p:cNvSpPr/>
            <p:nvPr/>
          </p:nvSpPr>
          <p:spPr>
            <a:xfrm>
              <a:off x="2838742" y="4306140"/>
              <a:ext cx="23312" cy="230442"/>
            </a:xfrm>
            <a:custGeom>
              <a:rect b="b" l="l" r="r" t="t"/>
              <a:pathLst>
                <a:path extrusionOk="0" h="15391" w="1557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78"/>
            <p:cNvSpPr/>
            <p:nvPr/>
          </p:nvSpPr>
          <p:spPr>
            <a:xfrm>
              <a:off x="2815130" y="4505080"/>
              <a:ext cx="46924" cy="31502"/>
            </a:xfrm>
            <a:custGeom>
              <a:rect b="b" l="l" r="r" t="t"/>
              <a:pathLst>
                <a:path extrusionOk="0" h="2104" w="3134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78"/>
            <p:cNvSpPr/>
            <p:nvPr/>
          </p:nvSpPr>
          <p:spPr>
            <a:xfrm>
              <a:off x="2888795" y="4455970"/>
              <a:ext cx="39677" cy="54799"/>
            </a:xfrm>
            <a:custGeom>
              <a:rect b="b" l="l" r="r" t="t"/>
              <a:pathLst>
                <a:path extrusionOk="0" h="3660" w="265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78"/>
            <p:cNvSpPr/>
            <p:nvPr/>
          </p:nvSpPr>
          <p:spPr>
            <a:xfrm>
              <a:off x="2883435" y="4475180"/>
              <a:ext cx="50068" cy="61402"/>
            </a:xfrm>
            <a:custGeom>
              <a:rect b="b" l="l" r="r" t="t"/>
              <a:pathLst>
                <a:path extrusionOk="0" h="4101" w="3344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78"/>
            <p:cNvSpPr/>
            <p:nvPr/>
          </p:nvSpPr>
          <p:spPr>
            <a:xfrm>
              <a:off x="2912077" y="4475180"/>
              <a:ext cx="21426" cy="61402"/>
            </a:xfrm>
            <a:custGeom>
              <a:rect b="b" l="l" r="r" t="t"/>
              <a:pathLst>
                <a:path extrusionOk="0" h="4101" w="1431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78"/>
            <p:cNvSpPr/>
            <p:nvPr/>
          </p:nvSpPr>
          <p:spPr>
            <a:xfrm>
              <a:off x="2955842" y="4272767"/>
              <a:ext cx="192666" cy="259399"/>
            </a:xfrm>
            <a:custGeom>
              <a:rect b="b" l="l" r="r" t="t"/>
              <a:pathLst>
                <a:path extrusionOk="0" h="17325" w="12868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78"/>
            <p:cNvSpPr/>
            <p:nvPr/>
          </p:nvSpPr>
          <p:spPr>
            <a:xfrm>
              <a:off x="3116063" y="4273081"/>
              <a:ext cx="32445" cy="259084"/>
            </a:xfrm>
            <a:custGeom>
              <a:rect b="b" l="l" r="r" t="t"/>
              <a:pathLst>
                <a:path extrusionOk="0" h="17304" w="2167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78"/>
            <p:cNvSpPr/>
            <p:nvPr/>
          </p:nvSpPr>
          <p:spPr>
            <a:xfrm>
              <a:off x="2984484" y="4267107"/>
              <a:ext cx="18266" cy="270733"/>
            </a:xfrm>
            <a:custGeom>
              <a:rect b="b" l="l" r="r" t="t"/>
              <a:pathLst>
                <a:path extrusionOk="0" h="18082" w="122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78"/>
            <p:cNvSpPr/>
            <p:nvPr/>
          </p:nvSpPr>
          <p:spPr>
            <a:xfrm>
              <a:off x="3091193" y="4499106"/>
              <a:ext cx="32445" cy="10705"/>
            </a:xfrm>
            <a:custGeom>
              <a:rect b="b" l="l" r="r" t="t"/>
              <a:pathLst>
                <a:path extrusionOk="0" h="715" w="2167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78"/>
            <p:cNvSpPr/>
            <p:nvPr/>
          </p:nvSpPr>
          <p:spPr>
            <a:xfrm>
              <a:off x="3110718" y="4485571"/>
              <a:ext cx="12292" cy="10705"/>
            </a:xfrm>
            <a:custGeom>
              <a:rect b="b" l="l" r="r" t="t"/>
              <a:pathLst>
                <a:path extrusionOk="0" h="715" w="821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78"/>
            <p:cNvSpPr/>
            <p:nvPr/>
          </p:nvSpPr>
          <p:spPr>
            <a:xfrm>
              <a:off x="2810729" y="4557334"/>
              <a:ext cx="342496" cy="61717"/>
            </a:xfrm>
            <a:custGeom>
              <a:rect b="b" l="l" r="r" t="t"/>
              <a:pathLst>
                <a:path extrusionOk="0" h="4122" w="22875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78"/>
            <p:cNvSpPr/>
            <p:nvPr/>
          </p:nvSpPr>
          <p:spPr>
            <a:xfrm>
              <a:off x="3129598" y="4557334"/>
              <a:ext cx="23627" cy="61717"/>
            </a:xfrm>
            <a:custGeom>
              <a:rect b="b" l="l" r="r" t="t"/>
              <a:pathLst>
                <a:path extrusionOk="0" h="4122" w="1578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78"/>
            <p:cNvSpPr/>
            <p:nvPr/>
          </p:nvSpPr>
          <p:spPr>
            <a:xfrm>
              <a:off x="2838428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78"/>
            <p:cNvSpPr/>
            <p:nvPr/>
          </p:nvSpPr>
          <p:spPr>
            <a:xfrm>
              <a:off x="2863611" y="4553711"/>
              <a:ext cx="10705" cy="22219"/>
            </a:xfrm>
            <a:custGeom>
              <a:rect b="b" l="l" r="r" t="t"/>
              <a:pathLst>
                <a:path extrusionOk="0" h="1484" w="715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78"/>
            <p:cNvSpPr/>
            <p:nvPr/>
          </p:nvSpPr>
          <p:spPr>
            <a:xfrm>
              <a:off x="2888795" y="4553711"/>
              <a:ext cx="10705" cy="22219"/>
            </a:xfrm>
            <a:custGeom>
              <a:rect b="b" l="l" r="r" t="t"/>
              <a:pathLst>
                <a:path extrusionOk="0" h="1484" w="715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78"/>
            <p:cNvSpPr/>
            <p:nvPr/>
          </p:nvSpPr>
          <p:spPr>
            <a:xfrm>
              <a:off x="2913664" y="4553711"/>
              <a:ext cx="10705" cy="22219"/>
            </a:xfrm>
            <a:custGeom>
              <a:rect b="b" l="l" r="r" t="t"/>
              <a:pathLst>
                <a:path extrusionOk="0" h="1484" w="715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78"/>
            <p:cNvSpPr/>
            <p:nvPr/>
          </p:nvSpPr>
          <p:spPr>
            <a:xfrm>
              <a:off x="2938833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78"/>
            <p:cNvSpPr/>
            <p:nvPr/>
          </p:nvSpPr>
          <p:spPr>
            <a:xfrm>
              <a:off x="2964017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78"/>
            <p:cNvSpPr/>
            <p:nvPr/>
          </p:nvSpPr>
          <p:spPr>
            <a:xfrm>
              <a:off x="2989201" y="4553711"/>
              <a:ext cx="10406" cy="22219"/>
            </a:xfrm>
            <a:custGeom>
              <a:rect b="b" l="l" r="r" t="t"/>
              <a:pathLst>
                <a:path extrusionOk="0" h="1484" w="695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78"/>
            <p:cNvSpPr/>
            <p:nvPr/>
          </p:nvSpPr>
          <p:spPr>
            <a:xfrm>
              <a:off x="3014070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78"/>
            <p:cNvSpPr/>
            <p:nvPr/>
          </p:nvSpPr>
          <p:spPr>
            <a:xfrm>
              <a:off x="3039254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78"/>
            <p:cNvSpPr/>
            <p:nvPr/>
          </p:nvSpPr>
          <p:spPr>
            <a:xfrm>
              <a:off x="3064438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78"/>
            <p:cNvSpPr/>
            <p:nvPr/>
          </p:nvSpPr>
          <p:spPr>
            <a:xfrm>
              <a:off x="3089472" y="4553711"/>
              <a:ext cx="10556" cy="22219"/>
            </a:xfrm>
            <a:custGeom>
              <a:rect b="b" l="l" r="r" t="t"/>
              <a:pathLst>
                <a:path extrusionOk="0" h="1484" w="705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78"/>
            <p:cNvSpPr/>
            <p:nvPr/>
          </p:nvSpPr>
          <p:spPr>
            <a:xfrm>
              <a:off x="3114491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3" name="Google Shape;7423;p78"/>
          <p:cNvGrpSpPr/>
          <p:nvPr/>
        </p:nvGrpSpPr>
        <p:grpSpPr>
          <a:xfrm>
            <a:off x="1779168" y="3805625"/>
            <a:ext cx="282381" cy="343454"/>
            <a:chOff x="1779168" y="3805625"/>
            <a:chExt cx="282381" cy="343454"/>
          </a:xfrm>
        </p:grpSpPr>
        <p:sp>
          <p:nvSpPr>
            <p:cNvPr id="7424" name="Google Shape;7424;p78"/>
            <p:cNvSpPr/>
            <p:nvPr/>
          </p:nvSpPr>
          <p:spPr>
            <a:xfrm>
              <a:off x="1798048" y="3814758"/>
              <a:ext cx="243662" cy="314797"/>
            </a:xfrm>
            <a:custGeom>
              <a:rect b="b" l="l" r="r" t="t"/>
              <a:pathLst>
                <a:path extrusionOk="0" h="21025" w="16274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78"/>
            <p:cNvSpPr/>
            <p:nvPr/>
          </p:nvSpPr>
          <p:spPr>
            <a:xfrm>
              <a:off x="1798048" y="3814758"/>
              <a:ext cx="54485" cy="314797"/>
            </a:xfrm>
            <a:custGeom>
              <a:rect b="b" l="l" r="r" t="t"/>
              <a:pathLst>
                <a:path extrusionOk="0" h="21025" w="3639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78"/>
            <p:cNvSpPr/>
            <p:nvPr/>
          </p:nvSpPr>
          <p:spPr>
            <a:xfrm>
              <a:off x="1779168" y="4116319"/>
              <a:ext cx="282381" cy="32760"/>
            </a:xfrm>
            <a:custGeom>
              <a:rect b="b" l="l" r="r" t="t"/>
              <a:pathLst>
                <a:path extrusionOk="0" h="2188" w="1886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78"/>
            <p:cNvSpPr/>
            <p:nvPr/>
          </p:nvSpPr>
          <p:spPr>
            <a:xfrm>
              <a:off x="1930585" y="3847488"/>
              <a:ext cx="90359" cy="247750"/>
            </a:xfrm>
            <a:custGeom>
              <a:rect b="b" l="l" r="r" t="t"/>
              <a:pathLst>
                <a:path extrusionOk="0" h="16547" w="6035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78"/>
            <p:cNvSpPr/>
            <p:nvPr/>
          </p:nvSpPr>
          <p:spPr>
            <a:xfrm>
              <a:off x="1818830" y="3847488"/>
              <a:ext cx="90988" cy="147659"/>
            </a:xfrm>
            <a:custGeom>
              <a:rect b="b" l="l" r="r" t="t"/>
              <a:pathLst>
                <a:path extrusionOk="0" h="9862" w="6077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78"/>
            <p:cNvSpPr/>
            <p:nvPr/>
          </p:nvSpPr>
          <p:spPr>
            <a:xfrm>
              <a:off x="1818830" y="3847802"/>
              <a:ext cx="33703" cy="147344"/>
            </a:xfrm>
            <a:custGeom>
              <a:rect b="b" l="l" r="r" t="t"/>
              <a:pathLst>
                <a:path extrusionOk="0" h="9841" w="2251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78"/>
            <p:cNvSpPr/>
            <p:nvPr/>
          </p:nvSpPr>
          <p:spPr>
            <a:xfrm>
              <a:off x="1831737" y="3916107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78"/>
            <p:cNvSpPr/>
            <p:nvPr/>
          </p:nvSpPr>
          <p:spPr>
            <a:xfrm>
              <a:off x="1831737" y="3916107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78"/>
            <p:cNvSpPr/>
            <p:nvPr/>
          </p:nvSpPr>
          <p:spPr>
            <a:xfrm>
              <a:off x="1831737" y="3892510"/>
              <a:ext cx="63603" cy="10391"/>
            </a:xfrm>
            <a:custGeom>
              <a:rect b="b" l="l" r="r" t="t"/>
              <a:pathLst>
                <a:path extrusionOk="0" h="694" w="4248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78"/>
            <p:cNvSpPr/>
            <p:nvPr/>
          </p:nvSpPr>
          <p:spPr>
            <a:xfrm>
              <a:off x="1831737" y="3892510"/>
              <a:ext cx="20797" cy="10391"/>
            </a:xfrm>
            <a:custGeom>
              <a:rect b="b" l="l" r="r" t="t"/>
              <a:pathLst>
                <a:path extrusionOk="0" h="694" w="1389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78"/>
            <p:cNvSpPr/>
            <p:nvPr/>
          </p:nvSpPr>
          <p:spPr>
            <a:xfrm>
              <a:off x="1831737" y="3868584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78"/>
            <p:cNvSpPr/>
            <p:nvPr/>
          </p:nvSpPr>
          <p:spPr>
            <a:xfrm>
              <a:off x="1831737" y="3868584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78"/>
            <p:cNvSpPr/>
            <p:nvPr/>
          </p:nvSpPr>
          <p:spPr>
            <a:xfrm>
              <a:off x="1831737" y="3940033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78"/>
            <p:cNvSpPr/>
            <p:nvPr/>
          </p:nvSpPr>
          <p:spPr>
            <a:xfrm>
              <a:off x="1831737" y="3940033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78"/>
            <p:cNvSpPr/>
            <p:nvPr/>
          </p:nvSpPr>
          <p:spPr>
            <a:xfrm>
              <a:off x="1831737" y="3963644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78"/>
            <p:cNvSpPr/>
            <p:nvPr/>
          </p:nvSpPr>
          <p:spPr>
            <a:xfrm>
              <a:off x="1831737" y="3963644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78"/>
            <p:cNvSpPr/>
            <p:nvPr/>
          </p:nvSpPr>
          <p:spPr>
            <a:xfrm>
              <a:off x="1818830" y="4022202"/>
              <a:ext cx="22369" cy="58557"/>
            </a:xfrm>
            <a:custGeom>
              <a:rect b="b" l="l" r="r" t="t"/>
              <a:pathLst>
                <a:path extrusionOk="0" h="3911" w="1494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78"/>
            <p:cNvSpPr/>
            <p:nvPr/>
          </p:nvSpPr>
          <p:spPr>
            <a:xfrm>
              <a:off x="1865739" y="4039510"/>
              <a:ext cx="19839" cy="20168"/>
            </a:xfrm>
            <a:custGeom>
              <a:rect b="b" l="l" r="r" t="t"/>
              <a:pathLst>
                <a:path extrusionOk="0" h="1347" w="1325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78"/>
            <p:cNvSpPr/>
            <p:nvPr/>
          </p:nvSpPr>
          <p:spPr>
            <a:xfrm>
              <a:off x="1813800" y="4009760"/>
              <a:ext cx="10391" cy="83277"/>
            </a:xfrm>
            <a:custGeom>
              <a:rect b="b" l="l" r="r" t="t"/>
              <a:pathLst>
                <a:path extrusionOk="0" h="5562" w="694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78"/>
            <p:cNvSpPr/>
            <p:nvPr/>
          </p:nvSpPr>
          <p:spPr>
            <a:xfrm>
              <a:off x="1930585" y="3967732"/>
              <a:ext cx="90359" cy="20797"/>
            </a:xfrm>
            <a:custGeom>
              <a:rect b="b" l="l" r="r" t="t"/>
              <a:pathLst>
                <a:path extrusionOk="0" h="1389" w="6035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78"/>
            <p:cNvSpPr/>
            <p:nvPr/>
          </p:nvSpPr>
          <p:spPr>
            <a:xfrm>
              <a:off x="1992901" y="3889351"/>
              <a:ext cx="28043" cy="78396"/>
            </a:xfrm>
            <a:custGeom>
              <a:rect b="b" l="l" r="r" t="t"/>
              <a:pathLst>
                <a:path extrusionOk="0" h="5236" w="1873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78"/>
            <p:cNvSpPr/>
            <p:nvPr/>
          </p:nvSpPr>
          <p:spPr>
            <a:xfrm>
              <a:off x="1972134" y="3913591"/>
              <a:ext cx="20782" cy="54156"/>
            </a:xfrm>
            <a:custGeom>
              <a:rect b="b" l="l" r="r" t="t"/>
              <a:pathLst>
                <a:path extrusionOk="0" h="3617" w="1388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78"/>
            <p:cNvSpPr/>
            <p:nvPr/>
          </p:nvSpPr>
          <p:spPr>
            <a:xfrm>
              <a:off x="1930585" y="3889980"/>
              <a:ext cx="20782" cy="77767"/>
            </a:xfrm>
            <a:custGeom>
              <a:rect b="b" l="l" r="r" t="t"/>
              <a:pathLst>
                <a:path extrusionOk="0" h="5194" w="1388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78"/>
            <p:cNvSpPr/>
            <p:nvPr/>
          </p:nvSpPr>
          <p:spPr>
            <a:xfrm>
              <a:off x="1951352" y="3921467"/>
              <a:ext cx="20797" cy="46280"/>
            </a:xfrm>
            <a:custGeom>
              <a:rect b="b" l="l" r="r" t="t"/>
              <a:pathLst>
                <a:path extrusionOk="0" h="3091" w="1389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78"/>
            <p:cNvSpPr/>
            <p:nvPr/>
          </p:nvSpPr>
          <p:spPr>
            <a:xfrm>
              <a:off x="1974964" y="4026289"/>
              <a:ext cx="44393" cy="68948"/>
            </a:xfrm>
            <a:custGeom>
              <a:rect b="b" l="l" r="r" t="t"/>
              <a:pathLst>
                <a:path extrusionOk="0" h="4605" w="2965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78"/>
            <p:cNvSpPr/>
            <p:nvPr/>
          </p:nvSpPr>
          <p:spPr>
            <a:xfrm>
              <a:off x="1930585" y="4017770"/>
              <a:ext cx="20782" cy="77782"/>
            </a:xfrm>
            <a:custGeom>
              <a:rect b="b" l="l" r="r" t="t"/>
              <a:pathLst>
                <a:path extrusionOk="0" h="5195" w="1388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78"/>
            <p:cNvSpPr/>
            <p:nvPr/>
          </p:nvSpPr>
          <p:spPr>
            <a:xfrm>
              <a:off x="1951352" y="4044855"/>
              <a:ext cx="20797" cy="50697"/>
            </a:xfrm>
            <a:custGeom>
              <a:rect b="b" l="l" r="r" t="t"/>
              <a:pathLst>
                <a:path extrusionOk="0" h="3386" w="1389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78"/>
            <p:cNvSpPr/>
            <p:nvPr/>
          </p:nvSpPr>
          <p:spPr>
            <a:xfrm>
              <a:off x="1789245" y="3805625"/>
              <a:ext cx="261914" cy="21426"/>
            </a:xfrm>
            <a:custGeom>
              <a:rect b="b" l="l" r="r" t="t"/>
              <a:pathLst>
                <a:path extrusionOk="0" h="1431" w="17493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2" name="Google Shape;7452;p78"/>
          <p:cNvGrpSpPr/>
          <p:nvPr/>
        </p:nvGrpSpPr>
        <p:grpSpPr>
          <a:xfrm>
            <a:off x="2593522" y="2407029"/>
            <a:ext cx="391606" cy="364535"/>
            <a:chOff x="2593522" y="2407029"/>
            <a:chExt cx="391606" cy="364535"/>
          </a:xfrm>
        </p:grpSpPr>
        <p:sp>
          <p:nvSpPr>
            <p:cNvPr id="7453" name="Google Shape;7453;p78"/>
            <p:cNvSpPr/>
            <p:nvPr/>
          </p:nvSpPr>
          <p:spPr>
            <a:xfrm>
              <a:off x="2602641" y="2573867"/>
              <a:ext cx="97291" cy="197697"/>
            </a:xfrm>
            <a:custGeom>
              <a:rect b="b" l="l" r="r" t="t"/>
              <a:pathLst>
                <a:path extrusionOk="0" h="13204" w="6498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78"/>
            <p:cNvSpPr/>
            <p:nvPr/>
          </p:nvSpPr>
          <p:spPr>
            <a:xfrm>
              <a:off x="2680078" y="2573867"/>
              <a:ext cx="19854" cy="156148"/>
            </a:xfrm>
            <a:custGeom>
              <a:rect b="b" l="l" r="r" t="t"/>
              <a:pathLst>
                <a:path extrusionOk="0" h="10429" w="1326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78"/>
            <p:cNvSpPr/>
            <p:nvPr/>
          </p:nvSpPr>
          <p:spPr>
            <a:xfrm>
              <a:off x="2602641" y="2742907"/>
              <a:ext cx="57629" cy="28657"/>
            </a:xfrm>
            <a:custGeom>
              <a:rect b="b" l="l" r="r" t="t"/>
              <a:pathLst>
                <a:path extrusionOk="0" h="1914" w="3849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78"/>
            <p:cNvSpPr/>
            <p:nvPr/>
          </p:nvSpPr>
          <p:spPr>
            <a:xfrm>
              <a:off x="2593522" y="2516552"/>
              <a:ext cx="106410" cy="57330"/>
            </a:xfrm>
            <a:custGeom>
              <a:rect b="b" l="l" r="r" t="t"/>
              <a:pathLst>
                <a:path extrusionOk="0" h="3829" w="7107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78"/>
            <p:cNvSpPr/>
            <p:nvPr/>
          </p:nvSpPr>
          <p:spPr>
            <a:xfrm>
              <a:off x="2593522" y="2516567"/>
              <a:ext cx="106410" cy="56985"/>
            </a:xfrm>
            <a:custGeom>
              <a:rect b="b" l="l" r="r" t="t"/>
              <a:pathLst>
                <a:path extrusionOk="0" h="3806" w="7107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78"/>
            <p:cNvSpPr/>
            <p:nvPr/>
          </p:nvSpPr>
          <p:spPr>
            <a:xfrm>
              <a:off x="2629726" y="2602794"/>
              <a:ext cx="43136" cy="61432"/>
            </a:xfrm>
            <a:custGeom>
              <a:rect b="b" l="l" r="r" t="t"/>
              <a:pathLst>
                <a:path extrusionOk="0" h="4103" w="2881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78"/>
            <p:cNvSpPr/>
            <p:nvPr/>
          </p:nvSpPr>
          <p:spPr>
            <a:xfrm>
              <a:off x="2646091" y="2602704"/>
              <a:ext cx="26771" cy="61522"/>
            </a:xfrm>
            <a:custGeom>
              <a:rect b="b" l="l" r="r" t="t"/>
              <a:pathLst>
                <a:path extrusionOk="0" h="4109" w="1788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78"/>
            <p:cNvSpPr/>
            <p:nvPr/>
          </p:nvSpPr>
          <p:spPr>
            <a:xfrm>
              <a:off x="2878719" y="2573867"/>
              <a:ext cx="97276" cy="197697"/>
            </a:xfrm>
            <a:custGeom>
              <a:rect b="b" l="l" r="r" t="t"/>
              <a:pathLst>
                <a:path extrusionOk="0" h="13204" w="6497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78"/>
            <p:cNvSpPr/>
            <p:nvPr/>
          </p:nvSpPr>
          <p:spPr>
            <a:xfrm>
              <a:off x="2959929" y="2573867"/>
              <a:ext cx="15751" cy="197697"/>
            </a:xfrm>
            <a:custGeom>
              <a:rect b="b" l="l" r="r" t="t"/>
              <a:pathLst>
                <a:path extrusionOk="0" h="13204" w="1052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78"/>
            <p:cNvSpPr/>
            <p:nvPr/>
          </p:nvSpPr>
          <p:spPr>
            <a:xfrm>
              <a:off x="2878719" y="2573867"/>
              <a:ext cx="20782" cy="156148"/>
            </a:xfrm>
            <a:custGeom>
              <a:rect b="b" l="l" r="r" t="t"/>
              <a:pathLst>
                <a:path extrusionOk="0" h="10429" w="1388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78"/>
            <p:cNvSpPr/>
            <p:nvPr/>
          </p:nvSpPr>
          <p:spPr>
            <a:xfrm>
              <a:off x="2918381" y="2742907"/>
              <a:ext cx="57614" cy="28657"/>
            </a:xfrm>
            <a:custGeom>
              <a:rect b="b" l="l" r="r" t="t"/>
              <a:pathLst>
                <a:path extrusionOk="0" h="1914" w="3848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78"/>
            <p:cNvSpPr/>
            <p:nvPr/>
          </p:nvSpPr>
          <p:spPr>
            <a:xfrm>
              <a:off x="2959929" y="2742907"/>
              <a:ext cx="15751" cy="28657"/>
            </a:xfrm>
            <a:custGeom>
              <a:rect b="b" l="l" r="r" t="t"/>
              <a:pathLst>
                <a:path extrusionOk="0" h="1914" w="1052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78"/>
            <p:cNvSpPr/>
            <p:nvPr/>
          </p:nvSpPr>
          <p:spPr>
            <a:xfrm>
              <a:off x="2878719" y="2516552"/>
              <a:ext cx="106410" cy="57330"/>
            </a:xfrm>
            <a:custGeom>
              <a:rect b="b" l="l" r="r" t="t"/>
              <a:pathLst>
                <a:path extrusionOk="0" h="3829" w="7107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78"/>
            <p:cNvSpPr/>
            <p:nvPr/>
          </p:nvSpPr>
          <p:spPr>
            <a:xfrm>
              <a:off x="2878719" y="2516552"/>
              <a:ext cx="106410" cy="57330"/>
            </a:xfrm>
            <a:custGeom>
              <a:rect b="b" l="l" r="r" t="t"/>
              <a:pathLst>
                <a:path extrusionOk="0" h="3829" w="7107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78"/>
            <p:cNvSpPr/>
            <p:nvPr/>
          </p:nvSpPr>
          <p:spPr>
            <a:xfrm>
              <a:off x="2675991" y="2714249"/>
              <a:ext cx="226669" cy="28672"/>
            </a:xfrm>
            <a:custGeom>
              <a:rect b="b" l="l" r="r" t="t"/>
              <a:pathLst>
                <a:path extrusionOk="0" h="1915" w="15139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78"/>
            <p:cNvSpPr/>
            <p:nvPr/>
          </p:nvSpPr>
          <p:spPr>
            <a:xfrm>
              <a:off x="2676305" y="2714249"/>
              <a:ext cx="226354" cy="28672"/>
            </a:xfrm>
            <a:custGeom>
              <a:rect b="b" l="l" r="r" t="t"/>
              <a:pathLst>
                <a:path extrusionOk="0" h="1915" w="15118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78"/>
            <p:cNvSpPr/>
            <p:nvPr/>
          </p:nvSpPr>
          <p:spPr>
            <a:xfrm>
              <a:off x="2660255" y="2742907"/>
              <a:ext cx="258141" cy="28657"/>
            </a:xfrm>
            <a:custGeom>
              <a:rect b="b" l="l" r="r" t="t"/>
              <a:pathLst>
                <a:path extrusionOk="0" h="1914" w="17241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78"/>
            <p:cNvSpPr/>
            <p:nvPr/>
          </p:nvSpPr>
          <p:spPr>
            <a:xfrm>
              <a:off x="2660255" y="2742907"/>
              <a:ext cx="258141" cy="28657"/>
            </a:xfrm>
            <a:custGeom>
              <a:rect b="b" l="l" r="r" t="t"/>
              <a:pathLst>
                <a:path extrusionOk="0" h="1914" w="17241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78"/>
            <p:cNvSpPr/>
            <p:nvPr/>
          </p:nvSpPr>
          <p:spPr>
            <a:xfrm>
              <a:off x="2715968" y="2516567"/>
              <a:ext cx="147344" cy="197697"/>
            </a:xfrm>
            <a:custGeom>
              <a:rect b="b" l="l" r="r" t="t"/>
              <a:pathLst>
                <a:path extrusionOk="0" h="13204" w="9841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78"/>
            <p:cNvSpPr/>
            <p:nvPr/>
          </p:nvSpPr>
          <p:spPr>
            <a:xfrm>
              <a:off x="2763191" y="2618560"/>
              <a:ext cx="52583" cy="95704"/>
            </a:xfrm>
            <a:custGeom>
              <a:rect b="b" l="l" r="r" t="t"/>
              <a:pathLst>
                <a:path extrusionOk="0" h="6392" w="3512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78"/>
            <p:cNvSpPr/>
            <p:nvPr/>
          </p:nvSpPr>
          <p:spPr>
            <a:xfrm>
              <a:off x="2783329" y="2618515"/>
              <a:ext cx="32445" cy="95749"/>
            </a:xfrm>
            <a:custGeom>
              <a:rect b="b" l="l" r="r" t="t"/>
              <a:pathLst>
                <a:path extrusionOk="0" h="6395" w="2167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78"/>
            <p:cNvSpPr/>
            <p:nvPr/>
          </p:nvSpPr>
          <p:spPr>
            <a:xfrm>
              <a:off x="2692041" y="2516253"/>
              <a:ext cx="47867" cy="32131"/>
            </a:xfrm>
            <a:custGeom>
              <a:rect b="b" l="l" r="r" t="t"/>
              <a:pathLst>
                <a:path extrusionOk="0" h="2146" w="3197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78"/>
            <p:cNvSpPr/>
            <p:nvPr/>
          </p:nvSpPr>
          <p:spPr>
            <a:xfrm>
              <a:off x="2719112" y="2516253"/>
              <a:ext cx="20797" cy="31817"/>
            </a:xfrm>
            <a:custGeom>
              <a:rect b="b" l="l" r="r" t="t"/>
              <a:pathLst>
                <a:path extrusionOk="0" h="2125" w="1389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78"/>
            <p:cNvSpPr/>
            <p:nvPr/>
          </p:nvSpPr>
          <p:spPr>
            <a:xfrm>
              <a:off x="2692041" y="2682148"/>
              <a:ext cx="47867" cy="32116"/>
            </a:xfrm>
            <a:custGeom>
              <a:rect b="b" l="l" r="r" t="t"/>
              <a:pathLst>
                <a:path extrusionOk="0" h="2145" w="3197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78"/>
            <p:cNvSpPr/>
            <p:nvPr/>
          </p:nvSpPr>
          <p:spPr>
            <a:xfrm>
              <a:off x="2719112" y="2682148"/>
              <a:ext cx="20797" cy="31802"/>
            </a:xfrm>
            <a:custGeom>
              <a:rect b="b" l="l" r="r" t="t"/>
              <a:pathLst>
                <a:path extrusionOk="0" h="2124" w="1389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78"/>
            <p:cNvSpPr/>
            <p:nvPr/>
          </p:nvSpPr>
          <p:spPr>
            <a:xfrm>
              <a:off x="2699917" y="2548369"/>
              <a:ext cx="31802" cy="133794"/>
            </a:xfrm>
            <a:custGeom>
              <a:rect b="b" l="l" r="r" t="t"/>
              <a:pathLst>
                <a:path extrusionOk="0" h="8936" w="2124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78"/>
            <p:cNvSpPr/>
            <p:nvPr/>
          </p:nvSpPr>
          <p:spPr>
            <a:xfrm>
              <a:off x="2838742" y="2516253"/>
              <a:ext cx="47852" cy="32131"/>
            </a:xfrm>
            <a:custGeom>
              <a:rect b="b" l="l" r="r" t="t"/>
              <a:pathLst>
                <a:path extrusionOk="0" h="2146" w="3196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78"/>
            <p:cNvSpPr/>
            <p:nvPr/>
          </p:nvSpPr>
          <p:spPr>
            <a:xfrm>
              <a:off x="2838742" y="2682148"/>
              <a:ext cx="47852" cy="32116"/>
            </a:xfrm>
            <a:custGeom>
              <a:rect b="b" l="l" r="r" t="t"/>
              <a:pathLst>
                <a:path extrusionOk="0" h="2145" w="3196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78"/>
            <p:cNvSpPr/>
            <p:nvPr/>
          </p:nvSpPr>
          <p:spPr>
            <a:xfrm>
              <a:off x="2866127" y="2516253"/>
              <a:ext cx="20467" cy="31817"/>
            </a:xfrm>
            <a:custGeom>
              <a:rect b="b" l="l" r="r" t="t"/>
              <a:pathLst>
                <a:path extrusionOk="0" h="2125" w="1367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78"/>
            <p:cNvSpPr/>
            <p:nvPr/>
          </p:nvSpPr>
          <p:spPr>
            <a:xfrm>
              <a:off x="2865812" y="2682148"/>
              <a:ext cx="20782" cy="31802"/>
            </a:xfrm>
            <a:custGeom>
              <a:rect b="b" l="l" r="r" t="t"/>
              <a:pathLst>
                <a:path extrusionOk="0" h="2124" w="1388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78"/>
            <p:cNvSpPr/>
            <p:nvPr/>
          </p:nvSpPr>
          <p:spPr>
            <a:xfrm>
              <a:off x="2846603" y="2548369"/>
              <a:ext cx="32131" cy="133794"/>
            </a:xfrm>
            <a:custGeom>
              <a:rect b="b" l="l" r="r" t="t"/>
              <a:pathLst>
                <a:path extrusionOk="0" h="8936" w="2146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78"/>
            <p:cNvSpPr/>
            <p:nvPr/>
          </p:nvSpPr>
          <p:spPr>
            <a:xfrm>
              <a:off x="2683238" y="2407029"/>
              <a:ext cx="212175" cy="80597"/>
            </a:xfrm>
            <a:custGeom>
              <a:rect b="b" l="l" r="r" t="t"/>
              <a:pathLst>
                <a:path extrusionOk="0" h="5383" w="14171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78"/>
            <p:cNvSpPr/>
            <p:nvPr/>
          </p:nvSpPr>
          <p:spPr>
            <a:xfrm>
              <a:off x="2683238" y="2407029"/>
              <a:ext cx="212175" cy="80597"/>
            </a:xfrm>
            <a:custGeom>
              <a:rect b="b" l="l" r="r" t="t"/>
              <a:pathLst>
                <a:path extrusionOk="0" h="5383" w="14171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78"/>
            <p:cNvSpPr/>
            <p:nvPr/>
          </p:nvSpPr>
          <p:spPr>
            <a:xfrm>
              <a:off x="2668130" y="2487925"/>
              <a:ext cx="242390" cy="28657"/>
            </a:xfrm>
            <a:custGeom>
              <a:rect b="b" l="l" r="r" t="t"/>
              <a:pathLst>
                <a:path extrusionOk="0" h="1914" w="16189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78"/>
            <p:cNvSpPr/>
            <p:nvPr/>
          </p:nvSpPr>
          <p:spPr>
            <a:xfrm>
              <a:off x="2668130" y="2487611"/>
              <a:ext cx="242390" cy="28657"/>
            </a:xfrm>
            <a:custGeom>
              <a:rect b="b" l="l" r="r" t="t"/>
              <a:pathLst>
                <a:path extrusionOk="0" h="1914" w="16189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78"/>
            <p:cNvSpPr/>
            <p:nvPr/>
          </p:nvSpPr>
          <p:spPr>
            <a:xfrm>
              <a:off x="2905789" y="2602495"/>
              <a:ext cx="43136" cy="61432"/>
            </a:xfrm>
            <a:custGeom>
              <a:rect b="b" l="l" r="r" t="t"/>
              <a:pathLst>
                <a:path extrusionOk="0" h="4103" w="2881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78"/>
            <p:cNvSpPr/>
            <p:nvPr/>
          </p:nvSpPr>
          <p:spPr>
            <a:xfrm>
              <a:off x="2922154" y="2602704"/>
              <a:ext cx="26456" cy="61522"/>
            </a:xfrm>
            <a:custGeom>
              <a:rect b="b" l="l" r="r" t="t"/>
              <a:pathLst>
                <a:path extrusionOk="0" h="4109" w="1767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78"/>
            <p:cNvSpPr/>
            <p:nvPr/>
          </p:nvSpPr>
          <p:spPr>
            <a:xfrm>
              <a:off x="2758789" y="2542066"/>
              <a:ext cx="54156" cy="46115"/>
            </a:xfrm>
            <a:custGeom>
              <a:rect b="b" l="l" r="r" t="t"/>
              <a:pathLst>
                <a:path extrusionOk="0" h="3080" w="3617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78"/>
            <p:cNvSpPr/>
            <p:nvPr/>
          </p:nvSpPr>
          <p:spPr>
            <a:xfrm>
              <a:off x="2769794" y="2545210"/>
              <a:ext cx="46924" cy="43046"/>
            </a:xfrm>
            <a:custGeom>
              <a:rect b="b" l="l" r="r" t="t"/>
              <a:pathLst>
                <a:path extrusionOk="0" h="2875" w="3134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2" name="Google Shape;7492;p78"/>
          <p:cNvGrpSpPr/>
          <p:nvPr/>
        </p:nvGrpSpPr>
        <p:grpSpPr>
          <a:xfrm>
            <a:off x="3955047" y="2432242"/>
            <a:ext cx="322912" cy="334396"/>
            <a:chOff x="3955047" y="2432242"/>
            <a:chExt cx="322912" cy="334396"/>
          </a:xfrm>
        </p:grpSpPr>
        <p:sp>
          <p:nvSpPr>
            <p:cNvPr id="7493" name="Google Shape;7493;p78"/>
            <p:cNvSpPr/>
            <p:nvPr/>
          </p:nvSpPr>
          <p:spPr>
            <a:xfrm>
              <a:off x="3955047" y="2432242"/>
              <a:ext cx="322912" cy="334291"/>
            </a:xfrm>
            <a:custGeom>
              <a:rect b="b" l="l" r="r" t="t"/>
              <a:pathLst>
                <a:path extrusionOk="0" h="22327" w="21567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78"/>
            <p:cNvSpPr/>
            <p:nvPr/>
          </p:nvSpPr>
          <p:spPr>
            <a:xfrm>
              <a:off x="4009741" y="2515624"/>
              <a:ext cx="67361" cy="251014"/>
            </a:xfrm>
            <a:custGeom>
              <a:rect b="b" l="l" r="r" t="t"/>
              <a:pathLst>
                <a:path extrusionOk="0" h="16765" w="4499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78"/>
            <p:cNvSpPr/>
            <p:nvPr/>
          </p:nvSpPr>
          <p:spPr>
            <a:xfrm>
              <a:off x="4210582" y="2432317"/>
              <a:ext cx="67346" cy="293087"/>
            </a:xfrm>
            <a:custGeom>
              <a:rect b="b" l="l" r="r" t="t"/>
              <a:pathLst>
                <a:path extrusionOk="0" h="19575" w="4498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6" name="Google Shape;7496;p78"/>
          <p:cNvGrpSpPr/>
          <p:nvPr/>
        </p:nvGrpSpPr>
        <p:grpSpPr>
          <a:xfrm>
            <a:off x="1802465" y="1962854"/>
            <a:ext cx="265373" cy="351944"/>
            <a:chOff x="1802465" y="1962854"/>
            <a:chExt cx="265373" cy="351944"/>
          </a:xfrm>
        </p:grpSpPr>
        <p:sp>
          <p:nvSpPr>
            <p:cNvPr id="7497" name="Google Shape;7497;p78"/>
            <p:cNvSpPr/>
            <p:nvPr/>
          </p:nvSpPr>
          <p:spPr>
            <a:xfrm>
              <a:off x="1802465" y="2243020"/>
              <a:ext cx="265373" cy="71778"/>
            </a:xfrm>
            <a:custGeom>
              <a:rect b="b" l="l" r="r" t="t"/>
              <a:pathLst>
                <a:path extrusionOk="0" h="4794" w="17724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78"/>
            <p:cNvSpPr/>
            <p:nvPr/>
          </p:nvSpPr>
          <p:spPr>
            <a:xfrm>
              <a:off x="1802465" y="2208074"/>
              <a:ext cx="265373" cy="83442"/>
            </a:xfrm>
            <a:custGeom>
              <a:rect b="b" l="l" r="r" t="t"/>
              <a:pathLst>
                <a:path extrusionOk="0" h="5573" w="17724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78"/>
            <p:cNvSpPr/>
            <p:nvPr/>
          </p:nvSpPr>
          <p:spPr>
            <a:xfrm>
              <a:off x="1802465" y="1962854"/>
              <a:ext cx="35889" cy="316069"/>
            </a:xfrm>
            <a:custGeom>
              <a:rect b="b" l="l" r="r" t="t"/>
              <a:pathLst>
                <a:path extrusionOk="0" h="21110" w="2397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78"/>
            <p:cNvSpPr/>
            <p:nvPr/>
          </p:nvSpPr>
          <p:spPr>
            <a:xfrm>
              <a:off x="1837082" y="2286141"/>
              <a:ext cx="230756" cy="8834"/>
            </a:xfrm>
            <a:custGeom>
              <a:rect b="b" l="l" r="r" t="t"/>
              <a:pathLst>
                <a:path extrusionOk="0" h="590" w="15412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78"/>
            <p:cNvSpPr/>
            <p:nvPr/>
          </p:nvSpPr>
          <p:spPr>
            <a:xfrm>
              <a:off x="1900041" y="2262843"/>
              <a:ext cx="167797" cy="9148"/>
            </a:xfrm>
            <a:custGeom>
              <a:rect b="b" l="l" r="r" t="t"/>
              <a:pathLst>
                <a:path extrusionOk="0" h="611" w="11207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78"/>
            <p:cNvSpPr/>
            <p:nvPr/>
          </p:nvSpPr>
          <p:spPr>
            <a:xfrm>
              <a:off x="1838339" y="1962854"/>
              <a:ext cx="229498" cy="280180"/>
            </a:xfrm>
            <a:custGeom>
              <a:rect b="b" l="l" r="r" t="t"/>
              <a:pathLst>
                <a:path extrusionOk="0" h="18713" w="15328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78"/>
            <p:cNvSpPr/>
            <p:nvPr/>
          </p:nvSpPr>
          <p:spPr>
            <a:xfrm>
              <a:off x="1854091" y="1978905"/>
              <a:ext cx="197697" cy="248394"/>
            </a:xfrm>
            <a:custGeom>
              <a:rect b="b" l="l" r="r" t="t"/>
              <a:pathLst>
                <a:path extrusionOk="0" h="16590" w="13204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4" name="Google Shape;7504;p78"/>
          <p:cNvGrpSpPr/>
          <p:nvPr/>
        </p:nvGrpSpPr>
        <p:grpSpPr>
          <a:xfrm>
            <a:off x="3512070" y="1956222"/>
            <a:ext cx="373983" cy="363622"/>
            <a:chOff x="3512070" y="1956222"/>
            <a:chExt cx="373983" cy="363622"/>
          </a:xfrm>
        </p:grpSpPr>
        <p:sp>
          <p:nvSpPr>
            <p:cNvPr id="7505" name="Google Shape;7505;p78"/>
            <p:cNvSpPr/>
            <p:nvPr/>
          </p:nvSpPr>
          <p:spPr>
            <a:xfrm>
              <a:off x="3547316" y="2232314"/>
              <a:ext cx="316069" cy="53841"/>
            </a:xfrm>
            <a:custGeom>
              <a:rect b="b" l="l" r="r" t="t"/>
              <a:pathLst>
                <a:path extrusionOk="0" h="3596" w="2111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78"/>
            <p:cNvSpPr/>
            <p:nvPr/>
          </p:nvSpPr>
          <p:spPr>
            <a:xfrm>
              <a:off x="3548903" y="2232314"/>
              <a:ext cx="314482" cy="53841"/>
            </a:xfrm>
            <a:custGeom>
              <a:rect b="b" l="l" r="r" t="t"/>
              <a:pathLst>
                <a:path extrusionOk="0" h="3596" w="21004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78"/>
            <p:cNvSpPr/>
            <p:nvPr/>
          </p:nvSpPr>
          <p:spPr>
            <a:xfrm>
              <a:off x="3515215" y="2198312"/>
              <a:ext cx="370524" cy="121217"/>
            </a:xfrm>
            <a:custGeom>
              <a:rect b="b" l="l" r="r" t="t"/>
              <a:pathLst>
                <a:path extrusionOk="0" h="8096" w="24747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78"/>
            <p:cNvSpPr/>
            <p:nvPr/>
          </p:nvSpPr>
          <p:spPr>
            <a:xfrm>
              <a:off x="3864628" y="2198626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78"/>
            <p:cNvSpPr/>
            <p:nvPr/>
          </p:nvSpPr>
          <p:spPr>
            <a:xfrm>
              <a:off x="3864628" y="2286141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78"/>
            <p:cNvSpPr/>
            <p:nvPr/>
          </p:nvSpPr>
          <p:spPr>
            <a:xfrm>
              <a:off x="3574401" y="2259070"/>
              <a:ext cx="52583" cy="52838"/>
            </a:xfrm>
            <a:custGeom>
              <a:rect b="b" l="l" r="r" t="t"/>
              <a:pathLst>
                <a:path extrusionOk="0" h="3529" w="3512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78"/>
            <p:cNvSpPr/>
            <p:nvPr/>
          </p:nvSpPr>
          <p:spPr>
            <a:xfrm>
              <a:off x="3547316" y="1990239"/>
              <a:ext cx="316069" cy="53841"/>
            </a:xfrm>
            <a:custGeom>
              <a:rect b="b" l="l" r="r" t="t"/>
              <a:pathLst>
                <a:path extrusionOk="0" h="3596" w="2111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78"/>
            <p:cNvSpPr/>
            <p:nvPr/>
          </p:nvSpPr>
          <p:spPr>
            <a:xfrm>
              <a:off x="3548903" y="1990239"/>
              <a:ext cx="314482" cy="53841"/>
            </a:xfrm>
            <a:custGeom>
              <a:rect b="b" l="l" r="r" t="t"/>
              <a:pathLst>
                <a:path extrusionOk="0" h="3596" w="21004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78"/>
            <p:cNvSpPr/>
            <p:nvPr/>
          </p:nvSpPr>
          <p:spPr>
            <a:xfrm>
              <a:off x="3512070" y="1956222"/>
              <a:ext cx="373669" cy="121247"/>
            </a:xfrm>
            <a:custGeom>
              <a:rect b="b" l="l" r="r" t="t"/>
              <a:pathLst>
                <a:path extrusionOk="0" h="8098" w="24957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78"/>
            <p:cNvSpPr/>
            <p:nvPr/>
          </p:nvSpPr>
          <p:spPr>
            <a:xfrm>
              <a:off x="3864628" y="1956566"/>
              <a:ext cx="21426" cy="33688"/>
            </a:xfrm>
            <a:custGeom>
              <a:rect b="b" l="l" r="r" t="t"/>
              <a:pathLst>
                <a:path extrusionOk="0" h="2250" w="1431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78"/>
            <p:cNvSpPr/>
            <p:nvPr/>
          </p:nvSpPr>
          <p:spPr>
            <a:xfrm>
              <a:off x="3864628" y="2044065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78"/>
            <p:cNvSpPr/>
            <p:nvPr/>
          </p:nvSpPr>
          <p:spPr>
            <a:xfrm>
              <a:off x="3574401" y="2016995"/>
              <a:ext cx="52583" cy="52733"/>
            </a:xfrm>
            <a:custGeom>
              <a:rect b="b" l="l" r="r" t="t"/>
              <a:pathLst>
                <a:path extrusionOk="0" h="3522" w="3512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78"/>
            <p:cNvSpPr/>
            <p:nvPr/>
          </p:nvSpPr>
          <p:spPr>
            <a:xfrm>
              <a:off x="3536311" y="2111127"/>
              <a:ext cx="315740" cy="53841"/>
            </a:xfrm>
            <a:custGeom>
              <a:rect b="b" l="l" r="r" t="t"/>
              <a:pathLst>
                <a:path extrusionOk="0" h="3596" w="21088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78"/>
            <p:cNvSpPr/>
            <p:nvPr/>
          </p:nvSpPr>
          <p:spPr>
            <a:xfrm>
              <a:off x="3536311" y="2111127"/>
              <a:ext cx="315740" cy="53841"/>
            </a:xfrm>
            <a:custGeom>
              <a:rect b="b" l="l" r="r" t="t"/>
              <a:pathLst>
                <a:path extrusionOk="0" h="3596" w="21088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78"/>
            <p:cNvSpPr/>
            <p:nvPr/>
          </p:nvSpPr>
          <p:spPr>
            <a:xfrm>
              <a:off x="3513642" y="2077439"/>
              <a:ext cx="370509" cy="120888"/>
            </a:xfrm>
            <a:custGeom>
              <a:rect b="b" l="l" r="r" t="t"/>
              <a:pathLst>
                <a:path extrusionOk="0" h="8074" w="24746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78"/>
            <p:cNvSpPr/>
            <p:nvPr/>
          </p:nvSpPr>
          <p:spPr>
            <a:xfrm>
              <a:off x="3806385" y="2077753"/>
              <a:ext cx="77767" cy="120888"/>
            </a:xfrm>
            <a:custGeom>
              <a:rect b="b" l="l" r="r" t="t"/>
              <a:pathLst>
                <a:path extrusionOk="0" h="8074" w="5194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78"/>
            <p:cNvSpPr/>
            <p:nvPr/>
          </p:nvSpPr>
          <p:spPr>
            <a:xfrm>
              <a:off x="3772397" y="2138182"/>
              <a:ext cx="52898" cy="52568"/>
            </a:xfrm>
            <a:custGeom>
              <a:rect b="b" l="l" r="r" t="t"/>
              <a:pathLst>
                <a:path extrusionOk="0" h="3511" w="3533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2" name="Google Shape;7522;p78"/>
          <p:cNvGrpSpPr/>
          <p:nvPr/>
        </p:nvGrpSpPr>
        <p:grpSpPr>
          <a:xfrm>
            <a:off x="842683" y="2394751"/>
            <a:ext cx="345640" cy="356660"/>
            <a:chOff x="842683" y="2394751"/>
            <a:chExt cx="345640" cy="356660"/>
          </a:xfrm>
        </p:grpSpPr>
        <p:sp>
          <p:nvSpPr>
            <p:cNvPr id="7523" name="Google Shape;7523;p78"/>
            <p:cNvSpPr/>
            <p:nvPr/>
          </p:nvSpPr>
          <p:spPr>
            <a:xfrm>
              <a:off x="1099042" y="2499888"/>
              <a:ext cx="89266" cy="107353"/>
            </a:xfrm>
            <a:custGeom>
              <a:rect b="b" l="l" r="r" t="t"/>
              <a:pathLst>
                <a:path extrusionOk="0" h="7170" w="5962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78"/>
            <p:cNvSpPr/>
            <p:nvPr/>
          </p:nvSpPr>
          <p:spPr>
            <a:xfrm>
              <a:off x="1098908" y="2603138"/>
              <a:ext cx="89416" cy="47852"/>
            </a:xfrm>
            <a:custGeom>
              <a:rect b="b" l="l" r="r" t="t"/>
              <a:pathLst>
                <a:path extrusionOk="0" h="3196" w="5972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78"/>
            <p:cNvSpPr/>
            <p:nvPr/>
          </p:nvSpPr>
          <p:spPr>
            <a:xfrm>
              <a:off x="1127236" y="2603138"/>
              <a:ext cx="61088" cy="48182"/>
            </a:xfrm>
            <a:custGeom>
              <a:rect b="b" l="l" r="r" t="t"/>
              <a:pathLst>
                <a:path extrusionOk="0" h="3218" w="408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78"/>
            <p:cNvSpPr/>
            <p:nvPr/>
          </p:nvSpPr>
          <p:spPr>
            <a:xfrm>
              <a:off x="842803" y="2499888"/>
              <a:ext cx="89281" cy="107353"/>
            </a:xfrm>
            <a:custGeom>
              <a:rect b="b" l="l" r="r" t="t"/>
              <a:pathLst>
                <a:path extrusionOk="0" h="7170" w="5963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78"/>
            <p:cNvSpPr/>
            <p:nvPr/>
          </p:nvSpPr>
          <p:spPr>
            <a:xfrm>
              <a:off x="842683" y="2603138"/>
              <a:ext cx="89715" cy="47867"/>
            </a:xfrm>
            <a:custGeom>
              <a:rect b="b" l="l" r="r" t="t"/>
              <a:pathLst>
                <a:path extrusionOk="0" h="3197" w="5992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78"/>
            <p:cNvSpPr/>
            <p:nvPr/>
          </p:nvSpPr>
          <p:spPr>
            <a:xfrm>
              <a:off x="871011" y="2603138"/>
              <a:ext cx="61073" cy="48182"/>
            </a:xfrm>
            <a:custGeom>
              <a:rect b="b" l="l" r="r" t="t"/>
              <a:pathLst>
                <a:path extrusionOk="0" h="3218" w="4079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78"/>
            <p:cNvSpPr/>
            <p:nvPr/>
          </p:nvSpPr>
          <p:spPr>
            <a:xfrm>
              <a:off x="1003533" y="2433470"/>
              <a:ext cx="23941" cy="274506"/>
            </a:xfrm>
            <a:custGeom>
              <a:rect b="b" l="l" r="r" t="t"/>
              <a:pathLst>
                <a:path extrusionOk="0" h="18334" w="1599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78"/>
            <p:cNvSpPr/>
            <p:nvPr/>
          </p:nvSpPr>
          <p:spPr>
            <a:xfrm>
              <a:off x="1015496" y="2433470"/>
              <a:ext cx="11978" cy="274506"/>
            </a:xfrm>
            <a:custGeom>
              <a:rect b="b" l="l" r="r" t="t"/>
              <a:pathLst>
                <a:path extrusionOk="0" h="18334" w="80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78"/>
            <p:cNvSpPr/>
            <p:nvPr/>
          </p:nvSpPr>
          <p:spPr>
            <a:xfrm>
              <a:off x="932698" y="2697570"/>
              <a:ext cx="165910" cy="34646"/>
            </a:xfrm>
            <a:custGeom>
              <a:rect b="b" l="l" r="r" t="t"/>
              <a:pathLst>
                <a:path extrusionOk="0" h="2314" w="11081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78"/>
            <p:cNvSpPr/>
            <p:nvPr/>
          </p:nvSpPr>
          <p:spPr>
            <a:xfrm>
              <a:off x="993771" y="2394751"/>
              <a:ext cx="43465" cy="43450"/>
            </a:xfrm>
            <a:custGeom>
              <a:rect b="b" l="l" r="r" t="t"/>
              <a:pathLst>
                <a:path extrusionOk="0" h="2902" w="2903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78"/>
            <p:cNvSpPr/>
            <p:nvPr/>
          </p:nvSpPr>
          <p:spPr>
            <a:xfrm>
              <a:off x="996286" y="2397266"/>
              <a:ext cx="45037" cy="40950"/>
            </a:xfrm>
            <a:custGeom>
              <a:rect b="b" l="l" r="r" t="t"/>
              <a:pathLst>
                <a:path extrusionOk="0" h="2735" w="3008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78"/>
            <p:cNvSpPr/>
            <p:nvPr/>
          </p:nvSpPr>
          <p:spPr>
            <a:xfrm>
              <a:off x="844570" y="2454237"/>
              <a:ext cx="341867" cy="50068"/>
            </a:xfrm>
            <a:custGeom>
              <a:rect b="b" l="l" r="r" t="t"/>
              <a:pathLst>
                <a:path extrusionOk="0" h="3344" w="22833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78"/>
            <p:cNvSpPr/>
            <p:nvPr/>
          </p:nvSpPr>
          <p:spPr>
            <a:xfrm>
              <a:off x="844570" y="2466499"/>
              <a:ext cx="341867" cy="37821"/>
            </a:xfrm>
            <a:custGeom>
              <a:rect b="b" l="l" r="r" t="t"/>
              <a:pathLst>
                <a:path extrusionOk="0" h="2526" w="22833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78"/>
            <p:cNvSpPr/>
            <p:nvPr/>
          </p:nvSpPr>
          <p:spPr>
            <a:xfrm>
              <a:off x="932698" y="2697555"/>
              <a:ext cx="165910" cy="34661"/>
            </a:xfrm>
            <a:custGeom>
              <a:rect b="b" l="l" r="r" t="t"/>
              <a:pathLst>
                <a:path extrusionOk="0" h="2315" w="11081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78"/>
            <p:cNvSpPr/>
            <p:nvPr/>
          </p:nvSpPr>
          <p:spPr>
            <a:xfrm>
              <a:off x="906885" y="2723068"/>
              <a:ext cx="217221" cy="28343"/>
            </a:xfrm>
            <a:custGeom>
              <a:rect b="b" l="l" r="r" t="t"/>
              <a:pathLst>
                <a:path extrusionOk="0" h="1893" w="14508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78"/>
            <p:cNvSpPr/>
            <p:nvPr/>
          </p:nvSpPr>
          <p:spPr>
            <a:xfrm>
              <a:off x="907200" y="2723068"/>
              <a:ext cx="216907" cy="28029"/>
            </a:xfrm>
            <a:custGeom>
              <a:rect b="b" l="l" r="r" t="t"/>
              <a:pathLst>
                <a:path extrusionOk="0" h="1872" w="14487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9" name="Google Shape;7539;p78"/>
          <p:cNvGrpSpPr/>
          <p:nvPr/>
        </p:nvGrpSpPr>
        <p:grpSpPr>
          <a:xfrm>
            <a:off x="1290615" y="2399467"/>
            <a:ext cx="336836" cy="342511"/>
            <a:chOff x="1290615" y="2399467"/>
            <a:chExt cx="336836" cy="342511"/>
          </a:xfrm>
        </p:grpSpPr>
        <p:sp>
          <p:nvSpPr>
            <p:cNvPr id="7540" name="Google Shape;7540;p78"/>
            <p:cNvSpPr/>
            <p:nvPr/>
          </p:nvSpPr>
          <p:spPr>
            <a:xfrm>
              <a:off x="1399226" y="2683720"/>
              <a:ext cx="119316" cy="39363"/>
            </a:xfrm>
            <a:custGeom>
              <a:rect b="b" l="l" r="r" t="t"/>
              <a:pathLst>
                <a:path extrusionOk="0" h="2629" w="7969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78"/>
            <p:cNvSpPr/>
            <p:nvPr/>
          </p:nvSpPr>
          <p:spPr>
            <a:xfrm>
              <a:off x="1321788" y="2662624"/>
              <a:ext cx="58872" cy="79354"/>
            </a:xfrm>
            <a:custGeom>
              <a:rect b="b" l="l" r="r" t="t"/>
              <a:pathLst>
                <a:path extrusionOk="0" h="5300" w="3932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78"/>
            <p:cNvSpPr/>
            <p:nvPr/>
          </p:nvSpPr>
          <p:spPr>
            <a:xfrm>
              <a:off x="1540866" y="2676159"/>
              <a:ext cx="58887" cy="65819"/>
            </a:xfrm>
            <a:custGeom>
              <a:rect b="b" l="l" r="r" t="t"/>
              <a:pathLst>
                <a:path extrusionOk="0" h="4396" w="3933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78"/>
            <p:cNvSpPr/>
            <p:nvPr/>
          </p:nvSpPr>
          <p:spPr>
            <a:xfrm>
              <a:off x="1290615" y="2471560"/>
              <a:ext cx="115857" cy="80283"/>
            </a:xfrm>
            <a:custGeom>
              <a:rect b="b" l="l" r="r" t="t"/>
              <a:pathLst>
                <a:path extrusionOk="0" h="5362" w="7738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78"/>
            <p:cNvSpPr/>
            <p:nvPr/>
          </p:nvSpPr>
          <p:spPr>
            <a:xfrm>
              <a:off x="1555045" y="2471859"/>
              <a:ext cx="72407" cy="79983"/>
            </a:xfrm>
            <a:custGeom>
              <a:rect b="b" l="l" r="r" t="t"/>
              <a:pathLst>
                <a:path extrusionOk="0" h="5342" w="4836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78"/>
            <p:cNvSpPr/>
            <p:nvPr/>
          </p:nvSpPr>
          <p:spPr>
            <a:xfrm>
              <a:off x="1313598" y="2399467"/>
              <a:ext cx="290871" cy="263172"/>
            </a:xfrm>
            <a:custGeom>
              <a:rect b="b" l="l" r="r" t="t"/>
              <a:pathLst>
                <a:path extrusionOk="0" h="17577" w="19427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78"/>
            <p:cNvSpPr/>
            <p:nvPr/>
          </p:nvSpPr>
          <p:spPr>
            <a:xfrm>
              <a:off x="1313598" y="2399467"/>
              <a:ext cx="77138" cy="263172"/>
            </a:xfrm>
            <a:custGeom>
              <a:rect b="b" l="l" r="r" t="t"/>
              <a:pathLst>
                <a:path extrusionOk="0" h="17577" w="5152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78"/>
            <p:cNvSpPr/>
            <p:nvPr/>
          </p:nvSpPr>
          <p:spPr>
            <a:xfrm>
              <a:off x="1332793" y="2446376"/>
              <a:ext cx="252481" cy="129392"/>
            </a:xfrm>
            <a:custGeom>
              <a:rect b="b" l="l" r="r" t="t"/>
              <a:pathLst>
                <a:path extrusionOk="0" h="8642" w="16863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78"/>
            <p:cNvSpPr/>
            <p:nvPr/>
          </p:nvSpPr>
          <p:spPr>
            <a:xfrm>
              <a:off x="1332479" y="2446376"/>
              <a:ext cx="44094" cy="129392"/>
            </a:xfrm>
            <a:custGeom>
              <a:rect b="b" l="l" r="r" t="t"/>
              <a:pathLst>
                <a:path extrusionOk="0" h="8642" w="2945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78"/>
            <p:cNvSpPr/>
            <p:nvPr/>
          </p:nvSpPr>
          <p:spPr>
            <a:xfrm>
              <a:off x="1332479" y="2446376"/>
              <a:ext cx="252796" cy="38105"/>
            </a:xfrm>
            <a:custGeom>
              <a:rect b="b" l="l" r="r" t="t"/>
              <a:pathLst>
                <a:path extrusionOk="0" h="2545" w="16884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78"/>
            <p:cNvSpPr/>
            <p:nvPr/>
          </p:nvSpPr>
          <p:spPr>
            <a:xfrm>
              <a:off x="1335323" y="2597464"/>
              <a:ext cx="40935" cy="40620"/>
            </a:xfrm>
            <a:custGeom>
              <a:rect b="b" l="l" r="r" t="t"/>
              <a:pathLst>
                <a:path extrusionOk="0" h="2713" w="2734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78"/>
            <p:cNvSpPr/>
            <p:nvPr/>
          </p:nvSpPr>
          <p:spPr>
            <a:xfrm>
              <a:off x="1541824" y="2597464"/>
              <a:ext cx="40620" cy="40620"/>
            </a:xfrm>
            <a:custGeom>
              <a:rect b="b" l="l" r="r" t="t"/>
              <a:pathLst>
                <a:path extrusionOk="0" h="2713" w="2713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78"/>
            <p:cNvSpPr/>
            <p:nvPr/>
          </p:nvSpPr>
          <p:spPr>
            <a:xfrm>
              <a:off x="1327448" y="2441331"/>
              <a:ext cx="263172" cy="139783"/>
            </a:xfrm>
            <a:custGeom>
              <a:rect b="b" l="l" r="r" t="t"/>
              <a:pathLst>
                <a:path extrusionOk="0" h="9336" w="17577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78"/>
            <p:cNvSpPr/>
            <p:nvPr/>
          </p:nvSpPr>
          <p:spPr>
            <a:xfrm>
              <a:off x="1321459" y="2592149"/>
              <a:ext cx="59830" cy="51296"/>
            </a:xfrm>
            <a:custGeom>
              <a:rect b="b" l="l" r="r" t="t"/>
              <a:pathLst>
                <a:path extrusionOk="0" h="3426" w="3996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78"/>
            <p:cNvSpPr/>
            <p:nvPr/>
          </p:nvSpPr>
          <p:spPr>
            <a:xfrm>
              <a:off x="1527960" y="2592149"/>
              <a:ext cx="59830" cy="51296"/>
            </a:xfrm>
            <a:custGeom>
              <a:rect b="b" l="l" r="r" t="t"/>
              <a:pathLst>
                <a:path extrusionOk="0" h="3426" w="3996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78"/>
            <p:cNvSpPr/>
            <p:nvPr/>
          </p:nvSpPr>
          <p:spPr>
            <a:xfrm>
              <a:off x="1401427" y="2594005"/>
              <a:ext cx="115228" cy="84385"/>
            </a:xfrm>
            <a:custGeom>
              <a:rect b="b" l="l" r="r" t="t"/>
              <a:pathLst>
                <a:path extrusionOk="0" h="5636" w="7696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78"/>
            <p:cNvSpPr/>
            <p:nvPr/>
          </p:nvSpPr>
          <p:spPr>
            <a:xfrm>
              <a:off x="1396067" y="2588660"/>
              <a:ext cx="125619" cy="70520"/>
            </a:xfrm>
            <a:custGeom>
              <a:rect b="b" l="l" r="r" t="t"/>
              <a:pathLst>
                <a:path extrusionOk="0" h="4710" w="839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78"/>
            <p:cNvSpPr/>
            <p:nvPr/>
          </p:nvSpPr>
          <p:spPr>
            <a:xfrm>
              <a:off x="1301950" y="2659165"/>
              <a:ext cx="317956" cy="49125"/>
            </a:xfrm>
            <a:custGeom>
              <a:rect b="b" l="l" r="r" t="t"/>
              <a:pathLst>
                <a:path extrusionOk="0" h="3281" w="21236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78"/>
            <p:cNvSpPr/>
            <p:nvPr/>
          </p:nvSpPr>
          <p:spPr>
            <a:xfrm>
              <a:off x="1301950" y="2659165"/>
              <a:ext cx="45666" cy="49125"/>
            </a:xfrm>
            <a:custGeom>
              <a:rect b="b" l="l" r="r" t="t"/>
              <a:pathLst>
                <a:path extrusionOk="0" h="3281" w="305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9" name="Google Shape;7559;p78"/>
          <p:cNvGrpSpPr/>
          <p:nvPr/>
        </p:nvGrpSpPr>
        <p:grpSpPr>
          <a:xfrm>
            <a:off x="1748310" y="2408601"/>
            <a:ext cx="308508" cy="333378"/>
            <a:chOff x="1748310" y="2408601"/>
            <a:chExt cx="308508" cy="333378"/>
          </a:xfrm>
        </p:grpSpPr>
        <p:sp>
          <p:nvSpPr>
            <p:cNvPr id="7560" name="Google Shape;7560;p78"/>
            <p:cNvSpPr/>
            <p:nvPr/>
          </p:nvSpPr>
          <p:spPr>
            <a:xfrm>
              <a:off x="1748310" y="2433470"/>
              <a:ext cx="308508" cy="308508"/>
            </a:xfrm>
            <a:custGeom>
              <a:rect b="b" l="l" r="r" t="t"/>
              <a:pathLst>
                <a:path extrusionOk="0" h="20605" w="20605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78"/>
            <p:cNvSpPr/>
            <p:nvPr/>
          </p:nvSpPr>
          <p:spPr>
            <a:xfrm>
              <a:off x="2022187" y="2433470"/>
              <a:ext cx="34631" cy="308508"/>
            </a:xfrm>
            <a:custGeom>
              <a:rect b="b" l="l" r="r" t="t"/>
              <a:pathLst>
                <a:path extrusionOk="0" h="20605" w="2313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78"/>
            <p:cNvSpPr/>
            <p:nvPr/>
          </p:nvSpPr>
          <p:spPr>
            <a:xfrm>
              <a:off x="1748310" y="2433470"/>
              <a:ext cx="308508" cy="55728"/>
            </a:xfrm>
            <a:custGeom>
              <a:rect b="b" l="l" r="r" t="t"/>
              <a:pathLst>
                <a:path extrusionOk="0" h="3722" w="20605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78"/>
            <p:cNvSpPr/>
            <p:nvPr/>
          </p:nvSpPr>
          <p:spPr>
            <a:xfrm>
              <a:off x="2022187" y="2433470"/>
              <a:ext cx="34631" cy="55728"/>
            </a:xfrm>
            <a:custGeom>
              <a:rect b="b" l="l" r="r" t="t"/>
              <a:pathLst>
                <a:path extrusionOk="0" h="3722" w="2313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78"/>
            <p:cNvSpPr/>
            <p:nvPr/>
          </p:nvSpPr>
          <p:spPr>
            <a:xfrm>
              <a:off x="1780111" y="2408601"/>
              <a:ext cx="28657" cy="49754"/>
            </a:xfrm>
            <a:custGeom>
              <a:rect b="b" l="l" r="r" t="t"/>
              <a:pathLst>
                <a:path extrusionOk="0" h="3323" w="1914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78"/>
            <p:cNvSpPr/>
            <p:nvPr/>
          </p:nvSpPr>
          <p:spPr>
            <a:xfrm>
              <a:off x="1852189" y="2408601"/>
              <a:ext cx="28358" cy="49754"/>
            </a:xfrm>
            <a:custGeom>
              <a:rect b="b" l="l" r="r" t="t"/>
              <a:pathLst>
                <a:path extrusionOk="0" h="3323" w="1894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78"/>
            <p:cNvSpPr/>
            <p:nvPr/>
          </p:nvSpPr>
          <p:spPr>
            <a:xfrm>
              <a:off x="1924282" y="2408601"/>
              <a:ext cx="28343" cy="49754"/>
            </a:xfrm>
            <a:custGeom>
              <a:rect b="b" l="l" r="r" t="t"/>
              <a:pathLst>
                <a:path extrusionOk="0" h="3323" w="1893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78"/>
            <p:cNvSpPr/>
            <p:nvPr/>
          </p:nvSpPr>
          <p:spPr>
            <a:xfrm>
              <a:off x="1996060" y="2408601"/>
              <a:ext cx="28657" cy="49754"/>
            </a:xfrm>
            <a:custGeom>
              <a:rect b="b" l="l" r="r" t="t"/>
              <a:pathLst>
                <a:path extrusionOk="0" h="3323" w="1914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8" name="Google Shape;7568;p78"/>
          <p:cNvGrpSpPr/>
          <p:nvPr/>
        </p:nvGrpSpPr>
        <p:grpSpPr>
          <a:xfrm>
            <a:off x="3044614" y="2418033"/>
            <a:ext cx="376184" cy="315141"/>
            <a:chOff x="3044614" y="2418033"/>
            <a:chExt cx="376184" cy="315141"/>
          </a:xfrm>
        </p:grpSpPr>
        <p:sp>
          <p:nvSpPr>
            <p:cNvPr id="7569" name="Google Shape;7569;p78"/>
            <p:cNvSpPr/>
            <p:nvPr/>
          </p:nvSpPr>
          <p:spPr>
            <a:xfrm>
              <a:off x="3326965" y="2418033"/>
              <a:ext cx="93833" cy="233601"/>
            </a:xfrm>
            <a:custGeom>
              <a:rect b="b" l="l" r="r" t="t"/>
              <a:pathLst>
                <a:path extrusionOk="0" h="15602" w="6267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78"/>
            <p:cNvSpPr/>
            <p:nvPr/>
          </p:nvSpPr>
          <p:spPr>
            <a:xfrm>
              <a:off x="3393398" y="2639656"/>
              <a:ext cx="27400" cy="29286"/>
            </a:xfrm>
            <a:custGeom>
              <a:rect b="b" l="l" r="r" t="t"/>
              <a:pathLst>
                <a:path extrusionOk="0" h="1956" w="183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78"/>
            <p:cNvSpPr/>
            <p:nvPr/>
          </p:nvSpPr>
          <p:spPr>
            <a:xfrm>
              <a:off x="3044928" y="2418033"/>
              <a:ext cx="93503" cy="233601"/>
            </a:xfrm>
            <a:custGeom>
              <a:rect b="b" l="l" r="r" t="t"/>
              <a:pathLst>
                <a:path extrusionOk="0" h="15602" w="6245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78"/>
            <p:cNvSpPr/>
            <p:nvPr/>
          </p:nvSpPr>
          <p:spPr>
            <a:xfrm>
              <a:off x="3044614" y="2639641"/>
              <a:ext cx="27400" cy="29301"/>
            </a:xfrm>
            <a:custGeom>
              <a:rect b="b" l="l" r="r" t="t"/>
              <a:pathLst>
                <a:path extrusionOk="0" h="1957" w="183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78"/>
            <p:cNvSpPr/>
            <p:nvPr/>
          </p:nvSpPr>
          <p:spPr>
            <a:xfrm>
              <a:off x="3061922" y="2599275"/>
              <a:ext cx="341238" cy="133899"/>
            </a:xfrm>
            <a:custGeom>
              <a:rect b="b" l="l" r="r" t="t"/>
              <a:pathLst>
                <a:path extrusionOk="0" h="8943" w="22791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78"/>
            <p:cNvSpPr/>
            <p:nvPr/>
          </p:nvSpPr>
          <p:spPr>
            <a:xfrm>
              <a:off x="3261176" y="2611628"/>
              <a:ext cx="129707" cy="108625"/>
            </a:xfrm>
            <a:custGeom>
              <a:rect b="b" l="l" r="r" t="t"/>
              <a:pathLst>
                <a:path extrusionOk="0" h="7255" w="8663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78"/>
            <p:cNvSpPr/>
            <p:nvPr/>
          </p:nvSpPr>
          <p:spPr>
            <a:xfrm>
              <a:off x="3074828" y="2611628"/>
              <a:ext cx="129707" cy="108625"/>
            </a:xfrm>
            <a:custGeom>
              <a:rect b="b" l="l" r="r" t="t"/>
              <a:pathLst>
                <a:path extrusionOk="0" h="7255" w="8663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78"/>
            <p:cNvSpPr/>
            <p:nvPr/>
          </p:nvSpPr>
          <p:spPr>
            <a:xfrm>
              <a:off x="3090250" y="2617302"/>
              <a:ext cx="102322" cy="95704"/>
            </a:xfrm>
            <a:custGeom>
              <a:rect b="b" l="l" r="r" t="t"/>
              <a:pathLst>
                <a:path extrusionOk="0" h="6392" w="6834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78"/>
            <p:cNvSpPr/>
            <p:nvPr/>
          </p:nvSpPr>
          <p:spPr>
            <a:xfrm>
              <a:off x="3276613" y="2617302"/>
              <a:ext cx="102307" cy="95704"/>
            </a:xfrm>
            <a:custGeom>
              <a:rect b="b" l="l" r="r" t="t"/>
              <a:pathLst>
                <a:path extrusionOk="0" h="6392" w="6833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8" name="Google Shape;7578;p78"/>
          <p:cNvGrpSpPr/>
          <p:nvPr/>
        </p:nvGrpSpPr>
        <p:grpSpPr>
          <a:xfrm>
            <a:off x="3943638" y="3815072"/>
            <a:ext cx="357933" cy="342676"/>
            <a:chOff x="3943638" y="3815072"/>
            <a:chExt cx="357933" cy="342676"/>
          </a:xfrm>
        </p:grpSpPr>
        <p:sp>
          <p:nvSpPr>
            <p:cNvPr id="7579" name="Google Shape;7579;p78"/>
            <p:cNvSpPr/>
            <p:nvPr/>
          </p:nvSpPr>
          <p:spPr>
            <a:xfrm>
              <a:off x="4136918" y="3996389"/>
              <a:ext cx="87215" cy="87514"/>
            </a:xfrm>
            <a:custGeom>
              <a:rect b="b" l="l" r="r" t="t"/>
              <a:pathLst>
                <a:path extrusionOk="0" h="5845" w="5825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78"/>
            <p:cNvSpPr/>
            <p:nvPr/>
          </p:nvSpPr>
          <p:spPr>
            <a:xfrm>
              <a:off x="4173750" y="4034240"/>
              <a:ext cx="127820" cy="123508"/>
            </a:xfrm>
            <a:custGeom>
              <a:rect b="b" l="l" r="r" t="t"/>
              <a:pathLst>
                <a:path extrusionOk="0" h="8249" w="8537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78"/>
            <p:cNvSpPr/>
            <p:nvPr/>
          </p:nvSpPr>
          <p:spPr>
            <a:xfrm>
              <a:off x="4173750" y="4042969"/>
              <a:ext cx="122460" cy="114779"/>
            </a:xfrm>
            <a:custGeom>
              <a:rect b="b" l="l" r="r" t="t"/>
              <a:pathLst>
                <a:path extrusionOk="0" h="7666" w="8179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78"/>
            <p:cNvSpPr/>
            <p:nvPr/>
          </p:nvSpPr>
          <p:spPr>
            <a:xfrm>
              <a:off x="3943638" y="3815072"/>
              <a:ext cx="268846" cy="245235"/>
            </a:xfrm>
            <a:custGeom>
              <a:rect b="b" l="l" r="r" t="t"/>
              <a:pathLst>
                <a:path extrusionOk="0" h="16379" w="17956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78"/>
            <p:cNvSpPr/>
            <p:nvPr/>
          </p:nvSpPr>
          <p:spPr>
            <a:xfrm>
              <a:off x="3974795" y="3843715"/>
              <a:ext cx="206516" cy="187860"/>
            </a:xfrm>
            <a:custGeom>
              <a:rect b="b" l="l" r="r" t="t"/>
              <a:pathLst>
                <a:path extrusionOk="0" h="12547" w="13793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78"/>
            <p:cNvSpPr/>
            <p:nvPr/>
          </p:nvSpPr>
          <p:spPr>
            <a:xfrm>
              <a:off x="3973538" y="3863538"/>
              <a:ext cx="178817" cy="167857"/>
            </a:xfrm>
            <a:custGeom>
              <a:rect b="b" l="l" r="r" t="t"/>
              <a:pathLst>
                <a:path extrusionOk="0" h="11211" w="11943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78"/>
            <p:cNvSpPr/>
            <p:nvPr/>
          </p:nvSpPr>
          <p:spPr>
            <a:xfrm>
              <a:off x="4028008" y="3869842"/>
              <a:ext cx="102202" cy="29017"/>
            </a:xfrm>
            <a:custGeom>
              <a:rect b="b" l="l" r="r" t="t"/>
              <a:pathLst>
                <a:path extrusionOk="0" h="1938" w="6826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78"/>
            <p:cNvSpPr/>
            <p:nvPr/>
          </p:nvSpPr>
          <p:spPr>
            <a:xfrm>
              <a:off x="4173750" y="4034240"/>
              <a:ext cx="51640" cy="50936"/>
            </a:xfrm>
            <a:custGeom>
              <a:rect b="b" l="l" r="r" t="t"/>
              <a:pathLst>
                <a:path extrusionOk="0" h="3402" w="3449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78"/>
            <p:cNvSpPr/>
            <p:nvPr/>
          </p:nvSpPr>
          <p:spPr>
            <a:xfrm>
              <a:off x="4173750" y="4042969"/>
              <a:ext cx="36533" cy="42207"/>
            </a:xfrm>
            <a:custGeom>
              <a:rect b="b" l="l" r="r" t="t"/>
              <a:pathLst>
                <a:path extrusionOk="0" h="2819" w="244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8" name="Google Shape;7588;p78"/>
          <p:cNvGrpSpPr/>
          <p:nvPr/>
        </p:nvGrpSpPr>
        <p:grpSpPr>
          <a:xfrm>
            <a:off x="3508282" y="3810341"/>
            <a:ext cx="351644" cy="351959"/>
            <a:chOff x="3508282" y="3810341"/>
            <a:chExt cx="351644" cy="351959"/>
          </a:xfrm>
        </p:grpSpPr>
        <p:sp>
          <p:nvSpPr>
            <p:cNvPr id="7589" name="Google Shape;7589;p78"/>
            <p:cNvSpPr/>
            <p:nvPr/>
          </p:nvSpPr>
          <p:spPr>
            <a:xfrm>
              <a:off x="3508282" y="3810341"/>
              <a:ext cx="133180" cy="64232"/>
            </a:xfrm>
            <a:custGeom>
              <a:rect b="b" l="l" r="r" t="t"/>
              <a:pathLst>
                <a:path extrusionOk="0" h="4290" w="8895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78"/>
            <p:cNvSpPr/>
            <p:nvPr/>
          </p:nvSpPr>
          <p:spPr>
            <a:xfrm>
              <a:off x="3535053" y="3847802"/>
              <a:ext cx="58872" cy="26771"/>
            </a:xfrm>
            <a:custGeom>
              <a:rect b="b" l="l" r="r" t="t"/>
              <a:pathLst>
                <a:path extrusionOk="0" h="1788" w="3932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78"/>
            <p:cNvSpPr/>
            <p:nvPr/>
          </p:nvSpPr>
          <p:spPr>
            <a:xfrm>
              <a:off x="3545743" y="3810341"/>
              <a:ext cx="239261" cy="351959"/>
            </a:xfrm>
            <a:custGeom>
              <a:rect b="b" l="l" r="r" t="t"/>
              <a:pathLst>
                <a:path extrusionOk="0" h="23507" w="1598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78"/>
            <p:cNvSpPr/>
            <p:nvPr/>
          </p:nvSpPr>
          <p:spPr>
            <a:xfrm>
              <a:off x="3583205" y="4082317"/>
              <a:ext cx="201799" cy="79983"/>
            </a:xfrm>
            <a:custGeom>
              <a:rect b="b" l="l" r="r" t="t"/>
              <a:pathLst>
                <a:path extrusionOk="0" h="5342" w="13478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78"/>
            <p:cNvSpPr/>
            <p:nvPr/>
          </p:nvSpPr>
          <p:spPr>
            <a:xfrm>
              <a:off x="3545429" y="3810341"/>
              <a:ext cx="232328" cy="15437"/>
            </a:xfrm>
            <a:custGeom>
              <a:rect b="b" l="l" r="r" t="t"/>
              <a:pathLst>
                <a:path extrusionOk="0" h="1031" w="15517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78"/>
            <p:cNvSpPr/>
            <p:nvPr/>
          </p:nvSpPr>
          <p:spPr>
            <a:xfrm>
              <a:off x="3620666" y="4097753"/>
              <a:ext cx="239261" cy="64546"/>
            </a:xfrm>
            <a:custGeom>
              <a:rect b="b" l="l" r="r" t="t"/>
              <a:pathLst>
                <a:path extrusionOk="0" h="4311" w="1598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78"/>
            <p:cNvSpPr/>
            <p:nvPr/>
          </p:nvSpPr>
          <p:spPr>
            <a:xfrm>
              <a:off x="3620666" y="4147791"/>
              <a:ext cx="231385" cy="14508"/>
            </a:xfrm>
            <a:custGeom>
              <a:rect b="b" l="l" r="r" t="t"/>
              <a:pathLst>
                <a:path extrusionOk="0" h="969" w="15454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78"/>
            <p:cNvSpPr/>
            <p:nvPr/>
          </p:nvSpPr>
          <p:spPr>
            <a:xfrm>
              <a:off x="3604301" y="4097753"/>
              <a:ext cx="53841" cy="27085"/>
            </a:xfrm>
            <a:custGeom>
              <a:rect b="b" l="l" r="r" t="t"/>
              <a:pathLst>
                <a:path extrusionOk="0" h="1809" w="3596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78"/>
            <p:cNvSpPr/>
            <p:nvPr/>
          </p:nvSpPr>
          <p:spPr>
            <a:xfrm>
              <a:off x="3606187" y="3867401"/>
              <a:ext cx="159292" cy="25124"/>
            </a:xfrm>
            <a:custGeom>
              <a:rect b="b" l="l" r="r" t="t"/>
              <a:pathLst>
                <a:path extrusionOk="0" h="1678" w="10639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78"/>
            <p:cNvSpPr/>
            <p:nvPr/>
          </p:nvSpPr>
          <p:spPr>
            <a:xfrm>
              <a:off x="3606187" y="3904159"/>
              <a:ext cx="159292" cy="25184"/>
            </a:xfrm>
            <a:custGeom>
              <a:rect b="b" l="l" r="r" t="t"/>
              <a:pathLst>
                <a:path extrusionOk="0" h="1682" w="10639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78"/>
            <p:cNvSpPr/>
            <p:nvPr/>
          </p:nvSpPr>
          <p:spPr>
            <a:xfrm>
              <a:off x="3606187" y="3940976"/>
              <a:ext cx="159292" cy="25199"/>
            </a:xfrm>
            <a:custGeom>
              <a:rect b="b" l="l" r="r" t="t"/>
              <a:pathLst>
                <a:path extrusionOk="0" h="1683" w="10639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78"/>
            <p:cNvSpPr/>
            <p:nvPr/>
          </p:nvSpPr>
          <p:spPr>
            <a:xfrm>
              <a:off x="3711639" y="3882434"/>
              <a:ext cx="147030" cy="147015"/>
            </a:xfrm>
            <a:custGeom>
              <a:rect b="b" l="l" r="r" t="t"/>
              <a:pathLst>
                <a:path extrusionOk="0" h="9819" w="982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78"/>
            <p:cNvSpPr/>
            <p:nvPr/>
          </p:nvSpPr>
          <p:spPr>
            <a:xfrm>
              <a:off x="3682996" y="3930915"/>
              <a:ext cx="127191" cy="127176"/>
            </a:xfrm>
            <a:custGeom>
              <a:rect b="b" l="l" r="r" t="t"/>
              <a:pathLst>
                <a:path extrusionOk="0" h="8494" w="8495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2" name="Google Shape;7602;p78"/>
          <p:cNvGrpSpPr/>
          <p:nvPr/>
        </p:nvGrpSpPr>
        <p:grpSpPr>
          <a:xfrm>
            <a:off x="2224585" y="1962854"/>
            <a:ext cx="303163" cy="351809"/>
            <a:chOff x="2224585" y="1962854"/>
            <a:chExt cx="303163" cy="351809"/>
          </a:xfrm>
        </p:grpSpPr>
        <p:sp>
          <p:nvSpPr>
            <p:cNvPr id="7603" name="Google Shape;7603;p78"/>
            <p:cNvSpPr/>
            <p:nvPr/>
          </p:nvSpPr>
          <p:spPr>
            <a:xfrm>
              <a:off x="2283143" y="1962854"/>
              <a:ext cx="181018" cy="81870"/>
            </a:xfrm>
            <a:custGeom>
              <a:rect b="b" l="l" r="r" t="t"/>
              <a:pathLst>
                <a:path extrusionOk="0" h="5468" w="1209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78"/>
            <p:cNvSpPr/>
            <p:nvPr/>
          </p:nvSpPr>
          <p:spPr>
            <a:xfrm>
              <a:off x="2224899" y="1962854"/>
              <a:ext cx="141355" cy="186378"/>
            </a:xfrm>
            <a:custGeom>
              <a:rect b="b" l="l" r="r" t="t"/>
              <a:pathLst>
                <a:path extrusionOk="0" h="12448" w="9441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78"/>
            <p:cNvSpPr/>
            <p:nvPr/>
          </p:nvSpPr>
          <p:spPr>
            <a:xfrm>
              <a:off x="2386393" y="1962854"/>
              <a:ext cx="141355" cy="186378"/>
            </a:xfrm>
            <a:custGeom>
              <a:rect b="b" l="l" r="r" t="t"/>
              <a:pathLst>
                <a:path extrusionOk="0" h="12448" w="9441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78"/>
            <p:cNvSpPr/>
            <p:nvPr/>
          </p:nvSpPr>
          <p:spPr>
            <a:xfrm>
              <a:off x="2279684" y="2074609"/>
              <a:ext cx="86571" cy="74623"/>
            </a:xfrm>
            <a:custGeom>
              <a:rect b="b" l="l" r="r" t="t"/>
              <a:pathLst>
                <a:path extrusionOk="0" h="4984" w="5782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78"/>
            <p:cNvSpPr/>
            <p:nvPr/>
          </p:nvSpPr>
          <p:spPr>
            <a:xfrm>
              <a:off x="2386393" y="2074609"/>
              <a:ext cx="86571" cy="74623"/>
            </a:xfrm>
            <a:custGeom>
              <a:rect b="b" l="l" r="r" t="t"/>
              <a:pathLst>
                <a:path extrusionOk="0" h="4984" w="5782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78"/>
            <p:cNvSpPr/>
            <p:nvPr/>
          </p:nvSpPr>
          <p:spPr>
            <a:xfrm>
              <a:off x="2224585" y="2087830"/>
              <a:ext cx="265073" cy="226833"/>
            </a:xfrm>
            <a:custGeom>
              <a:rect b="b" l="l" r="r" t="t"/>
              <a:pathLst>
                <a:path extrusionOk="0" h="15150" w="17704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78"/>
            <p:cNvSpPr/>
            <p:nvPr/>
          </p:nvSpPr>
          <p:spPr>
            <a:xfrm>
              <a:off x="2274953" y="2125605"/>
              <a:ext cx="177244" cy="151627"/>
            </a:xfrm>
            <a:custGeom>
              <a:rect b="b" l="l" r="r" t="t"/>
              <a:pathLst>
                <a:path extrusionOk="0" h="10127" w="11838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78"/>
            <p:cNvSpPr/>
            <p:nvPr/>
          </p:nvSpPr>
          <p:spPr>
            <a:xfrm>
              <a:off x="2326263" y="2154053"/>
              <a:ext cx="99492" cy="89191"/>
            </a:xfrm>
            <a:custGeom>
              <a:rect b="b" l="l" r="r" t="t"/>
              <a:pathLst>
                <a:path extrusionOk="0" h="5957" w="6645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1" name="Google Shape;7611;p78"/>
          <p:cNvGrpSpPr/>
          <p:nvPr/>
        </p:nvGrpSpPr>
        <p:grpSpPr>
          <a:xfrm>
            <a:off x="2622794" y="1990868"/>
            <a:ext cx="389090" cy="296231"/>
            <a:chOff x="2622794" y="1990868"/>
            <a:chExt cx="389090" cy="296231"/>
          </a:xfrm>
        </p:grpSpPr>
        <p:sp>
          <p:nvSpPr>
            <p:cNvPr id="7612" name="Google Shape;7612;p78"/>
            <p:cNvSpPr/>
            <p:nvPr/>
          </p:nvSpPr>
          <p:spPr>
            <a:xfrm>
              <a:off x="2654910" y="1990868"/>
              <a:ext cx="324873" cy="224468"/>
            </a:xfrm>
            <a:custGeom>
              <a:rect b="b" l="l" r="r" t="t"/>
              <a:pathLst>
                <a:path extrusionOk="0" h="14992" w="21698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78"/>
            <p:cNvSpPr/>
            <p:nvPr/>
          </p:nvSpPr>
          <p:spPr>
            <a:xfrm>
              <a:off x="2654910" y="1990868"/>
              <a:ext cx="324873" cy="224468"/>
            </a:xfrm>
            <a:custGeom>
              <a:rect b="b" l="l" r="r" t="t"/>
              <a:pathLst>
                <a:path extrusionOk="0" h="14992" w="21698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78"/>
            <p:cNvSpPr/>
            <p:nvPr/>
          </p:nvSpPr>
          <p:spPr>
            <a:xfrm>
              <a:off x="2679135" y="2015108"/>
              <a:ext cx="276407" cy="162137"/>
            </a:xfrm>
            <a:custGeom>
              <a:rect b="b" l="l" r="r" t="t"/>
              <a:pathLst>
                <a:path extrusionOk="0" h="10829" w="18461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78"/>
            <p:cNvSpPr/>
            <p:nvPr/>
          </p:nvSpPr>
          <p:spPr>
            <a:xfrm>
              <a:off x="2679135" y="2015108"/>
              <a:ext cx="276722" cy="162137"/>
            </a:xfrm>
            <a:custGeom>
              <a:rect b="b" l="l" r="r" t="t"/>
              <a:pathLst>
                <a:path extrusionOk="0" h="10829" w="18482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78"/>
            <p:cNvSpPr/>
            <p:nvPr/>
          </p:nvSpPr>
          <p:spPr>
            <a:xfrm>
              <a:off x="2622794" y="2264430"/>
              <a:ext cx="388776" cy="22668"/>
            </a:xfrm>
            <a:custGeom>
              <a:rect b="b" l="l" r="r" t="t"/>
              <a:pathLst>
                <a:path extrusionOk="0" h="1514" w="25966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78"/>
            <p:cNvSpPr/>
            <p:nvPr/>
          </p:nvSpPr>
          <p:spPr>
            <a:xfrm>
              <a:off x="2623108" y="2201471"/>
              <a:ext cx="388776" cy="62974"/>
            </a:xfrm>
            <a:custGeom>
              <a:rect b="b" l="l" r="r" t="t"/>
              <a:pathLst>
                <a:path extrusionOk="0" h="4206" w="25966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78"/>
            <p:cNvSpPr/>
            <p:nvPr/>
          </p:nvSpPr>
          <p:spPr>
            <a:xfrm>
              <a:off x="2623108" y="2201471"/>
              <a:ext cx="388776" cy="62974"/>
            </a:xfrm>
            <a:custGeom>
              <a:rect b="b" l="l" r="r" t="t"/>
              <a:pathLst>
                <a:path extrusionOk="0" h="4206" w="25966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78"/>
            <p:cNvSpPr/>
            <p:nvPr/>
          </p:nvSpPr>
          <p:spPr>
            <a:xfrm>
              <a:off x="2766021" y="2232943"/>
              <a:ext cx="102951" cy="31502"/>
            </a:xfrm>
            <a:custGeom>
              <a:rect b="b" l="l" r="r" t="t"/>
              <a:pathLst>
                <a:path extrusionOk="0" h="2104" w="6876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78"/>
            <p:cNvSpPr/>
            <p:nvPr/>
          </p:nvSpPr>
          <p:spPr>
            <a:xfrm>
              <a:off x="2766021" y="2253096"/>
              <a:ext cx="102951" cy="11349"/>
            </a:xfrm>
            <a:custGeom>
              <a:rect b="b" l="l" r="r" t="t"/>
              <a:pathLst>
                <a:path extrusionOk="0" h="758" w="6876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1" name="Google Shape;7621;p78"/>
          <p:cNvGrpSpPr/>
          <p:nvPr/>
        </p:nvGrpSpPr>
        <p:grpSpPr>
          <a:xfrm>
            <a:off x="3977326" y="1952149"/>
            <a:ext cx="327074" cy="375241"/>
            <a:chOff x="3977326" y="1952149"/>
            <a:chExt cx="327074" cy="375241"/>
          </a:xfrm>
        </p:grpSpPr>
        <p:sp>
          <p:nvSpPr>
            <p:cNvPr id="7622" name="Google Shape;7622;p78"/>
            <p:cNvSpPr/>
            <p:nvPr/>
          </p:nvSpPr>
          <p:spPr>
            <a:xfrm>
              <a:off x="4035868" y="2103566"/>
              <a:ext cx="209974" cy="49754"/>
            </a:xfrm>
            <a:custGeom>
              <a:rect b="b" l="l" r="r" t="t"/>
              <a:pathLst>
                <a:path extrusionOk="0" h="3323" w="14024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78"/>
            <p:cNvSpPr/>
            <p:nvPr/>
          </p:nvSpPr>
          <p:spPr>
            <a:xfrm>
              <a:off x="4035868" y="2142285"/>
              <a:ext cx="209974" cy="185105"/>
            </a:xfrm>
            <a:custGeom>
              <a:rect b="b" l="l" r="r" t="t"/>
              <a:pathLst>
                <a:path extrusionOk="0" h="12363" w="14024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78"/>
            <p:cNvSpPr/>
            <p:nvPr/>
          </p:nvSpPr>
          <p:spPr>
            <a:xfrm>
              <a:off x="4064825" y="2171242"/>
              <a:ext cx="41264" cy="156148"/>
            </a:xfrm>
            <a:custGeom>
              <a:rect b="b" l="l" r="r" t="t"/>
              <a:pathLst>
                <a:path extrusionOk="0" h="10429" w="2756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78"/>
            <p:cNvSpPr/>
            <p:nvPr/>
          </p:nvSpPr>
          <p:spPr>
            <a:xfrm>
              <a:off x="4120553" y="2171242"/>
              <a:ext cx="40935" cy="156148"/>
            </a:xfrm>
            <a:custGeom>
              <a:rect b="b" l="l" r="r" t="t"/>
              <a:pathLst>
                <a:path extrusionOk="0" h="10429" w="2734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78"/>
            <p:cNvSpPr/>
            <p:nvPr/>
          </p:nvSpPr>
          <p:spPr>
            <a:xfrm>
              <a:off x="4175951" y="2171242"/>
              <a:ext cx="41249" cy="156148"/>
            </a:xfrm>
            <a:custGeom>
              <a:rect b="b" l="l" r="r" t="t"/>
              <a:pathLst>
                <a:path extrusionOk="0" h="10429" w="2755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78"/>
            <p:cNvSpPr/>
            <p:nvPr/>
          </p:nvSpPr>
          <p:spPr>
            <a:xfrm>
              <a:off x="3977326" y="1952149"/>
              <a:ext cx="327074" cy="64232"/>
            </a:xfrm>
            <a:custGeom>
              <a:rect b="b" l="l" r="r" t="t"/>
              <a:pathLst>
                <a:path extrusionOk="0" h="4290" w="21845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78"/>
            <p:cNvSpPr/>
            <p:nvPr/>
          </p:nvSpPr>
          <p:spPr>
            <a:xfrm>
              <a:off x="4223489" y="2103566"/>
              <a:ext cx="22354" cy="49754"/>
            </a:xfrm>
            <a:custGeom>
              <a:rect b="b" l="l" r="r" t="t"/>
              <a:pathLst>
                <a:path extrusionOk="0" h="3323" w="1493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78"/>
            <p:cNvSpPr/>
            <p:nvPr/>
          </p:nvSpPr>
          <p:spPr>
            <a:xfrm>
              <a:off x="4223489" y="2142285"/>
              <a:ext cx="22354" cy="185105"/>
            </a:xfrm>
            <a:custGeom>
              <a:rect b="b" l="l" r="r" t="t"/>
              <a:pathLst>
                <a:path extrusionOk="0" h="12363" w="1493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78"/>
            <p:cNvSpPr/>
            <p:nvPr/>
          </p:nvSpPr>
          <p:spPr>
            <a:xfrm>
              <a:off x="4077103" y="2171242"/>
              <a:ext cx="28987" cy="156148"/>
            </a:xfrm>
            <a:custGeom>
              <a:rect b="b" l="l" r="r" t="t"/>
              <a:pathLst>
                <a:path extrusionOk="0" h="10429" w="1936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78"/>
            <p:cNvSpPr/>
            <p:nvPr/>
          </p:nvSpPr>
          <p:spPr>
            <a:xfrm>
              <a:off x="4132516" y="2171242"/>
              <a:ext cx="28972" cy="156148"/>
            </a:xfrm>
            <a:custGeom>
              <a:rect b="b" l="l" r="r" t="t"/>
              <a:pathLst>
                <a:path extrusionOk="0" h="10429" w="1935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78"/>
            <p:cNvSpPr/>
            <p:nvPr/>
          </p:nvSpPr>
          <p:spPr>
            <a:xfrm>
              <a:off x="4188228" y="2171242"/>
              <a:ext cx="28657" cy="156148"/>
            </a:xfrm>
            <a:custGeom>
              <a:rect b="b" l="l" r="r" t="t"/>
              <a:pathLst>
                <a:path extrusionOk="0" h="10429" w="1914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78"/>
            <p:cNvSpPr/>
            <p:nvPr/>
          </p:nvSpPr>
          <p:spPr>
            <a:xfrm>
              <a:off x="4255590" y="1952149"/>
              <a:ext cx="48810" cy="64232"/>
            </a:xfrm>
            <a:custGeom>
              <a:rect b="b" l="l" r="r" t="t"/>
              <a:pathLst>
                <a:path extrusionOk="0" h="4290" w="326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78"/>
            <p:cNvSpPr/>
            <p:nvPr/>
          </p:nvSpPr>
          <p:spPr>
            <a:xfrm>
              <a:off x="3988346" y="2010706"/>
              <a:ext cx="307865" cy="98235"/>
            </a:xfrm>
            <a:custGeom>
              <a:rect b="b" l="l" r="r" t="t"/>
              <a:pathLst>
                <a:path extrusionOk="0" h="6561" w="20562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78"/>
            <p:cNvSpPr/>
            <p:nvPr/>
          </p:nvSpPr>
          <p:spPr>
            <a:xfrm>
              <a:off x="4230092" y="2010706"/>
              <a:ext cx="66119" cy="98549"/>
            </a:xfrm>
            <a:custGeom>
              <a:rect b="b" l="l" r="r" t="t"/>
              <a:pathLst>
                <a:path extrusionOk="0" h="6582" w="4416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78"/>
            <p:cNvSpPr/>
            <p:nvPr/>
          </p:nvSpPr>
          <p:spPr>
            <a:xfrm>
              <a:off x="3982671" y="2005346"/>
              <a:ext cx="318899" cy="109254"/>
            </a:xfrm>
            <a:custGeom>
              <a:rect b="b" l="l" r="r" t="t"/>
              <a:pathLst>
                <a:path extrusionOk="0" h="7297" w="21299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78"/>
            <p:cNvSpPr/>
            <p:nvPr/>
          </p:nvSpPr>
          <p:spPr>
            <a:xfrm>
              <a:off x="4014158" y="2043871"/>
              <a:ext cx="65175" cy="71045"/>
            </a:xfrm>
            <a:custGeom>
              <a:rect b="b" l="l" r="r" t="t"/>
              <a:pathLst>
                <a:path extrusionOk="0" h="4745" w="4353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78"/>
            <p:cNvSpPr/>
            <p:nvPr/>
          </p:nvSpPr>
          <p:spPr>
            <a:xfrm>
              <a:off x="4204908" y="2043751"/>
              <a:ext cx="65490" cy="71164"/>
            </a:xfrm>
            <a:custGeom>
              <a:rect b="b" l="l" r="r" t="t"/>
              <a:pathLst>
                <a:path extrusionOk="0" h="4753" w="4374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9" name="Google Shape;7639;p78"/>
          <p:cNvGrpSpPr/>
          <p:nvPr/>
        </p:nvGrpSpPr>
        <p:grpSpPr>
          <a:xfrm>
            <a:off x="1341612" y="3340055"/>
            <a:ext cx="259399" cy="370524"/>
            <a:chOff x="1341612" y="3340055"/>
            <a:chExt cx="259399" cy="370524"/>
          </a:xfrm>
        </p:grpSpPr>
        <p:sp>
          <p:nvSpPr>
            <p:cNvPr id="7640" name="Google Shape;7640;p78"/>
            <p:cNvSpPr/>
            <p:nvPr/>
          </p:nvSpPr>
          <p:spPr>
            <a:xfrm>
              <a:off x="1383954" y="3340055"/>
              <a:ext cx="43615" cy="35664"/>
            </a:xfrm>
            <a:custGeom>
              <a:rect b="b" l="l" r="r" t="t"/>
              <a:pathLst>
                <a:path extrusionOk="0" h="2382" w="2913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78"/>
            <p:cNvSpPr/>
            <p:nvPr/>
          </p:nvSpPr>
          <p:spPr>
            <a:xfrm>
              <a:off x="1363966" y="3403329"/>
              <a:ext cx="237045" cy="307251"/>
            </a:xfrm>
            <a:custGeom>
              <a:rect b="b" l="l" r="r" t="t"/>
              <a:pathLst>
                <a:path extrusionOk="0" h="20521" w="15832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78"/>
            <p:cNvSpPr/>
            <p:nvPr/>
          </p:nvSpPr>
          <p:spPr>
            <a:xfrm>
              <a:off x="1341612" y="3371841"/>
              <a:ext cx="237045" cy="306936"/>
            </a:xfrm>
            <a:custGeom>
              <a:rect b="b" l="l" r="r" t="t"/>
              <a:pathLst>
                <a:path extrusionOk="0" h="20500" w="15832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78"/>
            <p:cNvSpPr/>
            <p:nvPr/>
          </p:nvSpPr>
          <p:spPr>
            <a:xfrm>
              <a:off x="1556303" y="3371841"/>
              <a:ext cx="22354" cy="306936"/>
            </a:xfrm>
            <a:custGeom>
              <a:rect b="b" l="l" r="r" t="t"/>
              <a:pathLst>
                <a:path extrusionOk="0" h="20500" w="1493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78"/>
            <p:cNvSpPr/>
            <p:nvPr/>
          </p:nvSpPr>
          <p:spPr>
            <a:xfrm>
              <a:off x="1379387" y="3455583"/>
              <a:ext cx="44708" cy="44708"/>
            </a:xfrm>
            <a:custGeom>
              <a:rect b="b" l="l" r="r" t="t"/>
              <a:pathLst>
                <a:path extrusionOk="0" h="2986" w="2986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78"/>
            <p:cNvSpPr/>
            <p:nvPr/>
          </p:nvSpPr>
          <p:spPr>
            <a:xfrm>
              <a:off x="1379387" y="3527975"/>
              <a:ext cx="44708" cy="44723"/>
            </a:xfrm>
            <a:custGeom>
              <a:rect b="b" l="l" r="r" t="t"/>
              <a:pathLst>
                <a:path extrusionOk="0" h="2987" w="2986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78"/>
            <p:cNvSpPr/>
            <p:nvPr/>
          </p:nvSpPr>
          <p:spPr>
            <a:xfrm>
              <a:off x="1379387" y="3600067"/>
              <a:ext cx="44708" cy="44708"/>
            </a:xfrm>
            <a:custGeom>
              <a:rect b="b" l="l" r="r" t="t"/>
              <a:pathLst>
                <a:path extrusionOk="0" h="2986" w="2986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78"/>
            <p:cNvSpPr/>
            <p:nvPr/>
          </p:nvSpPr>
          <p:spPr>
            <a:xfrm>
              <a:off x="1444233" y="3459041"/>
              <a:ext cx="103894" cy="11035"/>
            </a:xfrm>
            <a:custGeom>
              <a:rect b="b" l="l" r="r" t="t"/>
              <a:pathLst>
                <a:path extrusionOk="0" h="737" w="6939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78"/>
            <p:cNvSpPr/>
            <p:nvPr/>
          </p:nvSpPr>
          <p:spPr>
            <a:xfrm>
              <a:off x="1444233" y="3482967"/>
              <a:ext cx="103894" cy="10720"/>
            </a:xfrm>
            <a:custGeom>
              <a:rect b="b" l="l" r="r" t="t"/>
              <a:pathLst>
                <a:path extrusionOk="0" h="716" w="6939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78"/>
            <p:cNvSpPr/>
            <p:nvPr/>
          </p:nvSpPr>
          <p:spPr>
            <a:xfrm>
              <a:off x="1444233" y="3531433"/>
              <a:ext cx="103894" cy="10735"/>
            </a:xfrm>
            <a:custGeom>
              <a:rect b="b" l="l" r="r" t="t"/>
              <a:pathLst>
                <a:path extrusionOk="0" h="717" w="6939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78"/>
            <p:cNvSpPr/>
            <p:nvPr/>
          </p:nvSpPr>
          <p:spPr>
            <a:xfrm>
              <a:off x="1444233" y="3555359"/>
              <a:ext cx="103894" cy="10720"/>
            </a:xfrm>
            <a:custGeom>
              <a:rect b="b" l="l" r="r" t="t"/>
              <a:pathLst>
                <a:path extrusionOk="0" h="716" w="6939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78"/>
            <p:cNvSpPr/>
            <p:nvPr/>
          </p:nvSpPr>
          <p:spPr>
            <a:xfrm>
              <a:off x="1444233" y="3603526"/>
              <a:ext cx="103894" cy="11035"/>
            </a:xfrm>
            <a:custGeom>
              <a:rect b="b" l="l" r="r" t="t"/>
              <a:pathLst>
                <a:path extrusionOk="0" h="737" w="6939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78"/>
            <p:cNvSpPr/>
            <p:nvPr/>
          </p:nvSpPr>
          <p:spPr>
            <a:xfrm>
              <a:off x="1444233" y="3627452"/>
              <a:ext cx="103894" cy="11035"/>
            </a:xfrm>
            <a:custGeom>
              <a:rect b="b" l="l" r="r" t="t"/>
              <a:pathLst>
                <a:path extrusionOk="0" h="737" w="6939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78"/>
            <p:cNvSpPr/>
            <p:nvPr/>
          </p:nvSpPr>
          <p:spPr>
            <a:xfrm>
              <a:off x="1390183" y="3448845"/>
              <a:ext cx="55413" cy="37087"/>
            </a:xfrm>
            <a:custGeom>
              <a:rect b="b" l="l" r="r" t="t"/>
              <a:pathLst>
                <a:path extrusionOk="0" h="2477" w="3701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78"/>
            <p:cNvSpPr/>
            <p:nvPr/>
          </p:nvSpPr>
          <p:spPr>
            <a:xfrm>
              <a:off x="1390183" y="3521686"/>
              <a:ext cx="54874" cy="37147"/>
            </a:xfrm>
            <a:custGeom>
              <a:rect b="b" l="l" r="r" t="t"/>
              <a:pathLst>
                <a:path extrusionOk="0" h="2481" w="3665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78"/>
            <p:cNvSpPr/>
            <p:nvPr/>
          </p:nvSpPr>
          <p:spPr>
            <a:xfrm>
              <a:off x="1390183" y="3595216"/>
              <a:ext cx="55413" cy="37267"/>
            </a:xfrm>
            <a:custGeom>
              <a:rect b="b" l="l" r="r" t="t"/>
              <a:pathLst>
                <a:path extrusionOk="0" h="2489" w="3701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78"/>
            <p:cNvSpPr/>
            <p:nvPr/>
          </p:nvSpPr>
          <p:spPr>
            <a:xfrm>
              <a:off x="1368682" y="3362409"/>
              <a:ext cx="74309" cy="38734"/>
            </a:xfrm>
            <a:custGeom>
              <a:rect b="b" l="l" r="r" t="t"/>
              <a:pathLst>
                <a:path extrusionOk="0" h="2587" w="4963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78"/>
            <p:cNvSpPr/>
            <p:nvPr/>
          </p:nvSpPr>
          <p:spPr>
            <a:xfrm>
              <a:off x="1409602" y="3362409"/>
              <a:ext cx="33389" cy="38734"/>
            </a:xfrm>
            <a:custGeom>
              <a:rect b="b" l="l" r="r" t="t"/>
              <a:pathLst>
                <a:path extrusionOk="0" h="2587" w="223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8" name="Google Shape;7658;p78"/>
          <p:cNvGrpSpPr/>
          <p:nvPr/>
        </p:nvGrpSpPr>
        <p:grpSpPr>
          <a:xfrm>
            <a:off x="2179892" y="3844972"/>
            <a:ext cx="351629" cy="282381"/>
            <a:chOff x="2179892" y="3844972"/>
            <a:chExt cx="351629" cy="282381"/>
          </a:xfrm>
        </p:grpSpPr>
        <p:sp>
          <p:nvSpPr>
            <p:cNvPr id="7659" name="Google Shape;7659;p78"/>
            <p:cNvSpPr/>
            <p:nvPr/>
          </p:nvSpPr>
          <p:spPr>
            <a:xfrm>
              <a:off x="2179892" y="3844972"/>
              <a:ext cx="70206" cy="282381"/>
            </a:xfrm>
            <a:custGeom>
              <a:rect b="b" l="l" r="r" t="t"/>
              <a:pathLst>
                <a:path extrusionOk="0" h="18860" w="4689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78"/>
            <p:cNvSpPr/>
            <p:nvPr/>
          </p:nvSpPr>
          <p:spPr>
            <a:xfrm>
              <a:off x="2179892" y="3844972"/>
              <a:ext cx="15751" cy="282381"/>
            </a:xfrm>
            <a:custGeom>
              <a:rect b="b" l="l" r="r" t="t"/>
              <a:pathLst>
                <a:path extrusionOk="0" h="18860" w="1052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78"/>
            <p:cNvSpPr/>
            <p:nvPr/>
          </p:nvSpPr>
          <p:spPr>
            <a:xfrm>
              <a:off x="2250083" y="3844972"/>
              <a:ext cx="70535" cy="282381"/>
            </a:xfrm>
            <a:custGeom>
              <a:rect b="b" l="l" r="r" t="t"/>
              <a:pathLst>
                <a:path extrusionOk="0" h="18860" w="4711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78"/>
            <p:cNvSpPr/>
            <p:nvPr/>
          </p:nvSpPr>
          <p:spPr>
            <a:xfrm>
              <a:off x="2250083" y="3844972"/>
              <a:ext cx="16065" cy="282381"/>
            </a:xfrm>
            <a:custGeom>
              <a:rect b="b" l="l" r="r" t="t"/>
              <a:pathLst>
                <a:path extrusionOk="0" h="18860" w="1073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78"/>
            <p:cNvSpPr/>
            <p:nvPr/>
          </p:nvSpPr>
          <p:spPr>
            <a:xfrm>
              <a:off x="2320604" y="3844972"/>
              <a:ext cx="70206" cy="282381"/>
            </a:xfrm>
            <a:custGeom>
              <a:rect b="b" l="l" r="r" t="t"/>
              <a:pathLst>
                <a:path extrusionOk="0" h="18860" w="4689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78"/>
            <p:cNvSpPr/>
            <p:nvPr/>
          </p:nvSpPr>
          <p:spPr>
            <a:xfrm>
              <a:off x="2390795" y="3844972"/>
              <a:ext cx="70535" cy="282381"/>
            </a:xfrm>
            <a:custGeom>
              <a:rect b="b" l="l" r="r" t="t"/>
              <a:pathLst>
                <a:path extrusionOk="0" h="18860" w="4711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78"/>
            <p:cNvSpPr/>
            <p:nvPr/>
          </p:nvSpPr>
          <p:spPr>
            <a:xfrm>
              <a:off x="2461315" y="3844972"/>
              <a:ext cx="70206" cy="282381"/>
            </a:xfrm>
            <a:custGeom>
              <a:rect b="b" l="l" r="r" t="t"/>
              <a:pathLst>
                <a:path extrusionOk="0" h="18860" w="4689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78"/>
            <p:cNvSpPr/>
            <p:nvPr/>
          </p:nvSpPr>
          <p:spPr>
            <a:xfrm>
              <a:off x="2320604" y="3844972"/>
              <a:ext cx="15751" cy="282381"/>
            </a:xfrm>
            <a:custGeom>
              <a:rect b="b" l="l" r="r" t="t"/>
              <a:pathLst>
                <a:path extrusionOk="0" h="18860" w="1052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78"/>
            <p:cNvSpPr/>
            <p:nvPr/>
          </p:nvSpPr>
          <p:spPr>
            <a:xfrm>
              <a:off x="2390795" y="3844972"/>
              <a:ext cx="16065" cy="282381"/>
            </a:xfrm>
            <a:custGeom>
              <a:rect b="b" l="l" r="r" t="t"/>
              <a:pathLst>
                <a:path extrusionOk="0" h="18860" w="1073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78"/>
            <p:cNvSpPr/>
            <p:nvPr/>
          </p:nvSpPr>
          <p:spPr>
            <a:xfrm>
              <a:off x="2461315" y="3844972"/>
              <a:ext cx="15751" cy="282381"/>
            </a:xfrm>
            <a:custGeom>
              <a:rect b="b" l="l" r="r" t="t"/>
              <a:pathLst>
                <a:path extrusionOk="0" h="18860" w="1052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78"/>
            <p:cNvSpPr/>
            <p:nvPr/>
          </p:nvSpPr>
          <p:spPr>
            <a:xfrm>
              <a:off x="2229631" y="3844972"/>
              <a:ext cx="41249" cy="175672"/>
            </a:xfrm>
            <a:custGeom>
              <a:rect b="b" l="l" r="r" t="t"/>
              <a:pathLst>
                <a:path extrusionOk="0" h="11733" w="2755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78"/>
            <p:cNvSpPr/>
            <p:nvPr/>
          </p:nvSpPr>
          <p:spPr>
            <a:xfrm>
              <a:off x="2229631" y="3844972"/>
              <a:ext cx="13550" cy="175672"/>
            </a:xfrm>
            <a:custGeom>
              <a:rect b="b" l="l" r="r" t="t"/>
              <a:pathLst>
                <a:path extrusionOk="0" h="11733" w="905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78"/>
            <p:cNvSpPr/>
            <p:nvPr/>
          </p:nvSpPr>
          <p:spPr>
            <a:xfrm>
              <a:off x="2370342" y="3844972"/>
              <a:ext cx="41249" cy="175672"/>
            </a:xfrm>
            <a:custGeom>
              <a:rect b="b" l="l" r="r" t="t"/>
              <a:pathLst>
                <a:path extrusionOk="0" h="11733" w="2755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78"/>
            <p:cNvSpPr/>
            <p:nvPr/>
          </p:nvSpPr>
          <p:spPr>
            <a:xfrm>
              <a:off x="2370342" y="3844972"/>
              <a:ext cx="13550" cy="175672"/>
            </a:xfrm>
            <a:custGeom>
              <a:rect b="b" l="l" r="r" t="t"/>
              <a:pathLst>
                <a:path extrusionOk="0" h="11733" w="905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78"/>
            <p:cNvSpPr/>
            <p:nvPr/>
          </p:nvSpPr>
          <p:spPr>
            <a:xfrm>
              <a:off x="2440533" y="3844972"/>
              <a:ext cx="41249" cy="175672"/>
            </a:xfrm>
            <a:custGeom>
              <a:rect b="b" l="l" r="r" t="t"/>
              <a:pathLst>
                <a:path extrusionOk="0" h="11733" w="2755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78"/>
            <p:cNvSpPr/>
            <p:nvPr/>
          </p:nvSpPr>
          <p:spPr>
            <a:xfrm>
              <a:off x="2440533" y="3844972"/>
              <a:ext cx="13550" cy="175672"/>
            </a:xfrm>
            <a:custGeom>
              <a:rect b="b" l="l" r="r" t="t"/>
              <a:pathLst>
                <a:path extrusionOk="0" h="11733" w="905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78"/>
            <p:cNvSpPr/>
            <p:nvPr/>
          </p:nvSpPr>
          <p:spPr>
            <a:xfrm>
              <a:off x="2244738" y="3985684"/>
              <a:ext cx="10720" cy="141670"/>
            </a:xfrm>
            <a:custGeom>
              <a:rect b="b" l="l" r="r" t="t"/>
              <a:pathLst>
                <a:path extrusionOk="0" h="9462" w="716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78"/>
            <p:cNvSpPr/>
            <p:nvPr/>
          </p:nvSpPr>
          <p:spPr>
            <a:xfrm>
              <a:off x="2315244" y="3844972"/>
              <a:ext cx="10720" cy="282381"/>
            </a:xfrm>
            <a:custGeom>
              <a:rect b="b" l="l" r="r" t="t"/>
              <a:pathLst>
                <a:path extrusionOk="0" h="18860" w="716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78"/>
            <p:cNvSpPr/>
            <p:nvPr/>
          </p:nvSpPr>
          <p:spPr>
            <a:xfrm>
              <a:off x="2385450" y="3985684"/>
              <a:ext cx="10720" cy="141670"/>
            </a:xfrm>
            <a:custGeom>
              <a:rect b="b" l="l" r="r" t="t"/>
              <a:pathLst>
                <a:path extrusionOk="0" h="9462" w="716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78"/>
            <p:cNvSpPr/>
            <p:nvPr/>
          </p:nvSpPr>
          <p:spPr>
            <a:xfrm>
              <a:off x="2455955" y="3985684"/>
              <a:ext cx="10720" cy="141670"/>
            </a:xfrm>
            <a:custGeom>
              <a:rect b="b" l="l" r="r" t="t"/>
              <a:pathLst>
                <a:path extrusionOk="0" h="9462" w="716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9" name="Google Shape;7679;p78"/>
          <p:cNvGrpSpPr/>
          <p:nvPr/>
        </p:nvGrpSpPr>
        <p:grpSpPr>
          <a:xfrm>
            <a:off x="3131170" y="3816884"/>
            <a:ext cx="220051" cy="338169"/>
            <a:chOff x="3131170" y="3816884"/>
            <a:chExt cx="220051" cy="338169"/>
          </a:xfrm>
        </p:grpSpPr>
        <p:sp>
          <p:nvSpPr>
            <p:cNvPr id="7680" name="Google Shape;7680;p78"/>
            <p:cNvSpPr/>
            <p:nvPr/>
          </p:nvSpPr>
          <p:spPr>
            <a:xfrm>
              <a:off x="3131170" y="3816884"/>
              <a:ext cx="220051" cy="258530"/>
            </a:xfrm>
            <a:custGeom>
              <a:rect b="b" l="l" r="r" t="t"/>
              <a:pathLst>
                <a:path extrusionOk="0" h="17267" w="14697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78"/>
            <p:cNvSpPr/>
            <p:nvPr/>
          </p:nvSpPr>
          <p:spPr>
            <a:xfrm>
              <a:off x="3131170" y="3816884"/>
              <a:ext cx="118373" cy="258530"/>
            </a:xfrm>
            <a:custGeom>
              <a:rect b="b" l="l" r="r" t="t"/>
              <a:pathLst>
                <a:path extrusionOk="0" h="17267" w="7906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78"/>
            <p:cNvSpPr/>
            <p:nvPr/>
          </p:nvSpPr>
          <p:spPr>
            <a:xfrm>
              <a:off x="3235049" y="3816884"/>
              <a:ext cx="12292" cy="179041"/>
            </a:xfrm>
            <a:custGeom>
              <a:rect b="b" l="l" r="r" t="t"/>
              <a:pathLst>
                <a:path extrusionOk="0" h="11958" w="821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78"/>
            <p:cNvSpPr/>
            <p:nvPr/>
          </p:nvSpPr>
          <p:spPr>
            <a:xfrm>
              <a:off x="3212396" y="3974350"/>
              <a:ext cx="57929" cy="30858"/>
            </a:xfrm>
            <a:custGeom>
              <a:rect b="b" l="l" r="r" t="t"/>
              <a:pathLst>
                <a:path extrusionOk="0" h="2061" w="3869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78"/>
            <p:cNvSpPr/>
            <p:nvPr/>
          </p:nvSpPr>
          <p:spPr>
            <a:xfrm>
              <a:off x="3213339" y="3981597"/>
              <a:ext cx="56042" cy="23612"/>
            </a:xfrm>
            <a:custGeom>
              <a:rect b="b" l="l" r="r" t="t"/>
              <a:pathLst>
                <a:path extrusionOk="0" h="1577" w="3743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78"/>
            <p:cNvSpPr/>
            <p:nvPr/>
          </p:nvSpPr>
          <p:spPr>
            <a:xfrm>
              <a:off x="3199804" y="4118834"/>
              <a:ext cx="83112" cy="36218"/>
            </a:xfrm>
            <a:custGeom>
              <a:rect b="b" l="l" r="r" t="t"/>
              <a:pathLst>
                <a:path extrusionOk="0" h="2419" w="5551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78"/>
            <p:cNvSpPr/>
            <p:nvPr/>
          </p:nvSpPr>
          <p:spPr>
            <a:xfrm>
              <a:off x="3199804" y="4118834"/>
              <a:ext cx="25199" cy="36218"/>
            </a:xfrm>
            <a:custGeom>
              <a:rect b="b" l="l" r="r" t="t"/>
              <a:pathLst>
                <a:path extrusionOk="0" h="2419" w="1683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78"/>
            <p:cNvSpPr/>
            <p:nvPr/>
          </p:nvSpPr>
          <p:spPr>
            <a:xfrm>
              <a:off x="3176192" y="4074770"/>
              <a:ext cx="130021" cy="44708"/>
            </a:xfrm>
            <a:custGeom>
              <a:rect b="b" l="l" r="r" t="t"/>
              <a:pathLst>
                <a:path extrusionOk="0" h="2986" w="8684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78"/>
            <p:cNvSpPr/>
            <p:nvPr/>
          </p:nvSpPr>
          <p:spPr>
            <a:xfrm>
              <a:off x="3176192" y="4093336"/>
              <a:ext cx="130021" cy="26142"/>
            </a:xfrm>
            <a:custGeom>
              <a:rect b="b" l="l" r="r" t="t"/>
              <a:pathLst>
                <a:path extrusionOk="0" h="1746" w="8684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9" name="Google Shape;7689;p78"/>
          <p:cNvGrpSpPr/>
          <p:nvPr/>
        </p:nvGrpSpPr>
        <p:grpSpPr>
          <a:xfrm>
            <a:off x="903502" y="3359564"/>
            <a:ext cx="247990" cy="333393"/>
            <a:chOff x="903502" y="3359564"/>
            <a:chExt cx="247990" cy="333393"/>
          </a:xfrm>
        </p:grpSpPr>
        <p:sp>
          <p:nvSpPr>
            <p:cNvPr id="7690" name="Google Shape;7690;p78"/>
            <p:cNvSpPr/>
            <p:nvPr/>
          </p:nvSpPr>
          <p:spPr>
            <a:xfrm>
              <a:off x="903502" y="3364610"/>
              <a:ext cx="247930" cy="328347"/>
            </a:xfrm>
            <a:custGeom>
              <a:rect b="b" l="l" r="r" t="t"/>
              <a:pathLst>
                <a:path extrusionOk="0" h="21930" w="16559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78"/>
            <p:cNvSpPr/>
            <p:nvPr/>
          </p:nvSpPr>
          <p:spPr>
            <a:xfrm>
              <a:off x="1032175" y="3364610"/>
              <a:ext cx="119316" cy="328347"/>
            </a:xfrm>
            <a:custGeom>
              <a:rect b="b" l="l" r="r" t="t"/>
              <a:pathLst>
                <a:path extrusionOk="0" h="21930" w="7969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78"/>
            <p:cNvSpPr/>
            <p:nvPr/>
          </p:nvSpPr>
          <p:spPr>
            <a:xfrm>
              <a:off x="953480" y="3587460"/>
              <a:ext cx="147958" cy="77782"/>
            </a:xfrm>
            <a:custGeom>
              <a:rect b="b" l="l" r="r" t="t"/>
              <a:pathLst>
                <a:path extrusionOk="0" h="5195" w="9882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78"/>
            <p:cNvSpPr/>
            <p:nvPr/>
          </p:nvSpPr>
          <p:spPr>
            <a:xfrm>
              <a:off x="1013295" y="3587490"/>
              <a:ext cx="88473" cy="77752"/>
            </a:xfrm>
            <a:custGeom>
              <a:rect b="b" l="l" r="r" t="t"/>
              <a:pathLst>
                <a:path extrusionOk="0" h="5193" w="5909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78"/>
            <p:cNvSpPr/>
            <p:nvPr/>
          </p:nvSpPr>
          <p:spPr>
            <a:xfrm>
              <a:off x="1048226" y="3630282"/>
              <a:ext cx="19854" cy="17323"/>
            </a:xfrm>
            <a:custGeom>
              <a:rect b="b" l="l" r="r" t="t"/>
              <a:pathLst>
                <a:path extrusionOk="0" h="1157" w="1326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78"/>
            <p:cNvSpPr/>
            <p:nvPr/>
          </p:nvSpPr>
          <p:spPr>
            <a:xfrm>
              <a:off x="1056101" y="3630282"/>
              <a:ext cx="12682" cy="17173"/>
            </a:xfrm>
            <a:custGeom>
              <a:rect b="b" l="l" r="r" t="t"/>
              <a:pathLst>
                <a:path extrusionOk="0" h="1147" w="847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78"/>
            <p:cNvSpPr/>
            <p:nvPr/>
          </p:nvSpPr>
          <p:spPr>
            <a:xfrm>
              <a:off x="981493" y="3635013"/>
              <a:ext cx="19854" cy="16994"/>
            </a:xfrm>
            <a:custGeom>
              <a:rect b="b" l="l" r="r" t="t"/>
              <a:pathLst>
                <a:path extrusionOk="0" h="1135" w="1326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78"/>
            <p:cNvSpPr/>
            <p:nvPr/>
          </p:nvSpPr>
          <p:spPr>
            <a:xfrm>
              <a:off x="989369" y="3635013"/>
              <a:ext cx="12682" cy="16844"/>
            </a:xfrm>
            <a:custGeom>
              <a:rect b="b" l="l" r="r" t="t"/>
              <a:pathLst>
                <a:path extrusionOk="0" h="1125" w="847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78"/>
            <p:cNvSpPr/>
            <p:nvPr/>
          </p:nvSpPr>
          <p:spPr>
            <a:xfrm>
              <a:off x="1008249" y="3606041"/>
              <a:ext cx="24255" cy="20602"/>
            </a:xfrm>
            <a:custGeom>
              <a:rect b="b" l="l" r="r" t="t"/>
              <a:pathLst>
                <a:path extrusionOk="0" h="1376" w="162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78"/>
            <p:cNvSpPr/>
            <p:nvPr/>
          </p:nvSpPr>
          <p:spPr>
            <a:xfrm>
              <a:off x="1018011" y="3606041"/>
              <a:ext cx="14179" cy="20662"/>
            </a:xfrm>
            <a:custGeom>
              <a:rect b="b" l="l" r="r" t="t"/>
              <a:pathLst>
                <a:path extrusionOk="0" h="1380" w="947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78"/>
            <p:cNvSpPr/>
            <p:nvPr/>
          </p:nvSpPr>
          <p:spPr>
            <a:xfrm>
              <a:off x="995657" y="3550329"/>
              <a:ext cx="24255" cy="20602"/>
            </a:xfrm>
            <a:custGeom>
              <a:rect b="b" l="l" r="r" t="t"/>
              <a:pathLst>
                <a:path extrusionOk="0" h="1376" w="162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78"/>
            <p:cNvSpPr/>
            <p:nvPr/>
          </p:nvSpPr>
          <p:spPr>
            <a:xfrm>
              <a:off x="1004790" y="3550329"/>
              <a:ext cx="15751" cy="20363"/>
            </a:xfrm>
            <a:custGeom>
              <a:rect b="b" l="l" r="r" t="t"/>
              <a:pathLst>
                <a:path extrusionOk="0" h="1360" w="1052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78"/>
            <p:cNvSpPr/>
            <p:nvPr/>
          </p:nvSpPr>
          <p:spPr>
            <a:xfrm>
              <a:off x="1026830" y="3523558"/>
              <a:ext cx="23941" cy="20437"/>
            </a:xfrm>
            <a:custGeom>
              <a:rect b="b" l="l" r="r" t="t"/>
              <a:pathLst>
                <a:path extrusionOk="0" h="1365" w="1599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78"/>
            <p:cNvSpPr/>
            <p:nvPr/>
          </p:nvSpPr>
          <p:spPr>
            <a:xfrm>
              <a:off x="1035948" y="3523258"/>
              <a:ext cx="15766" cy="20677"/>
            </a:xfrm>
            <a:custGeom>
              <a:rect b="b" l="l" r="r" t="t"/>
              <a:pathLst>
                <a:path extrusionOk="0" h="1381" w="1053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78"/>
            <p:cNvSpPr/>
            <p:nvPr/>
          </p:nvSpPr>
          <p:spPr>
            <a:xfrm>
              <a:off x="1012666" y="3484854"/>
              <a:ext cx="19839" cy="17144"/>
            </a:xfrm>
            <a:custGeom>
              <a:rect b="b" l="l" r="r" t="t"/>
              <a:pathLst>
                <a:path extrusionOk="0" h="1145" w="1325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78"/>
            <p:cNvSpPr/>
            <p:nvPr/>
          </p:nvSpPr>
          <p:spPr>
            <a:xfrm>
              <a:off x="1020527" y="3484854"/>
              <a:ext cx="12622" cy="16934"/>
            </a:xfrm>
            <a:custGeom>
              <a:rect b="b" l="l" r="r" t="t"/>
              <a:pathLst>
                <a:path extrusionOk="0" h="1131" w="843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78"/>
            <p:cNvSpPr/>
            <p:nvPr/>
          </p:nvSpPr>
          <p:spPr>
            <a:xfrm>
              <a:off x="918534" y="3642559"/>
              <a:ext cx="24884" cy="10091"/>
            </a:xfrm>
            <a:custGeom>
              <a:rect b="b" l="l" r="r" t="t"/>
              <a:pathLst>
                <a:path extrusionOk="0" h="674" w="1662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78"/>
            <p:cNvSpPr/>
            <p:nvPr/>
          </p:nvSpPr>
          <p:spPr>
            <a:xfrm>
              <a:off x="933342" y="3615175"/>
              <a:ext cx="24555" cy="10091"/>
            </a:xfrm>
            <a:custGeom>
              <a:rect b="b" l="l" r="r" t="t"/>
              <a:pathLst>
                <a:path extrusionOk="0" h="674" w="164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78"/>
            <p:cNvSpPr/>
            <p:nvPr/>
          </p:nvSpPr>
          <p:spPr>
            <a:xfrm>
              <a:off x="947820" y="3587790"/>
              <a:ext cx="24884" cy="10091"/>
            </a:xfrm>
            <a:custGeom>
              <a:rect b="b" l="l" r="r" t="t"/>
              <a:pathLst>
                <a:path extrusionOk="0" h="674" w="1662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78"/>
            <p:cNvSpPr/>
            <p:nvPr/>
          </p:nvSpPr>
          <p:spPr>
            <a:xfrm>
              <a:off x="962299" y="3560405"/>
              <a:ext cx="24884" cy="10406"/>
            </a:xfrm>
            <a:custGeom>
              <a:rect b="b" l="l" r="r" t="t"/>
              <a:pathLst>
                <a:path extrusionOk="0" h="695" w="1662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78"/>
            <p:cNvSpPr/>
            <p:nvPr/>
          </p:nvSpPr>
          <p:spPr>
            <a:xfrm>
              <a:off x="984637" y="3359564"/>
              <a:ext cx="85957" cy="26456"/>
            </a:xfrm>
            <a:custGeom>
              <a:rect b="b" l="l" r="r" t="t"/>
              <a:pathLst>
                <a:path extrusionOk="0" h="1767" w="5741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78"/>
            <p:cNvSpPr/>
            <p:nvPr/>
          </p:nvSpPr>
          <p:spPr>
            <a:xfrm>
              <a:off x="1037535" y="3359564"/>
              <a:ext cx="33059" cy="26456"/>
            </a:xfrm>
            <a:custGeom>
              <a:rect b="b" l="l" r="r" t="t"/>
              <a:pathLst>
                <a:path extrusionOk="0" h="1767" w="2208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2" name="Google Shape;7712;p78"/>
          <p:cNvGrpSpPr/>
          <p:nvPr/>
        </p:nvGrpSpPr>
        <p:grpSpPr>
          <a:xfrm>
            <a:off x="2616191" y="2890461"/>
            <a:ext cx="365793" cy="361152"/>
            <a:chOff x="2616191" y="2890461"/>
            <a:chExt cx="365793" cy="361152"/>
          </a:xfrm>
        </p:grpSpPr>
        <p:sp>
          <p:nvSpPr>
            <p:cNvPr id="7713" name="Google Shape;7713;p78"/>
            <p:cNvSpPr/>
            <p:nvPr/>
          </p:nvSpPr>
          <p:spPr>
            <a:xfrm>
              <a:off x="2616191" y="3225545"/>
              <a:ext cx="30604" cy="26067"/>
            </a:xfrm>
            <a:custGeom>
              <a:rect b="b" l="l" r="r" t="t"/>
              <a:pathLst>
                <a:path extrusionOk="0" h="1741" w="2044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78"/>
            <p:cNvSpPr/>
            <p:nvPr/>
          </p:nvSpPr>
          <p:spPr>
            <a:xfrm>
              <a:off x="2627196" y="3189506"/>
              <a:ext cx="53527" cy="51326"/>
            </a:xfrm>
            <a:custGeom>
              <a:rect b="b" l="l" r="r" t="t"/>
              <a:pathLst>
                <a:path extrusionOk="0" h="3428" w="3575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78"/>
            <p:cNvSpPr/>
            <p:nvPr/>
          </p:nvSpPr>
          <p:spPr>
            <a:xfrm>
              <a:off x="2631298" y="3201544"/>
              <a:ext cx="49424" cy="39288"/>
            </a:xfrm>
            <a:custGeom>
              <a:rect b="b" l="l" r="r" t="t"/>
              <a:pathLst>
                <a:path extrusionOk="0" h="2624" w="3301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78"/>
            <p:cNvSpPr/>
            <p:nvPr/>
          </p:nvSpPr>
          <p:spPr>
            <a:xfrm>
              <a:off x="2643576" y="2890461"/>
              <a:ext cx="338094" cy="334007"/>
            </a:xfrm>
            <a:custGeom>
              <a:rect b="b" l="l" r="r" t="t"/>
              <a:pathLst>
                <a:path extrusionOk="0" h="22308" w="22581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78"/>
            <p:cNvSpPr/>
            <p:nvPr/>
          </p:nvSpPr>
          <p:spPr>
            <a:xfrm>
              <a:off x="2643576" y="2890461"/>
              <a:ext cx="338094" cy="334007"/>
            </a:xfrm>
            <a:custGeom>
              <a:rect b="b" l="l" r="r" t="t"/>
              <a:pathLst>
                <a:path extrusionOk="0" h="22308" w="22581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78"/>
            <p:cNvSpPr/>
            <p:nvPr/>
          </p:nvSpPr>
          <p:spPr>
            <a:xfrm>
              <a:off x="2663085" y="2897153"/>
              <a:ext cx="318899" cy="327314"/>
            </a:xfrm>
            <a:custGeom>
              <a:rect b="b" l="l" r="r" t="t"/>
              <a:pathLst>
                <a:path extrusionOk="0" h="21861" w="21299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78"/>
            <p:cNvSpPr/>
            <p:nvPr/>
          </p:nvSpPr>
          <p:spPr>
            <a:xfrm>
              <a:off x="2643576" y="3148033"/>
              <a:ext cx="78082" cy="76435"/>
            </a:xfrm>
            <a:custGeom>
              <a:rect b="b" l="l" r="r" t="t"/>
              <a:pathLst>
                <a:path extrusionOk="0" h="5105" w="5215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78"/>
            <p:cNvSpPr/>
            <p:nvPr/>
          </p:nvSpPr>
          <p:spPr>
            <a:xfrm>
              <a:off x="2815759" y="2931141"/>
              <a:ext cx="122774" cy="122789"/>
            </a:xfrm>
            <a:custGeom>
              <a:rect b="b" l="l" r="r" t="t"/>
              <a:pathLst>
                <a:path extrusionOk="0" h="8201" w="820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78"/>
            <p:cNvSpPr/>
            <p:nvPr/>
          </p:nvSpPr>
          <p:spPr>
            <a:xfrm>
              <a:off x="2663085" y="3185179"/>
              <a:ext cx="58572" cy="39288"/>
            </a:xfrm>
            <a:custGeom>
              <a:rect b="b" l="l" r="r" t="t"/>
              <a:pathLst>
                <a:path extrusionOk="0" h="2624" w="3912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78"/>
            <p:cNvSpPr/>
            <p:nvPr/>
          </p:nvSpPr>
          <p:spPr>
            <a:xfrm>
              <a:off x="2852906" y="2968288"/>
              <a:ext cx="85628" cy="85643"/>
            </a:xfrm>
            <a:custGeom>
              <a:rect b="b" l="l" r="r" t="t"/>
              <a:pathLst>
                <a:path extrusionOk="0" h="5720" w="5719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78"/>
            <p:cNvSpPr/>
            <p:nvPr/>
          </p:nvSpPr>
          <p:spPr>
            <a:xfrm>
              <a:off x="2874302" y="2921783"/>
              <a:ext cx="82813" cy="146311"/>
            </a:xfrm>
            <a:custGeom>
              <a:rect b="b" l="l" r="r" t="t"/>
              <a:pathLst>
                <a:path extrusionOk="0" h="9772" w="5531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4" name="Google Shape;7724;p78"/>
          <p:cNvGrpSpPr/>
          <p:nvPr/>
        </p:nvGrpSpPr>
        <p:grpSpPr>
          <a:xfrm>
            <a:off x="3049959" y="1945861"/>
            <a:ext cx="402940" cy="388536"/>
            <a:chOff x="3049959" y="1945861"/>
            <a:chExt cx="402940" cy="388536"/>
          </a:xfrm>
        </p:grpSpPr>
        <p:sp>
          <p:nvSpPr>
            <p:cNvPr id="7725" name="Google Shape;7725;p78"/>
            <p:cNvSpPr/>
            <p:nvPr/>
          </p:nvSpPr>
          <p:spPr>
            <a:xfrm>
              <a:off x="3049959" y="1993398"/>
              <a:ext cx="355402" cy="340999"/>
            </a:xfrm>
            <a:custGeom>
              <a:rect b="b" l="l" r="r" t="t"/>
              <a:pathLst>
                <a:path extrusionOk="0" h="22775" w="23737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78"/>
            <p:cNvSpPr/>
            <p:nvPr/>
          </p:nvSpPr>
          <p:spPr>
            <a:xfrm>
              <a:off x="3093080" y="2196350"/>
              <a:ext cx="12607" cy="11184"/>
            </a:xfrm>
            <a:custGeom>
              <a:rect b="b" l="l" r="r" t="t"/>
              <a:pathLst>
                <a:path extrusionOk="0" h="747" w="842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78"/>
            <p:cNvSpPr/>
            <p:nvPr/>
          </p:nvSpPr>
          <p:spPr>
            <a:xfrm>
              <a:off x="3093080" y="2164564"/>
              <a:ext cx="12607" cy="11184"/>
            </a:xfrm>
            <a:custGeom>
              <a:rect b="b" l="l" r="r" t="t"/>
              <a:pathLst>
                <a:path extrusionOk="0" h="747" w="842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78"/>
            <p:cNvSpPr/>
            <p:nvPr/>
          </p:nvSpPr>
          <p:spPr>
            <a:xfrm>
              <a:off x="3336413" y="2211458"/>
              <a:ext cx="12292" cy="11514"/>
            </a:xfrm>
            <a:custGeom>
              <a:rect b="b" l="l" r="r" t="t"/>
              <a:pathLst>
                <a:path extrusionOk="0" h="769" w="821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78"/>
            <p:cNvSpPr/>
            <p:nvPr/>
          </p:nvSpPr>
          <p:spPr>
            <a:xfrm>
              <a:off x="3196330" y="1945861"/>
              <a:ext cx="116172" cy="116486"/>
            </a:xfrm>
            <a:custGeom>
              <a:rect b="b" l="l" r="r" t="t"/>
              <a:pathLst>
                <a:path extrusionOk="0" h="7780" w="7759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78"/>
            <p:cNvSpPr/>
            <p:nvPr/>
          </p:nvSpPr>
          <p:spPr>
            <a:xfrm>
              <a:off x="3336413" y="2085943"/>
              <a:ext cx="116486" cy="116486"/>
            </a:xfrm>
            <a:custGeom>
              <a:rect b="b" l="l" r="r" t="t"/>
              <a:pathLst>
                <a:path extrusionOk="0" h="7780" w="778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1" name="Google Shape;7731;p78"/>
          <p:cNvGrpSpPr/>
          <p:nvPr/>
        </p:nvGrpSpPr>
        <p:grpSpPr>
          <a:xfrm>
            <a:off x="2483025" y="4268679"/>
            <a:ext cx="202428" cy="349114"/>
            <a:chOff x="2483025" y="4268679"/>
            <a:chExt cx="202428" cy="349114"/>
          </a:xfrm>
        </p:grpSpPr>
        <p:sp>
          <p:nvSpPr>
            <p:cNvPr id="7732" name="Google Shape;7732;p78"/>
            <p:cNvSpPr/>
            <p:nvPr/>
          </p:nvSpPr>
          <p:spPr>
            <a:xfrm>
              <a:off x="2497818" y="4274339"/>
              <a:ext cx="172528" cy="337780"/>
            </a:xfrm>
            <a:custGeom>
              <a:rect b="b" l="l" r="r" t="t"/>
              <a:pathLst>
                <a:path extrusionOk="0" h="22560" w="11523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78"/>
            <p:cNvSpPr/>
            <p:nvPr/>
          </p:nvSpPr>
          <p:spPr>
            <a:xfrm>
              <a:off x="2599811" y="4274339"/>
              <a:ext cx="76195" cy="337780"/>
            </a:xfrm>
            <a:custGeom>
              <a:rect b="b" l="l" r="r" t="t"/>
              <a:pathLst>
                <a:path extrusionOk="0" h="22560" w="5089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78"/>
            <p:cNvSpPr/>
            <p:nvPr/>
          </p:nvSpPr>
          <p:spPr>
            <a:xfrm>
              <a:off x="2492159" y="4274339"/>
              <a:ext cx="76195" cy="337780"/>
            </a:xfrm>
            <a:custGeom>
              <a:rect b="b" l="l" r="r" t="t"/>
              <a:pathLst>
                <a:path extrusionOk="0" h="22560" w="5089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78"/>
            <p:cNvSpPr/>
            <p:nvPr/>
          </p:nvSpPr>
          <p:spPr>
            <a:xfrm>
              <a:off x="2483025" y="4606444"/>
              <a:ext cx="202428" cy="11349"/>
            </a:xfrm>
            <a:custGeom>
              <a:rect b="b" l="l" r="r" t="t"/>
              <a:pathLst>
                <a:path extrusionOk="0" h="758" w="1352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78"/>
            <p:cNvSpPr/>
            <p:nvPr/>
          </p:nvSpPr>
          <p:spPr>
            <a:xfrm>
              <a:off x="2483025" y="4268679"/>
              <a:ext cx="202428" cy="11349"/>
            </a:xfrm>
            <a:custGeom>
              <a:rect b="b" l="l" r="r" t="t"/>
              <a:pathLst>
                <a:path extrusionOk="0" h="758" w="1352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78"/>
            <p:cNvSpPr/>
            <p:nvPr/>
          </p:nvSpPr>
          <p:spPr>
            <a:xfrm>
              <a:off x="2520487" y="4378847"/>
              <a:ext cx="127506" cy="210933"/>
            </a:xfrm>
            <a:custGeom>
              <a:rect b="b" l="l" r="r" t="t"/>
              <a:pathLst>
                <a:path extrusionOk="0" h="14088" w="8516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8" name="Google Shape;7738;p78"/>
          <p:cNvGrpSpPr/>
          <p:nvPr/>
        </p:nvGrpSpPr>
        <p:grpSpPr>
          <a:xfrm>
            <a:off x="862507" y="2885984"/>
            <a:ext cx="329590" cy="365000"/>
            <a:chOff x="862507" y="2885984"/>
            <a:chExt cx="329590" cy="365000"/>
          </a:xfrm>
        </p:grpSpPr>
        <p:sp>
          <p:nvSpPr>
            <p:cNvPr id="7739" name="Google Shape;7739;p78"/>
            <p:cNvSpPr/>
            <p:nvPr/>
          </p:nvSpPr>
          <p:spPr>
            <a:xfrm>
              <a:off x="862821" y="2975834"/>
              <a:ext cx="313854" cy="275150"/>
            </a:xfrm>
            <a:custGeom>
              <a:rect b="b" l="l" r="r" t="t"/>
              <a:pathLst>
                <a:path extrusionOk="0" h="18377" w="20962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78"/>
            <p:cNvSpPr/>
            <p:nvPr/>
          </p:nvSpPr>
          <p:spPr>
            <a:xfrm>
              <a:off x="862507" y="2975819"/>
              <a:ext cx="250894" cy="275165"/>
            </a:xfrm>
            <a:custGeom>
              <a:rect b="b" l="l" r="r" t="t"/>
              <a:pathLst>
                <a:path extrusionOk="0" h="18378" w="16757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78"/>
            <p:cNvSpPr/>
            <p:nvPr/>
          </p:nvSpPr>
          <p:spPr>
            <a:xfrm>
              <a:off x="1034691" y="2885984"/>
              <a:ext cx="157406" cy="87050"/>
            </a:xfrm>
            <a:custGeom>
              <a:rect b="b" l="l" r="r" t="t"/>
              <a:pathLst>
                <a:path extrusionOk="0" h="5814" w="10513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78"/>
            <p:cNvSpPr/>
            <p:nvPr/>
          </p:nvSpPr>
          <p:spPr>
            <a:xfrm>
              <a:off x="1034691" y="2885984"/>
              <a:ext cx="157406" cy="58707"/>
            </a:xfrm>
            <a:custGeom>
              <a:rect b="b" l="l" r="r" t="t"/>
              <a:pathLst>
                <a:path extrusionOk="0" h="3921" w="10513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78"/>
            <p:cNvSpPr/>
            <p:nvPr/>
          </p:nvSpPr>
          <p:spPr>
            <a:xfrm>
              <a:off x="1103639" y="3030843"/>
              <a:ext cx="44393" cy="63139"/>
            </a:xfrm>
            <a:custGeom>
              <a:rect b="b" l="l" r="r" t="t"/>
              <a:pathLst>
                <a:path extrusionOk="0" h="4217" w="2965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78"/>
            <p:cNvSpPr/>
            <p:nvPr/>
          </p:nvSpPr>
          <p:spPr>
            <a:xfrm>
              <a:off x="986853" y="3004491"/>
              <a:ext cx="65804" cy="14808"/>
            </a:xfrm>
            <a:custGeom>
              <a:rect b="b" l="l" r="r" t="t"/>
              <a:pathLst>
                <a:path extrusionOk="0" h="989" w="4395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78"/>
            <p:cNvSpPr/>
            <p:nvPr/>
          </p:nvSpPr>
          <p:spPr>
            <a:xfrm>
              <a:off x="991330" y="2933641"/>
              <a:ext cx="56356" cy="85972"/>
            </a:xfrm>
            <a:custGeom>
              <a:rect b="b" l="l" r="r" t="t"/>
              <a:pathLst>
                <a:path extrusionOk="0" h="5742" w="3764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6" name="Google Shape;7746;p78"/>
          <p:cNvGrpSpPr/>
          <p:nvPr/>
        </p:nvGrpSpPr>
        <p:grpSpPr>
          <a:xfrm>
            <a:off x="3082075" y="2871805"/>
            <a:ext cx="318884" cy="379807"/>
            <a:chOff x="3082075" y="2871805"/>
            <a:chExt cx="318884" cy="379807"/>
          </a:xfrm>
        </p:grpSpPr>
        <p:sp>
          <p:nvSpPr>
            <p:cNvPr id="7747" name="Google Shape;7747;p78"/>
            <p:cNvSpPr/>
            <p:nvPr/>
          </p:nvSpPr>
          <p:spPr>
            <a:xfrm>
              <a:off x="3105357" y="2915584"/>
              <a:ext cx="248708" cy="281887"/>
            </a:xfrm>
            <a:custGeom>
              <a:rect b="b" l="l" r="r" t="t"/>
              <a:pathLst>
                <a:path extrusionOk="0" h="18827" w="16611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78"/>
            <p:cNvSpPr/>
            <p:nvPr/>
          </p:nvSpPr>
          <p:spPr>
            <a:xfrm>
              <a:off x="3210180" y="2990956"/>
              <a:ext cx="62974" cy="68005"/>
            </a:xfrm>
            <a:custGeom>
              <a:rect b="b" l="l" r="r" t="t"/>
              <a:pathLst>
                <a:path extrusionOk="0" h="4542" w="4206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78"/>
            <p:cNvSpPr/>
            <p:nvPr/>
          </p:nvSpPr>
          <p:spPr>
            <a:xfrm>
              <a:off x="3241667" y="3020542"/>
              <a:ext cx="31487" cy="163709"/>
            </a:xfrm>
            <a:custGeom>
              <a:rect b="b" l="l" r="r" t="t"/>
              <a:pathLst>
                <a:path extrusionOk="0" h="10934" w="2103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78"/>
            <p:cNvSpPr/>
            <p:nvPr/>
          </p:nvSpPr>
          <p:spPr>
            <a:xfrm>
              <a:off x="3210180" y="3020542"/>
              <a:ext cx="31502" cy="163709"/>
            </a:xfrm>
            <a:custGeom>
              <a:rect b="b" l="l" r="r" t="t"/>
              <a:pathLst>
                <a:path extrusionOk="0" h="10934" w="2104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78"/>
            <p:cNvSpPr/>
            <p:nvPr/>
          </p:nvSpPr>
          <p:spPr>
            <a:xfrm>
              <a:off x="3236307" y="3026845"/>
              <a:ext cx="10720" cy="157406"/>
            </a:xfrm>
            <a:custGeom>
              <a:rect b="b" l="l" r="r" t="t"/>
              <a:pathLst>
                <a:path extrusionOk="0" h="10513" w="716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78"/>
            <p:cNvSpPr/>
            <p:nvPr/>
          </p:nvSpPr>
          <p:spPr>
            <a:xfrm>
              <a:off x="3224673" y="2973318"/>
              <a:ext cx="33688" cy="30080"/>
            </a:xfrm>
            <a:custGeom>
              <a:rect b="b" l="l" r="r" t="t"/>
              <a:pathLst>
                <a:path extrusionOk="0" h="2009" w="225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78"/>
            <p:cNvSpPr/>
            <p:nvPr/>
          </p:nvSpPr>
          <p:spPr>
            <a:xfrm>
              <a:off x="3255651" y="2935558"/>
              <a:ext cx="81720" cy="99477"/>
            </a:xfrm>
            <a:custGeom>
              <a:rect b="b" l="l" r="r" t="t"/>
              <a:pathLst>
                <a:path extrusionOk="0" h="6644" w="5458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78"/>
            <p:cNvSpPr/>
            <p:nvPr/>
          </p:nvSpPr>
          <p:spPr>
            <a:xfrm>
              <a:off x="3230752" y="2932399"/>
              <a:ext cx="25304" cy="13880"/>
            </a:xfrm>
            <a:custGeom>
              <a:rect b="b" l="l" r="r" t="t"/>
              <a:pathLst>
                <a:path extrusionOk="0" h="927" w="169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78"/>
            <p:cNvSpPr/>
            <p:nvPr/>
          </p:nvSpPr>
          <p:spPr>
            <a:xfrm>
              <a:off x="3374817" y="3024629"/>
              <a:ext cx="26142" cy="10091"/>
            </a:xfrm>
            <a:custGeom>
              <a:rect b="b" l="l" r="r" t="t"/>
              <a:pathLst>
                <a:path extrusionOk="0" h="674" w="1746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78"/>
            <p:cNvSpPr/>
            <p:nvPr/>
          </p:nvSpPr>
          <p:spPr>
            <a:xfrm>
              <a:off x="3082075" y="3024629"/>
              <a:ext cx="26142" cy="10091"/>
            </a:xfrm>
            <a:custGeom>
              <a:rect b="b" l="l" r="r" t="t"/>
              <a:pathLst>
                <a:path extrusionOk="0" h="674" w="1746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78"/>
            <p:cNvSpPr/>
            <p:nvPr/>
          </p:nvSpPr>
          <p:spPr>
            <a:xfrm>
              <a:off x="3355623" y="2948000"/>
              <a:ext cx="25528" cy="16844"/>
            </a:xfrm>
            <a:custGeom>
              <a:rect b="b" l="l" r="r" t="t"/>
              <a:pathLst>
                <a:path extrusionOk="0" h="1125" w="1705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78"/>
            <p:cNvSpPr/>
            <p:nvPr/>
          </p:nvSpPr>
          <p:spPr>
            <a:xfrm>
              <a:off x="3102213" y="3094371"/>
              <a:ext cx="25528" cy="16844"/>
            </a:xfrm>
            <a:custGeom>
              <a:rect b="b" l="l" r="r" t="t"/>
              <a:pathLst>
                <a:path extrusionOk="0" h="1125" w="1705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78"/>
            <p:cNvSpPr/>
            <p:nvPr/>
          </p:nvSpPr>
          <p:spPr>
            <a:xfrm>
              <a:off x="3305001" y="2892257"/>
              <a:ext cx="19629" cy="20976"/>
            </a:xfrm>
            <a:custGeom>
              <a:rect b="b" l="l" r="r" t="t"/>
              <a:pathLst>
                <a:path extrusionOk="0" h="1401" w="1311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78"/>
            <p:cNvSpPr/>
            <p:nvPr/>
          </p:nvSpPr>
          <p:spPr>
            <a:xfrm>
              <a:off x="3236307" y="2871805"/>
              <a:ext cx="10406" cy="22833"/>
            </a:xfrm>
            <a:custGeom>
              <a:rect b="b" l="l" r="r" t="t"/>
              <a:pathLst>
                <a:path extrusionOk="0" h="1525" w="695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78"/>
            <p:cNvSpPr/>
            <p:nvPr/>
          </p:nvSpPr>
          <p:spPr>
            <a:xfrm>
              <a:off x="3158405" y="2892257"/>
              <a:ext cx="19689" cy="21276"/>
            </a:xfrm>
            <a:custGeom>
              <a:rect b="b" l="l" r="r" t="t"/>
              <a:pathLst>
                <a:path extrusionOk="0" h="1421" w="1315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78"/>
            <p:cNvSpPr/>
            <p:nvPr/>
          </p:nvSpPr>
          <p:spPr>
            <a:xfrm>
              <a:off x="3101884" y="2948000"/>
              <a:ext cx="25528" cy="16844"/>
            </a:xfrm>
            <a:custGeom>
              <a:rect b="b" l="l" r="r" t="t"/>
              <a:pathLst>
                <a:path extrusionOk="0" h="1125" w="1705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78"/>
            <p:cNvSpPr/>
            <p:nvPr/>
          </p:nvSpPr>
          <p:spPr>
            <a:xfrm>
              <a:off x="3355278" y="3094371"/>
              <a:ext cx="25543" cy="16844"/>
            </a:xfrm>
            <a:custGeom>
              <a:rect b="b" l="l" r="r" t="t"/>
              <a:pathLst>
                <a:path extrusionOk="0" h="1125" w="1706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78"/>
            <p:cNvSpPr/>
            <p:nvPr/>
          </p:nvSpPr>
          <p:spPr>
            <a:xfrm>
              <a:off x="3223401" y="3230187"/>
              <a:ext cx="36533" cy="21426"/>
            </a:xfrm>
            <a:custGeom>
              <a:rect b="b" l="l" r="r" t="t"/>
              <a:pathLst>
                <a:path extrusionOk="0" h="1431" w="244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78"/>
            <p:cNvSpPr/>
            <p:nvPr/>
          </p:nvSpPr>
          <p:spPr>
            <a:xfrm>
              <a:off x="3188470" y="3173531"/>
              <a:ext cx="106095" cy="61088"/>
            </a:xfrm>
            <a:custGeom>
              <a:rect b="b" l="l" r="r" t="t"/>
              <a:pathLst>
                <a:path extrusionOk="0" h="4080" w="7086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78"/>
            <p:cNvSpPr/>
            <p:nvPr/>
          </p:nvSpPr>
          <p:spPr>
            <a:xfrm>
              <a:off x="3188470" y="3191153"/>
              <a:ext cx="106095" cy="13865"/>
            </a:xfrm>
            <a:custGeom>
              <a:rect b="b" l="l" r="r" t="t"/>
              <a:pathLst>
                <a:path extrusionOk="0" h="926" w="7086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7" name="Google Shape;7767;p78"/>
          <p:cNvGrpSpPr/>
          <p:nvPr/>
        </p:nvGrpSpPr>
        <p:grpSpPr>
          <a:xfrm>
            <a:off x="2594780" y="1516494"/>
            <a:ext cx="410187" cy="324244"/>
            <a:chOff x="2594780" y="1516494"/>
            <a:chExt cx="410187" cy="324244"/>
          </a:xfrm>
        </p:grpSpPr>
        <p:sp>
          <p:nvSpPr>
            <p:cNvPr id="7768" name="Google Shape;7768;p78"/>
            <p:cNvSpPr/>
            <p:nvPr/>
          </p:nvSpPr>
          <p:spPr>
            <a:xfrm>
              <a:off x="2594780" y="1641455"/>
              <a:ext cx="241776" cy="199284"/>
            </a:xfrm>
            <a:custGeom>
              <a:rect b="b" l="l" r="r" t="t"/>
              <a:pathLst>
                <a:path extrusionOk="0" h="13310" w="16148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78"/>
            <p:cNvSpPr/>
            <p:nvPr/>
          </p:nvSpPr>
          <p:spPr>
            <a:xfrm>
              <a:off x="2632556" y="1738731"/>
              <a:ext cx="204000" cy="102008"/>
            </a:xfrm>
            <a:custGeom>
              <a:rect b="b" l="l" r="r" t="t"/>
              <a:pathLst>
                <a:path extrusionOk="0" h="6813" w="13625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78"/>
            <p:cNvSpPr/>
            <p:nvPr/>
          </p:nvSpPr>
          <p:spPr>
            <a:xfrm>
              <a:off x="2721957" y="1516494"/>
              <a:ext cx="241132" cy="239560"/>
            </a:xfrm>
            <a:custGeom>
              <a:rect b="b" l="l" r="r" t="t"/>
              <a:pathLst>
                <a:path extrusionOk="0" h="16000" w="16105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78"/>
            <p:cNvSpPr/>
            <p:nvPr/>
          </p:nvSpPr>
          <p:spPr>
            <a:xfrm>
              <a:off x="2881234" y="1828446"/>
              <a:ext cx="40306" cy="12292"/>
            </a:xfrm>
            <a:custGeom>
              <a:rect b="b" l="l" r="r" t="t"/>
              <a:pathLst>
                <a:path extrusionOk="0" h="821" w="2692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78"/>
            <p:cNvSpPr/>
            <p:nvPr/>
          </p:nvSpPr>
          <p:spPr>
            <a:xfrm>
              <a:off x="2735177" y="1828446"/>
              <a:ext cx="89101" cy="12292"/>
            </a:xfrm>
            <a:custGeom>
              <a:rect b="b" l="l" r="r" t="t"/>
              <a:pathLst>
                <a:path extrusionOk="0" h="821" w="5951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78"/>
            <p:cNvSpPr/>
            <p:nvPr/>
          </p:nvSpPr>
          <p:spPr>
            <a:xfrm>
              <a:off x="2832439" y="1828446"/>
              <a:ext cx="14179" cy="12203"/>
            </a:xfrm>
            <a:custGeom>
              <a:rect b="b" l="l" r="r" t="t"/>
              <a:pathLst>
                <a:path extrusionOk="0" h="815" w="947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78"/>
            <p:cNvSpPr/>
            <p:nvPr/>
          </p:nvSpPr>
          <p:spPr>
            <a:xfrm>
              <a:off x="2990773" y="1828446"/>
              <a:ext cx="14194" cy="12203"/>
            </a:xfrm>
            <a:custGeom>
              <a:rect b="b" l="l" r="r" t="t"/>
              <a:pathLst>
                <a:path extrusionOk="0" h="815" w="948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78"/>
            <p:cNvSpPr/>
            <p:nvPr/>
          </p:nvSpPr>
          <p:spPr>
            <a:xfrm>
              <a:off x="2928143" y="1828446"/>
              <a:ext cx="45022" cy="12292"/>
            </a:xfrm>
            <a:custGeom>
              <a:rect b="b" l="l" r="r" t="t"/>
              <a:pathLst>
                <a:path extrusionOk="0" h="821" w="3007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6" name="Google Shape;7776;p78"/>
          <p:cNvGrpSpPr/>
          <p:nvPr/>
        </p:nvGrpSpPr>
        <p:grpSpPr>
          <a:xfrm>
            <a:off x="1742965" y="1502959"/>
            <a:ext cx="333692" cy="333363"/>
            <a:chOff x="1742965" y="1502959"/>
            <a:chExt cx="333692" cy="333363"/>
          </a:xfrm>
        </p:grpSpPr>
        <p:sp>
          <p:nvSpPr>
            <p:cNvPr id="7777" name="Google Shape;7777;p78"/>
            <p:cNvSpPr/>
            <p:nvPr/>
          </p:nvSpPr>
          <p:spPr>
            <a:xfrm>
              <a:off x="1742965" y="1502959"/>
              <a:ext cx="333692" cy="333363"/>
            </a:xfrm>
            <a:custGeom>
              <a:rect b="b" l="l" r="r" t="t"/>
              <a:pathLst>
                <a:path extrusionOk="0" h="22265" w="22287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78"/>
            <p:cNvSpPr/>
            <p:nvPr/>
          </p:nvSpPr>
          <p:spPr>
            <a:xfrm>
              <a:off x="1854719" y="1629492"/>
              <a:ext cx="22040" cy="21740"/>
            </a:xfrm>
            <a:custGeom>
              <a:rect b="b" l="l" r="r" t="t"/>
              <a:pathLst>
                <a:path extrusionOk="0" h="1452" w="1472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78"/>
            <p:cNvSpPr/>
            <p:nvPr/>
          </p:nvSpPr>
          <p:spPr>
            <a:xfrm>
              <a:off x="1898783" y="1629492"/>
              <a:ext cx="22054" cy="21740"/>
            </a:xfrm>
            <a:custGeom>
              <a:rect b="b" l="l" r="r" t="t"/>
              <a:pathLst>
                <a:path extrusionOk="0" h="1452" w="1473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78"/>
            <p:cNvSpPr/>
            <p:nvPr/>
          </p:nvSpPr>
          <p:spPr>
            <a:xfrm>
              <a:off x="1942863" y="1629492"/>
              <a:ext cx="21725" cy="21740"/>
            </a:xfrm>
            <a:custGeom>
              <a:rect b="b" l="l" r="r" t="t"/>
              <a:pathLst>
                <a:path extrusionOk="0" h="1452" w="1451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1" name="Google Shape;7781;p78"/>
          <p:cNvGrpSpPr/>
          <p:nvPr/>
        </p:nvGrpSpPr>
        <p:grpSpPr>
          <a:xfrm>
            <a:off x="3051531" y="1516809"/>
            <a:ext cx="390034" cy="296545"/>
            <a:chOff x="3051531" y="1516809"/>
            <a:chExt cx="390034" cy="296545"/>
          </a:xfrm>
        </p:grpSpPr>
        <p:sp>
          <p:nvSpPr>
            <p:cNvPr id="7782" name="Google Shape;7782;p78"/>
            <p:cNvSpPr/>
            <p:nvPr/>
          </p:nvSpPr>
          <p:spPr>
            <a:xfrm>
              <a:off x="3051531" y="1516809"/>
              <a:ext cx="389719" cy="296545"/>
            </a:xfrm>
            <a:custGeom>
              <a:rect b="b" l="l" r="r" t="t"/>
              <a:pathLst>
                <a:path extrusionOk="0" h="19806" w="26029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78"/>
            <p:cNvSpPr/>
            <p:nvPr/>
          </p:nvSpPr>
          <p:spPr>
            <a:xfrm>
              <a:off x="3051531" y="1744391"/>
              <a:ext cx="389719" cy="68963"/>
            </a:xfrm>
            <a:custGeom>
              <a:rect b="b" l="l" r="r" t="t"/>
              <a:pathLst>
                <a:path extrusionOk="0" h="4606" w="26029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78"/>
            <p:cNvSpPr/>
            <p:nvPr/>
          </p:nvSpPr>
          <p:spPr>
            <a:xfrm>
              <a:off x="3051531" y="1753838"/>
              <a:ext cx="389719" cy="59516"/>
            </a:xfrm>
            <a:custGeom>
              <a:rect b="b" l="l" r="r" t="t"/>
              <a:pathLst>
                <a:path extrusionOk="0" h="3975" w="26029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78"/>
            <p:cNvSpPr/>
            <p:nvPr/>
          </p:nvSpPr>
          <p:spPr>
            <a:xfrm>
              <a:off x="3051846" y="1516809"/>
              <a:ext cx="389405" cy="65804"/>
            </a:xfrm>
            <a:custGeom>
              <a:rect b="b" l="l" r="r" t="t"/>
              <a:pathLst>
                <a:path extrusionOk="0" h="4395" w="26008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78"/>
            <p:cNvSpPr/>
            <p:nvPr/>
          </p:nvSpPr>
          <p:spPr>
            <a:xfrm>
              <a:off x="3051846" y="1516809"/>
              <a:ext cx="389719" cy="56356"/>
            </a:xfrm>
            <a:custGeom>
              <a:rect b="b" l="l" r="r" t="t"/>
              <a:pathLst>
                <a:path extrusionOk="0" h="3764" w="26029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78"/>
            <p:cNvSpPr/>
            <p:nvPr/>
          </p:nvSpPr>
          <p:spPr>
            <a:xfrm>
              <a:off x="3077973" y="1539148"/>
              <a:ext cx="15751" cy="11978"/>
            </a:xfrm>
            <a:custGeom>
              <a:rect b="b" l="l" r="r" t="t"/>
              <a:pathLst>
                <a:path extrusionOk="0" h="800" w="1052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78"/>
            <p:cNvSpPr/>
            <p:nvPr/>
          </p:nvSpPr>
          <p:spPr>
            <a:xfrm>
              <a:off x="3100012" y="1539148"/>
              <a:ext cx="15751" cy="11978"/>
            </a:xfrm>
            <a:custGeom>
              <a:rect b="b" l="l" r="r" t="t"/>
              <a:pathLst>
                <a:path extrusionOk="0" h="800" w="1052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78"/>
            <p:cNvSpPr/>
            <p:nvPr/>
          </p:nvSpPr>
          <p:spPr>
            <a:xfrm>
              <a:off x="3121737" y="1539148"/>
              <a:ext cx="15751" cy="11978"/>
            </a:xfrm>
            <a:custGeom>
              <a:rect b="b" l="l" r="r" t="t"/>
              <a:pathLst>
                <a:path extrusionOk="0" h="800" w="1052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78"/>
            <p:cNvSpPr/>
            <p:nvPr/>
          </p:nvSpPr>
          <p:spPr>
            <a:xfrm>
              <a:off x="3336727" y="1539148"/>
              <a:ext cx="81226" cy="11978"/>
            </a:xfrm>
            <a:custGeom>
              <a:rect b="b" l="l" r="r" t="t"/>
              <a:pathLst>
                <a:path extrusionOk="0" h="800" w="5425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78"/>
            <p:cNvSpPr/>
            <p:nvPr/>
          </p:nvSpPr>
          <p:spPr>
            <a:xfrm>
              <a:off x="3301153" y="1539148"/>
              <a:ext cx="30244" cy="11978"/>
            </a:xfrm>
            <a:custGeom>
              <a:rect b="b" l="l" r="r" t="t"/>
              <a:pathLst>
                <a:path extrusionOk="0" h="800" w="202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78"/>
            <p:cNvSpPr/>
            <p:nvPr/>
          </p:nvSpPr>
          <p:spPr>
            <a:xfrm>
              <a:off x="3170832" y="1608096"/>
              <a:ext cx="151432" cy="107667"/>
            </a:xfrm>
            <a:custGeom>
              <a:rect b="b" l="l" r="r" t="t"/>
              <a:pathLst>
                <a:path extrusionOk="0" h="7191" w="10114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78"/>
            <p:cNvSpPr/>
            <p:nvPr/>
          </p:nvSpPr>
          <p:spPr>
            <a:xfrm>
              <a:off x="3170832" y="1608096"/>
              <a:ext cx="151432" cy="44079"/>
            </a:xfrm>
            <a:custGeom>
              <a:rect b="b" l="l" r="r" t="t"/>
              <a:pathLst>
                <a:path extrusionOk="0" h="2944" w="10114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78"/>
            <p:cNvSpPr/>
            <p:nvPr/>
          </p:nvSpPr>
          <p:spPr>
            <a:xfrm>
              <a:off x="3227503" y="1642084"/>
              <a:ext cx="41878" cy="40007"/>
            </a:xfrm>
            <a:custGeom>
              <a:rect b="b" l="l" r="r" t="t"/>
              <a:pathLst>
                <a:path extrusionOk="0" h="2672" w="2797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78"/>
            <p:cNvSpPr/>
            <p:nvPr/>
          </p:nvSpPr>
          <p:spPr>
            <a:xfrm>
              <a:off x="3087106" y="1776177"/>
              <a:ext cx="160865" cy="11679"/>
            </a:xfrm>
            <a:custGeom>
              <a:rect b="b" l="l" r="r" t="t"/>
              <a:pathLst>
                <a:path extrusionOk="0" h="780" w="10744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78"/>
            <p:cNvSpPr/>
            <p:nvPr/>
          </p:nvSpPr>
          <p:spPr>
            <a:xfrm>
              <a:off x="3362540" y="1775563"/>
              <a:ext cx="46295" cy="11978"/>
            </a:xfrm>
            <a:custGeom>
              <a:rect b="b" l="l" r="r" t="t"/>
              <a:pathLst>
                <a:path extrusionOk="0" h="800" w="3092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7" name="Google Shape;7797;p78"/>
          <p:cNvGrpSpPr/>
          <p:nvPr/>
        </p:nvGrpSpPr>
        <p:grpSpPr>
          <a:xfrm>
            <a:off x="3514900" y="1489020"/>
            <a:ext cx="354145" cy="351869"/>
            <a:chOff x="3514900" y="1489020"/>
            <a:chExt cx="354145" cy="351869"/>
          </a:xfrm>
        </p:grpSpPr>
        <p:sp>
          <p:nvSpPr>
            <p:cNvPr id="7798" name="Google Shape;7798;p78"/>
            <p:cNvSpPr/>
            <p:nvPr/>
          </p:nvSpPr>
          <p:spPr>
            <a:xfrm>
              <a:off x="3514900" y="1489020"/>
              <a:ext cx="354145" cy="351869"/>
            </a:xfrm>
            <a:custGeom>
              <a:rect b="b" l="l" r="r" t="t"/>
              <a:pathLst>
                <a:path extrusionOk="0" h="23501" w="23653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78"/>
            <p:cNvSpPr/>
            <p:nvPr/>
          </p:nvSpPr>
          <p:spPr>
            <a:xfrm>
              <a:off x="3619094" y="1759498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78"/>
            <p:cNvSpPr/>
            <p:nvPr/>
          </p:nvSpPr>
          <p:spPr>
            <a:xfrm>
              <a:off x="3623181" y="1722052"/>
              <a:ext cx="41249" cy="41249"/>
            </a:xfrm>
            <a:custGeom>
              <a:rect b="b" l="l" r="r" t="t"/>
              <a:pathLst>
                <a:path extrusionOk="0" h="2755" w="2755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78"/>
            <p:cNvSpPr/>
            <p:nvPr/>
          </p:nvSpPr>
          <p:spPr>
            <a:xfrm>
              <a:off x="3560536" y="1784682"/>
              <a:ext cx="41264" cy="41579"/>
            </a:xfrm>
            <a:custGeom>
              <a:rect b="b" l="l" r="r" t="t"/>
              <a:pathLst>
                <a:path extrusionOk="0" h="2777" w="2756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78"/>
            <p:cNvSpPr/>
            <p:nvPr/>
          </p:nvSpPr>
          <p:spPr>
            <a:xfrm>
              <a:off x="3660957" y="1717635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78"/>
            <p:cNvSpPr/>
            <p:nvPr/>
          </p:nvSpPr>
          <p:spPr>
            <a:xfrm>
              <a:off x="3681739" y="1696868"/>
              <a:ext cx="24570" cy="24555"/>
            </a:xfrm>
            <a:custGeom>
              <a:rect b="b" l="l" r="r" t="t"/>
              <a:pathLst>
                <a:path extrusionOk="0" h="1640" w="1641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78"/>
            <p:cNvSpPr/>
            <p:nvPr/>
          </p:nvSpPr>
          <p:spPr>
            <a:xfrm>
              <a:off x="3686141" y="1659092"/>
              <a:ext cx="41249" cy="41564"/>
            </a:xfrm>
            <a:custGeom>
              <a:rect b="b" l="l" r="r" t="t"/>
              <a:pathLst>
                <a:path extrusionOk="0" h="2776" w="2755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78"/>
            <p:cNvSpPr/>
            <p:nvPr/>
          </p:nvSpPr>
          <p:spPr>
            <a:xfrm>
              <a:off x="3723602" y="1654990"/>
              <a:ext cx="24884" cy="24570"/>
            </a:xfrm>
            <a:custGeom>
              <a:rect b="b" l="l" r="r" t="t"/>
              <a:pathLst>
                <a:path extrusionOk="0" h="1641" w="1662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78"/>
            <p:cNvSpPr/>
            <p:nvPr/>
          </p:nvSpPr>
          <p:spPr>
            <a:xfrm>
              <a:off x="3744698" y="1633909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78"/>
            <p:cNvSpPr/>
            <p:nvPr/>
          </p:nvSpPr>
          <p:spPr>
            <a:xfrm>
              <a:off x="3748786" y="1596447"/>
              <a:ext cx="41564" cy="41249"/>
            </a:xfrm>
            <a:custGeom>
              <a:rect b="b" l="l" r="r" t="t"/>
              <a:pathLst>
                <a:path extrusionOk="0" h="2755" w="2776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78"/>
            <p:cNvSpPr/>
            <p:nvPr/>
          </p:nvSpPr>
          <p:spPr>
            <a:xfrm>
              <a:off x="3786561" y="1592030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78"/>
            <p:cNvSpPr/>
            <p:nvPr/>
          </p:nvSpPr>
          <p:spPr>
            <a:xfrm>
              <a:off x="3807343" y="1571264"/>
              <a:ext cx="24869" cy="24570"/>
            </a:xfrm>
            <a:custGeom>
              <a:rect b="b" l="l" r="r" t="t"/>
              <a:pathLst>
                <a:path extrusionOk="0" h="1641" w="1661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78"/>
            <p:cNvSpPr/>
            <p:nvPr/>
          </p:nvSpPr>
          <p:spPr>
            <a:xfrm>
              <a:off x="3811745" y="1533488"/>
              <a:ext cx="41249" cy="41564"/>
            </a:xfrm>
            <a:custGeom>
              <a:rect b="b" l="l" r="r" t="t"/>
              <a:pathLst>
                <a:path extrusionOk="0" h="2776" w="2755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78"/>
            <p:cNvSpPr/>
            <p:nvPr/>
          </p:nvSpPr>
          <p:spPr>
            <a:xfrm>
              <a:off x="3597998" y="1780594"/>
              <a:ext cx="24570" cy="24570"/>
            </a:xfrm>
            <a:custGeom>
              <a:rect b="b" l="l" r="r" t="t"/>
              <a:pathLst>
                <a:path extrusionOk="0" h="1641" w="1641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78"/>
            <p:cNvSpPr/>
            <p:nvPr/>
          </p:nvSpPr>
          <p:spPr>
            <a:xfrm>
              <a:off x="3623181" y="1625090"/>
              <a:ext cx="108940" cy="108925"/>
            </a:xfrm>
            <a:custGeom>
              <a:rect b="b" l="l" r="r" t="t"/>
              <a:pathLst>
                <a:path extrusionOk="0" h="7275" w="7276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78"/>
            <p:cNvSpPr/>
            <p:nvPr/>
          </p:nvSpPr>
          <p:spPr>
            <a:xfrm>
              <a:off x="3517416" y="1493826"/>
              <a:ext cx="316698" cy="313225"/>
            </a:xfrm>
            <a:custGeom>
              <a:rect b="b" l="l" r="r" t="t"/>
              <a:pathLst>
                <a:path extrusionOk="0" h="20920" w="21152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78"/>
            <p:cNvSpPr/>
            <p:nvPr/>
          </p:nvSpPr>
          <p:spPr>
            <a:xfrm>
              <a:off x="3788133" y="1761399"/>
              <a:ext cx="73230" cy="72287"/>
            </a:xfrm>
            <a:custGeom>
              <a:rect b="b" l="l" r="r" t="t"/>
              <a:pathLst>
                <a:path extrusionOk="0" h="4828" w="4891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78"/>
            <p:cNvSpPr/>
            <p:nvPr/>
          </p:nvSpPr>
          <p:spPr>
            <a:xfrm>
              <a:off x="3822136" y="1761399"/>
              <a:ext cx="39198" cy="72407"/>
            </a:xfrm>
            <a:custGeom>
              <a:rect b="b" l="l" r="r" t="t"/>
              <a:pathLst>
                <a:path extrusionOk="0" h="4836" w="2618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78"/>
            <p:cNvSpPr/>
            <p:nvPr/>
          </p:nvSpPr>
          <p:spPr>
            <a:xfrm>
              <a:off x="3541656" y="1493781"/>
              <a:ext cx="292458" cy="313270"/>
            </a:xfrm>
            <a:custGeom>
              <a:rect b="b" l="l" r="r" t="t"/>
              <a:pathLst>
                <a:path extrusionOk="0" h="20923" w="19533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78"/>
            <p:cNvSpPr/>
            <p:nvPr/>
          </p:nvSpPr>
          <p:spPr>
            <a:xfrm>
              <a:off x="3834728" y="1807979"/>
              <a:ext cx="26636" cy="25708"/>
            </a:xfrm>
            <a:custGeom>
              <a:rect b="b" l="l" r="r" t="t"/>
              <a:pathLst>
                <a:path extrusionOk="0" h="1717" w="1779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78"/>
            <p:cNvSpPr/>
            <p:nvPr/>
          </p:nvSpPr>
          <p:spPr>
            <a:xfrm>
              <a:off x="3552047" y="1524984"/>
              <a:ext cx="68320" cy="68334"/>
            </a:xfrm>
            <a:custGeom>
              <a:rect b="b" l="l" r="r" t="t"/>
              <a:pathLst>
                <a:path extrusionOk="0" h="4564" w="4563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78"/>
            <p:cNvSpPr/>
            <p:nvPr/>
          </p:nvSpPr>
          <p:spPr>
            <a:xfrm>
              <a:off x="3593281" y="1566218"/>
              <a:ext cx="221623" cy="221952"/>
            </a:xfrm>
            <a:custGeom>
              <a:rect b="b" l="l" r="r" t="t"/>
              <a:pathLst>
                <a:path extrusionOk="0" h="14824" w="14802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0" name="Google Shape;7820;p78"/>
          <p:cNvGrpSpPr/>
          <p:nvPr/>
        </p:nvGrpSpPr>
        <p:grpSpPr>
          <a:xfrm>
            <a:off x="3066324" y="3350446"/>
            <a:ext cx="346598" cy="333183"/>
            <a:chOff x="3066324" y="3350446"/>
            <a:chExt cx="346598" cy="333183"/>
          </a:xfrm>
        </p:grpSpPr>
        <p:sp>
          <p:nvSpPr>
            <p:cNvPr id="7821" name="Google Shape;7821;p78"/>
            <p:cNvSpPr/>
            <p:nvPr/>
          </p:nvSpPr>
          <p:spPr>
            <a:xfrm>
              <a:off x="3077658" y="3672759"/>
              <a:ext cx="297174" cy="10735"/>
            </a:xfrm>
            <a:custGeom>
              <a:rect b="b" l="l" r="r" t="t"/>
              <a:pathLst>
                <a:path extrusionOk="0" h="717" w="19848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78"/>
            <p:cNvSpPr/>
            <p:nvPr/>
          </p:nvSpPr>
          <p:spPr>
            <a:xfrm>
              <a:off x="3066324" y="3350446"/>
              <a:ext cx="346598" cy="333183"/>
            </a:xfrm>
            <a:custGeom>
              <a:rect b="b" l="l" r="r" t="t"/>
              <a:pathLst>
                <a:path extrusionOk="0" h="22253" w="23149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78"/>
            <p:cNvSpPr/>
            <p:nvPr/>
          </p:nvSpPr>
          <p:spPr>
            <a:xfrm>
              <a:off x="3079545" y="3516970"/>
              <a:ext cx="333378" cy="166524"/>
            </a:xfrm>
            <a:custGeom>
              <a:rect b="b" l="l" r="r" t="t"/>
              <a:pathLst>
                <a:path extrusionOk="0" h="11122" w="22266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78"/>
            <p:cNvSpPr/>
            <p:nvPr/>
          </p:nvSpPr>
          <p:spPr>
            <a:xfrm>
              <a:off x="3079545" y="3371841"/>
              <a:ext cx="333378" cy="145143"/>
            </a:xfrm>
            <a:custGeom>
              <a:rect b="b" l="l" r="r" t="t"/>
              <a:pathLst>
                <a:path extrusionOk="0" h="9694" w="22266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78"/>
            <p:cNvSpPr/>
            <p:nvPr/>
          </p:nvSpPr>
          <p:spPr>
            <a:xfrm>
              <a:off x="3188784" y="3371841"/>
              <a:ext cx="224138" cy="145143"/>
            </a:xfrm>
            <a:custGeom>
              <a:rect b="b" l="l" r="r" t="t"/>
              <a:pathLst>
                <a:path extrusionOk="0" h="9694" w="1497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78"/>
            <p:cNvSpPr/>
            <p:nvPr/>
          </p:nvSpPr>
          <p:spPr>
            <a:xfrm>
              <a:off x="3079545" y="3516970"/>
              <a:ext cx="333378" cy="144814"/>
            </a:xfrm>
            <a:custGeom>
              <a:rect b="b" l="l" r="r" t="t"/>
              <a:pathLst>
                <a:path extrusionOk="0" h="9672" w="22266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78"/>
            <p:cNvSpPr/>
            <p:nvPr/>
          </p:nvSpPr>
          <p:spPr>
            <a:xfrm>
              <a:off x="3079545" y="3516970"/>
              <a:ext cx="181018" cy="136938"/>
            </a:xfrm>
            <a:custGeom>
              <a:rect b="b" l="l" r="r" t="t"/>
              <a:pathLst>
                <a:path extrusionOk="0" h="9146" w="1209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78"/>
            <p:cNvSpPr/>
            <p:nvPr/>
          </p:nvSpPr>
          <p:spPr>
            <a:xfrm>
              <a:off x="3079545" y="3430084"/>
              <a:ext cx="333378" cy="173771"/>
            </a:xfrm>
            <a:custGeom>
              <a:rect b="b" l="l" r="r" t="t"/>
              <a:pathLst>
                <a:path extrusionOk="0" h="11606" w="22266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78"/>
            <p:cNvSpPr/>
            <p:nvPr/>
          </p:nvSpPr>
          <p:spPr>
            <a:xfrm>
              <a:off x="3079545" y="3444563"/>
              <a:ext cx="333378" cy="144814"/>
            </a:xfrm>
            <a:custGeom>
              <a:rect b="b" l="l" r="r" t="t"/>
              <a:pathLst>
                <a:path extrusionOk="0" h="9672" w="22266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78"/>
            <p:cNvSpPr/>
            <p:nvPr/>
          </p:nvSpPr>
          <p:spPr>
            <a:xfrm>
              <a:off x="3079545" y="3444563"/>
              <a:ext cx="186692" cy="144814"/>
            </a:xfrm>
            <a:custGeom>
              <a:rect b="b" l="l" r="r" t="t"/>
              <a:pathLst>
                <a:path extrusionOk="0" h="9672" w="12469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1" name="Google Shape;7831;p78"/>
          <p:cNvGrpSpPr/>
          <p:nvPr/>
        </p:nvGrpSpPr>
        <p:grpSpPr>
          <a:xfrm>
            <a:off x="1282755" y="1952089"/>
            <a:ext cx="363278" cy="363338"/>
            <a:chOff x="1282755" y="1952089"/>
            <a:chExt cx="363278" cy="363338"/>
          </a:xfrm>
        </p:grpSpPr>
        <p:sp>
          <p:nvSpPr>
            <p:cNvPr id="7832" name="Google Shape;7832;p78"/>
            <p:cNvSpPr/>
            <p:nvPr/>
          </p:nvSpPr>
          <p:spPr>
            <a:xfrm>
              <a:off x="1282755" y="1952089"/>
              <a:ext cx="359924" cy="363338"/>
            </a:xfrm>
            <a:custGeom>
              <a:rect b="b" l="l" r="r" t="t"/>
              <a:pathLst>
                <a:path extrusionOk="0" h="24267" w="24039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78"/>
            <p:cNvSpPr/>
            <p:nvPr/>
          </p:nvSpPr>
          <p:spPr>
            <a:xfrm>
              <a:off x="1437900" y="2104404"/>
              <a:ext cx="61118" cy="57644"/>
            </a:xfrm>
            <a:custGeom>
              <a:rect b="b" l="l" r="r" t="t"/>
              <a:pathLst>
                <a:path extrusionOk="0" h="3850" w="4082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78"/>
            <p:cNvSpPr/>
            <p:nvPr/>
          </p:nvSpPr>
          <p:spPr>
            <a:xfrm>
              <a:off x="1286214" y="2015019"/>
              <a:ext cx="61148" cy="47313"/>
            </a:xfrm>
            <a:custGeom>
              <a:rect b="b" l="l" r="r" t="t"/>
              <a:pathLst>
                <a:path extrusionOk="0" h="3160" w="4084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78"/>
            <p:cNvSpPr/>
            <p:nvPr/>
          </p:nvSpPr>
          <p:spPr>
            <a:xfrm>
              <a:off x="1595396" y="2201696"/>
              <a:ext cx="50637" cy="47253"/>
            </a:xfrm>
            <a:custGeom>
              <a:rect b="b" l="l" r="r" t="t"/>
              <a:pathLst>
                <a:path extrusionOk="0" h="3156" w="3382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78"/>
            <p:cNvSpPr/>
            <p:nvPr/>
          </p:nvSpPr>
          <p:spPr>
            <a:xfrm>
              <a:off x="1452034" y="2121653"/>
              <a:ext cx="46984" cy="40276"/>
            </a:xfrm>
            <a:custGeom>
              <a:rect b="b" l="l" r="r" t="t"/>
              <a:pathLst>
                <a:path extrusionOk="0" h="2690" w="3138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78"/>
            <p:cNvSpPr/>
            <p:nvPr/>
          </p:nvSpPr>
          <p:spPr>
            <a:xfrm>
              <a:off x="1307445" y="2032701"/>
              <a:ext cx="33868" cy="29631"/>
            </a:xfrm>
            <a:custGeom>
              <a:rect b="b" l="l" r="r" t="t"/>
              <a:pathLst>
                <a:path extrusionOk="0" h="1979" w="2262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78"/>
            <p:cNvSpPr/>
            <p:nvPr/>
          </p:nvSpPr>
          <p:spPr>
            <a:xfrm>
              <a:off x="1612464" y="2219064"/>
              <a:ext cx="33568" cy="29750"/>
            </a:xfrm>
            <a:custGeom>
              <a:rect b="b" l="l" r="r" t="t"/>
              <a:pathLst>
                <a:path extrusionOk="0" h="1987" w="2242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9" name="Google Shape;7839;p78"/>
          <p:cNvGrpSpPr/>
          <p:nvPr/>
        </p:nvGrpSpPr>
        <p:grpSpPr>
          <a:xfrm>
            <a:off x="3510094" y="2909281"/>
            <a:ext cx="355133" cy="343574"/>
            <a:chOff x="3510094" y="2909281"/>
            <a:chExt cx="355133" cy="343574"/>
          </a:xfrm>
        </p:grpSpPr>
        <p:sp>
          <p:nvSpPr>
            <p:cNvPr id="7840" name="Google Shape;7840;p78"/>
            <p:cNvSpPr/>
            <p:nvPr/>
          </p:nvSpPr>
          <p:spPr>
            <a:xfrm>
              <a:off x="3583205" y="3134527"/>
              <a:ext cx="50652" cy="47523"/>
            </a:xfrm>
            <a:custGeom>
              <a:rect b="b" l="l" r="r" t="t"/>
              <a:pathLst>
                <a:path extrusionOk="0" h="3174" w="3383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78"/>
            <p:cNvSpPr/>
            <p:nvPr/>
          </p:nvSpPr>
          <p:spPr>
            <a:xfrm>
              <a:off x="3655746" y="2909281"/>
              <a:ext cx="209480" cy="192127"/>
            </a:xfrm>
            <a:custGeom>
              <a:rect b="b" l="l" r="r" t="t"/>
              <a:pathLst>
                <a:path extrusionOk="0" h="12832" w="13991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78"/>
            <p:cNvSpPr/>
            <p:nvPr/>
          </p:nvSpPr>
          <p:spPr>
            <a:xfrm>
              <a:off x="3673863" y="2923430"/>
              <a:ext cx="184806" cy="179550"/>
            </a:xfrm>
            <a:custGeom>
              <a:rect b="b" l="l" r="r" t="t"/>
              <a:pathLst>
                <a:path extrusionOk="0" h="11992" w="12343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78"/>
            <p:cNvSpPr/>
            <p:nvPr/>
          </p:nvSpPr>
          <p:spPr>
            <a:xfrm>
              <a:off x="3541970" y="3007531"/>
              <a:ext cx="218793" cy="216383"/>
            </a:xfrm>
            <a:custGeom>
              <a:rect b="b" l="l" r="r" t="t"/>
              <a:pathLst>
                <a:path extrusionOk="0" h="14452" w="14613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78"/>
            <p:cNvSpPr/>
            <p:nvPr/>
          </p:nvSpPr>
          <p:spPr>
            <a:xfrm>
              <a:off x="3562123" y="3027504"/>
              <a:ext cx="198640" cy="196409"/>
            </a:xfrm>
            <a:custGeom>
              <a:rect b="b" l="l" r="r" t="t"/>
              <a:pathLst>
                <a:path extrusionOk="0" h="13118" w="13267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78"/>
            <p:cNvSpPr/>
            <p:nvPr/>
          </p:nvSpPr>
          <p:spPr>
            <a:xfrm>
              <a:off x="3516562" y="3033523"/>
              <a:ext cx="217446" cy="210304"/>
            </a:xfrm>
            <a:custGeom>
              <a:rect b="b" l="l" r="r" t="t"/>
              <a:pathLst>
                <a:path extrusionOk="0" h="14046" w="14523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78"/>
            <p:cNvSpPr/>
            <p:nvPr/>
          </p:nvSpPr>
          <p:spPr>
            <a:xfrm>
              <a:off x="3524033" y="3056041"/>
              <a:ext cx="202413" cy="188100"/>
            </a:xfrm>
            <a:custGeom>
              <a:rect b="b" l="l" r="r" t="t"/>
              <a:pathLst>
                <a:path extrusionOk="0" h="12563" w="13519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78"/>
            <p:cNvSpPr/>
            <p:nvPr/>
          </p:nvSpPr>
          <p:spPr>
            <a:xfrm>
              <a:off x="3556389" y="3171360"/>
              <a:ext cx="39108" cy="35620"/>
            </a:xfrm>
            <a:custGeom>
              <a:rect b="b" l="l" r="r" t="t"/>
              <a:pathLst>
                <a:path extrusionOk="0" h="2379" w="2612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78"/>
            <p:cNvSpPr/>
            <p:nvPr/>
          </p:nvSpPr>
          <p:spPr>
            <a:xfrm>
              <a:off x="3573413" y="3180268"/>
              <a:ext cx="22084" cy="21920"/>
            </a:xfrm>
            <a:custGeom>
              <a:rect b="b" l="l" r="r" t="t"/>
              <a:pathLst>
                <a:path extrusionOk="0" h="1464" w="1475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78"/>
            <p:cNvSpPr/>
            <p:nvPr/>
          </p:nvSpPr>
          <p:spPr>
            <a:xfrm>
              <a:off x="3510094" y="2969111"/>
              <a:ext cx="174534" cy="41549"/>
            </a:xfrm>
            <a:custGeom>
              <a:rect b="b" l="l" r="r" t="t"/>
              <a:pathLst>
                <a:path extrusionOk="0" h="2775" w="11657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78"/>
            <p:cNvSpPr/>
            <p:nvPr/>
          </p:nvSpPr>
          <p:spPr>
            <a:xfrm>
              <a:off x="3529948" y="2930572"/>
              <a:ext cx="133270" cy="33928"/>
            </a:xfrm>
            <a:custGeom>
              <a:rect b="b" l="l" r="r" t="t"/>
              <a:pathLst>
                <a:path extrusionOk="0" h="2266" w="8901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78"/>
            <p:cNvSpPr/>
            <p:nvPr/>
          </p:nvSpPr>
          <p:spPr>
            <a:xfrm>
              <a:off x="3753292" y="3083980"/>
              <a:ext cx="52793" cy="168875"/>
            </a:xfrm>
            <a:custGeom>
              <a:rect b="b" l="l" r="r" t="t"/>
              <a:pathLst>
                <a:path extrusionOk="0" h="11279" w="3526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78"/>
            <p:cNvSpPr/>
            <p:nvPr/>
          </p:nvSpPr>
          <p:spPr>
            <a:xfrm>
              <a:off x="3799243" y="3105481"/>
              <a:ext cx="43046" cy="127700"/>
            </a:xfrm>
            <a:custGeom>
              <a:rect b="b" l="l" r="r" t="t"/>
              <a:pathLst>
                <a:path extrusionOk="0" h="8529" w="2875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53" name="Google Shape;7853;p78"/>
          <p:cNvSpPr/>
          <p:nvPr/>
        </p:nvSpPr>
        <p:spPr>
          <a:xfrm>
            <a:off x="2513884" y="1812081"/>
            <a:ext cx="32745" cy="26456"/>
          </a:xfrm>
          <a:custGeom>
            <a:rect b="b" l="l" r="r" t="t"/>
            <a:pathLst>
              <a:path extrusionOk="0" h="1767" w="2187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54" name="Google Shape;7854;p78"/>
          <p:cNvGrpSpPr/>
          <p:nvPr/>
        </p:nvGrpSpPr>
        <p:grpSpPr>
          <a:xfrm>
            <a:off x="2163842" y="1506972"/>
            <a:ext cx="382787" cy="331566"/>
            <a:chOff x="2163842" y="1506972"/>
            <a:chExt cx="382787" cy="331566"/>
          </a:xfrm>
        </p:grpSpPr>
        <p:sp>
          <p:nvSpPr>
            <p:cNvPr id="7855" name="Google Shape;7855;p78"/>
            <p:cNvSpPr/>
            <p:nvPr/>
          </p:nvSpPr>
          <p:spPr>
            <a:xfrm>
              <a:off x="2247253" y="1506972"/>
              <a:ext cx="214152" cy="101768"/>
            </a:xfrm>
            <a:custGeom>
              <a:rect b="b" l="l" r="r" t="t"/>
              <a:pathLst>
                <a:path extrusionOk="0" h="6797" w="14303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78"/>
            <p:cNvSpPr/>
            <p:nvPr/>
          </p:nvSpPr>
          <p:spPr>
            <a:xfrm>
              <a:off x="2163842" y="1812081"/>
              <a:ext cx="382787" cy="26456"/>
            </a:xfrm>
            <a:custGeom>
              <a:rect b="b" l="l" r="r" t="t"/>
              <a:pathLst>
                <a:path extrusionOk="0" h="1767" w="25566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78"/>
            <p:cNvSpPr/>
            <p:nvPr/>
          </p:nvSpPr>
          <p:spPr>
            <a:xfrm>
              <a:off x="2178634" y="1592030"/>
              <a:ext cx="353201" cy="220066"/>
            </a:xfrm>
            <a:custGeom>
              <a:rect b="b" l="l" r="r" t="t"/>
              <a:pathLst>
                <a:path extrusionOk="0" h="14698" w="2359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78"/>
            <p:cNvSpPr/>
            <p:nvPr/>
          </p:nvSpPr>
          <p:spPr>
            <a:xfrm>
              <a:off x="2178634" y="1592030"/>
              <a:ext cx="353201" cy="220066"/>
            </a:xfrm>
            <a:custGeom>
              <a:rect b="b" l="l" r="r" t="t"/>
              <a:pathLst>
                <a:path extrusionOk="0" h="14698" w="2359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78"/>
            <p:cNvSpPr/>
            <p:nvPr/>
          </p:nvSpPr>
          <p:spPr>
            <a:xfrm>
              <a:off x="2201602" y="1615013"/>
              <a:ext cx="307251" cy="174100"/>
            </a:xfrm>
            <a:custGeom>
              <a:rect b="b" l="l" r="r" t="t"/>
              <a:pathLst>
                <a:path extrusionOk="0" h="11628" w="20521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78"/>
            <p:cNvSpPr/>
            <p:nvPr/>
          </p:nvSpPr>
          <p:spPr>
            <a:xfrm>
              <a:off x="2201932" y="1615013"/>
              <a:ext cx="306921" cy="173786"/>
            </a:xfrm>
            <a:custGeom>
              <a:rect b="b" l="l" r="r" t="t"/>
              <a:pathLst>
                <a:path extrusionOk="0" h="11607" w="20499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78"/>
            <p:cNvSpPr/>
            <p:nvPr/>
          </p:nvSpPr>
          <p:spPr>
            <a:xfrm>
              <a:off x="2254500" y="1777450"/>
              <a:ext cx="76824" cy="34646"/>
            </a:xfrm>
            <a:custGeom>
              <a:rect b="b" l="l" r="r" t="t"/>
              <a:pathLst>
                <a:path extrusionOk="0" h="2314" w="5131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78"/>
            <p:cNvSpPr/>
            <p:nvPr/>
          </p:nvSpPr>
          <p:spPr>
            <a:xfrm>
              <a:off x="2300765" y="1777450"/>
              <a:ext cx="30873" cy="34646"/>
            </a:xfrm>
            <a:custGeom>
              <a:rect b="b" l="l" r="r" t="t"/>
              <a:pathLst>
                <a:path extrusionOk="0" h="2314" w="2062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3" name="Google Shape;7863;p78"/>
          <p:cNvGrpSpPr/>
          <p:nvPr/>
        </p:nvGrpSpPr>
        <p:grpSpPr>
          <a:xfrm>
            <a:off x="1738877" y="3349652"/>
            <a:ext cx="357918" cy="350536"/>
            <a:chOff x="1738877" y="3349652"/>
            <a:chExt cx="357918" cy="350536"/>
          </a:xfrm>
        </p:grpSpPr>
        <p:sp>
          <p:nvSpPr>
            <p:cNvPr id="7864" name="Google Shape;7864;p78"/>
            <p:cNvSpPr/>
            <p:nvPr/>
          </p:nvSpPr>
          <p:spPr>
            <a:xfrm>
              <a:off x="1814114" y="3407461"/>
              <a:ext cx="154516" cy="282965"/>
            </a:xfrm>
            <a:custGeom>
              <a:rect b="b" l="l" r="r" t="t"/>
              <a:pathLst>
                <a:path extrusionOk="0" h="18899" w="1032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78"/>
            <p:cNvSpPr/>
            <p:nvPr/>
          </p:nvSpPr>
          <p:spPr>
            <a:xfrm>
              <a:off x="1813800" y="3521057"/>
              <a:ext cx="47538" cy="80402"/>
            </a:xfrm>
            <a:custGeom>
              <a:rect b="b" l="l" r="r" t="t"/>
              <a:pathLst>
                <a:path extrusionOk="0" h="5370" w="3175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78"/>
            <p:cNvSpPr/>
            <p:nvPr/>
          </p:nvSpPr>
          <p:spPr>
            <a:xfrm>
              <a:off x="1900041" y="3407506"/>
              <a:ext cx="61402" cy="56896"/>
            </a:xfrm>
            <a:custGeom>
              <a:rect b="b" l="l" r="r" t="t"/>
              <a:pathLst>
                <a:path extrusionOk="0" h="3800" w="4101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78"/>
            <p:cNvSpPr/>
            <p:nvPr/>
          </p:nvSpPr>
          <p:spPr>
            <a:xfrm>
              <a:off x="1738877" y="3658310"/>
              <a:ext cx="215320" cy="41878"/>
            </a:xfrm>
            <a:custGeom>
              <a:rect b="b" l="l" r="r" t="t"/>
              <a:pathLst>
                <a:path extrusionOk="0" h="2797" w="14381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78"/>
            <p:cNvSpPr/>
            <p:nvPr/>
          </p:nvSpPr>
          <p:spPr>
            <a:xfrm>
              <a:off x="1901928" y="3658310"/>
              <a:ext cx="52269" cy="41878"/>
            </a:xfrm>
            <a:custGeom>
              <a:rect b="b" l="l" r="r" t="t"/>
              <a:pathLst>
                <a:path extrusionOk="0" h="2797" w="3491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78"/>
            <p:cNvSpPr/>
            <p:nvPr/>
          </p:nvSpPr>
          <p:spPr>
            <a:xfrm>
              <a:off x="1781369" y="3503749"/>
              <a:ext cx="93818" cy="80402"/>
            </a:xfrm>
            <a:custGeom>
              <a:rect b="b" l="l" r="r" t="t"/>
              <a:pathLst>
                <a:path extrusionOk="0" h="5370" w="6266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78"/>
            <p:cNvSpPr/>
            <p:nvPr/>
          </p:nvSpPr>
          <p:spPr>
            <a:xfrm>
              <a:off x="1829221" y="3503749"/>
              <a:ext cx="45966" cy="80283"/>
            </a:xfrm>
            <a:custGeom>
              <a:rect b="b" l="l" r="r" t="t"/>
              <a:pathLst>
                <a:path extrusionOk="0" h="5362" w="307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78"/>
            <p:cNvSpPr/>
            <p:nvPr/>
          </p:nvSpPr>
          <p:spPr>
            <a:xfrm>
              <a:off x="1813800" y="3528289"/>
              <a:ext cx="36832" cy="31337"/>
            </a:xfrm>
            <a:custGeom>
              <a:rect b="b" l="l" r="r" t="t"/>
              <a:pathLst>
                <a:path extrusionOk="0" h="2093" w="246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78"/>
            <p:cNvSpPr/>
            <p:nvPr/>
          </p:nvSpPr>
          <p:spPr>
            <a:xfrm>
              <a:off x="1881475" y="3351479"/>
              <a:ext cx="95075" cy="97186"/>
            </a:xfrm>
            <a:custGeom>
              <a:rect b="b" l="l" r="r" t="t"/>
              <a:pathLst>
                <a:path extrusionOk="0" h="6491" w="635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78"/>
            <p:cNvSpPr/>
            <p:nvPr/>
          </p:nvSpPr>
          <p:spPr>
            <a:xfrm>
              <a:off x="1914834" y="3370584"/>
              <a:ext cx="61717" cy="78082"/>
            </a:xfrm>
            <a:custGeom>
              <a:rect b="b" l="l" r="r" t="t"/>
              <a:pathLst>
                <a:path extrusionOk="0" h="5215" w="4122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78"/>
            <p:cNvSpPr/>
            <p:nvPr/>
          </p:nvSpPr>
          <p:spPr>
            <a:xfrm>
              <a:off x="1934987" y="3382861"/>
              <a:ext cx="140412" cy="147255"/>
            </a:xfrm>
            <a:custGeom>
              <a:rect b="b" l="l" r="r" t="t"/>
              <a:pathLst>
                <a:path extrusionOk="0" h="9835" w="9378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78"/>
            <p:cNvSpPr/>
            <p:nvPr/>
          </p:nvSpPr>
          <p:spPr>
            <a:xfrm>
              <a:off x="1974020" y="3389165"/>
              <a:ext cx="101379" cy="140801"/>
            </a:xfrm>
            <a:custGeom>
              <a:rect b="b" l="l" r="r" t="t"/>
              <a:pathLst>
                <a:path extrusionOk="0" h="9404" w="6771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78"/>
            <p:cNvSpPr/>
            <p:nvPr/>
          </p:nvSpPr>
          <p:spPr>
            <a:xfrm>
              <a:off x="2010538" y="3427884"/>
              <a:ext cx="86257" cy="88937"/>
            </a:xfrm>
            <a:custGeom>
              <a:rect b="b" l="l" r="r" t="t"/>
              <a:pathLst>
                <a:path extrusionOk="0" h="5940" w="5761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78"/>
            <p:cNvSpPr/>
            <p:nvPr/>
          </p:nvSpPr>
          <p:spPr>
            <a:xfrm>
              <a:off x="2020929" y="3432600"/>
              <a:ext cx="75866" cy="84370"/>
            </a:xfrm>
            <a:custGeom>
              <a:rect b="b" l="l" r="r" t="t"/>
              <a:pathLst>
                <a:path extrusionOk="0" h="5635" w="5067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78"/>
            <p:cNvSpPr/>
            <p:nvPr/>
          </p:nvSpPr>
          <p:spPr>
            <a:xfrm>
              <a:off x="1861322" y="3349652"/>
              <a:ext cx="46924" cy="44873"/>
            </a:xfrm>
            <a:custGeom>
              <a:rect b="b" l="l" r="r" t="t"/>
              <a:pathLst>
                <a:path extrusionOk="0" h="2997" w="3134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78"/>
            <p:cNvSpPr/>
            <p:nvPr/>
          </p:nvSpPr>
          <p:spPr>
            <a:xfrm>
              <a:off x="1877687" y="3358306"/>
              <a:ext cx="30559" cy="36218"/>
            </a:xfrm>
            <a:custGeom>
              <a:rect b="b" l="l" r="r" t="t"/>
              <a:pathLst>
                <a:path extrusionOk="0" h="2419" w="2041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78"/>
            <p:cNvSpPr/>
            <p:nvPr/>
          </p:nvSpPr>
          <p:spPr>
            <a:xfrm>
              <a:off x="1872656" y="3625880"/>
              <a:ext cx="42193" cy="32430"/>
            </a:xfrm>
            <a:custGeom>
              <a:rect b="b" l="l" r="r" t="t"/>
              <a:pathLst>
                <a:path extrusionOk="0" h="2166" w="2818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78"/>
            <p:cNvSpPr/>
            <p:nvPr/>
          </p:nvSpPr>
          <p:spPr>
            <a:xfrm>
              <a:off x="1885563" y="3625745"/>
              <a:ext cx="28972" cy="32565"/>
            </a:xfrm>
            <a:custGeom>
              <a:rect b="b" l="l" r="r" t="t"/>
              <a:pathLst>
                <a:path extrusionOk="0" h="2175" w="1935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2" name="Google Shape;7882;p78"/>
          <p:cNvGrpSpPr/>
          <p:nvPr/>
        </p:nvGrpSpPr>
        <p:grpSpPr>
          <a:xfrm>
            <a:off x="1971819" y="4276854"/>
            <a:ext cx="383281" cy="333947"/>
            <a:chOff x="1971819" y="4276854"/>
            <a:chExt cx="383281" cy="333947"/>
          </a:xfrm>
        </p:grpSpPr>
        <p:sp>
          <p:nvSpPr>
            <p:cNvPr id="7883" name="Google Shape;7883;p78"/>
            <p:cNvSpPr/>
            <p:nvPr/>
          </p:nvSpPr>
          <p:spPr>
            <a:xfrm>
              <a:off x="1971819" y="4277094"/>
              <a:ext cx="383281" cy="333707"/>
            </a:xfrm>
            <a:custGeom>
              <a:rect b="b" l="l" r="r" t="t"/>
              <a:pathLst>
                <a:path extrusionOk="0" h="22288" w="25599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78"/>
            <p:cNvSpPr/>
            <p:nvPr/>
          </p:nvSpPr>
          <p:spPr>
            <a:xfrm>
              <a:off x="2071910" y="4276854"/>
              <a:ext cx="281124" cy="183233"/>
            </a:xfrm>
            <a:custGeom>
              <a:rect b="b" l="l" r="r" t="t"/>
              <a:pathLst>
                <a:path extrusionOk="0" h="12238" w="18776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78"/>
            <p:cNvSpPr/>
            <p:nvPr/>
          </p:nvSpPr>
          <p:spPr>
            <a:xfrm>
              <a:off x="2169187" y="4328644"/>
              <a:ext cx="141984" cy="106574"/>
            </a:xfrm>
            <a:custGeom>
              <a:rect b="b" l="l" r="r" t="t"/>
              <a:pathLst>
                <a:path extrusionOk="0" h="7118" w="9483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78"/>
            <p:cNvSpPr/>
            <p:nvPr/>
          </p:nvSpPr>
          <p:spPr>
            <a:xfrm>
              <a:off x="2194685" y="4328959"/>
              <a:ext cx="103894" cy="98699"/>
            </a:xfrm>
            <a:custGeom>
              <a:rect b="b" l="l" r="r" t="t"/>
              <a:pathLst>
                <a:path extrusionOk="0" h="6592" w="6939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78"/>
            <p:cNvSpPr/>
            <p:nvPr/>
          </p:nvSpPr>
          <p:spPr>
            <a:xfrm>
              <a:off x="2061849" y="4499810"/>
              <a:ext cx="81226" cy="60684"/>
            </a:xfrm>
            <a:custGeom>
              <a:rect b="b" l="l" r="r" t="t"/>
              <a:pathLst>
                <a:path extrusionOk="0" h="4053" w="5425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78"/>
            <p:cNvSpPr/>
            <p:nvPr/>
          </p:nvSpPr>
          <p:spPr>
            <a:xfrm>
              <a:off x="2075384" y="4499600"/>
              <a:ext cx="62660" cy="57435"/>
            </a:xfrm>
            <a:custGeom>
              <a:rect b="b" l="l" r="r" t="t"/>
              <a:pathLst>
                <a:path extrusionOk="0" h="3836" w="4185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78"/>
            <p:cNvSpPr/>
            <p:nvPr/>
          </p:nvSpPr>
          <p:spPr>
            <a:xfrm>
              <a:off x="2030047" y="4417027"/>
              <a:ext cx="81241" cy="60684"/>
            </a:xfrm>
            <a:custGeom>
              <a:rect b="b" l="l" r="r" t="t"/>
              <a:pathLst>
                <a:path extrusionOk="0" h="4053" w="5426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78"/>
            <p:cNvSpPr/>
            <p:nvPr/>
          </p:nvSpPr>
          <p:spPr>
            <a:xfrm>
              <a:off x="2043897" y="4416937"/>
              <a:ext cx="62345" cy="57315"/>
            </a:xfrm>
            <a:custGeom>
              <a:rect b="b" l="l" r="r" t="t"/>
              <a:pathLst>
                <a:path extrusionOk="0" h="3828" w="4164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78"/>
            <p:cNvSpPr/>
            <p:nvPr/>
          </p:nvSpPr>
          <p:spPr>
            <a:xfrm>
              <a:off x="2067194" y="4330845"/>
              <a:ext cx="80911" cy="60609"/>
            </a:xfrm>
            <a:custGeom>
              <a:rect b="b" l="l" r="r" t="t"/>
              <a:pathLst>
                <a:path extrusionOk="0" h="4048" w="5404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78"/>
            <p:cNvSpPr/>
            <p:nvPr/>
          </p:nvSpPr>
          <p:spPr>
            <a:xfrm>
              <a:off x="2080415" y="4330845"/>
              <a:ext cx="62974" cy="57464"/>
            </a:xfrm>
            <a:custGeom>
              <a:rect b="b" l="l" r="r" t="t"/>
              <a:pathLst>
                <a:path extrusionOk="0" h="3838" w="4206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3" name="Google Shape;7893;p78"/>
          <p:cNvGrpSpPr/>
          <p:nvPr/>
        </p:nvGrpSpPr>
        <p:grpSpPr>
          <a:xfrm>
            <a:off x="1825119" y="2885819"/>
            <a:ext cx="175987" cy="361391"/>
            <a:chOff x="1825119" y="2885819"/>
            <a:chExt cx="175987" cy="361391"/>
          </a:xfrm>
        </p:grpSpPr>
        <p:sp>
          <p:nvSpPr>
            <p:cNvPr id="7894" name="Google Shape;7894;p78"/>
            <p:cNvSpPr/>
            <p:nvPr/>
          </p:nvSpPr>
          <p:spPr>
            <a:xfrm>
              <a:off x="1825119" y="2885819"/>
              <a:ext cx="175987" cy="56356"/>
            </a:xfrm>
            <a:custGeom>
              <a:rect b="b" l="l" r="r" t="t"/>
              <a:pathLst>
                <a:path extrusionOk="0" h="3764" w="11754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78"/>
            <p:cNvSpPr/>
            <p:nvPr/>
          </p:nvSpPr>
          <p:spPr>
            <a:xfrm>
              <a:off x="1951666" y="2886119"/>
              <a:ext cx="49439" cy="56371"/>
            </a:xfrm>
            <a:custGeom>
              <a:rect b="b" l="l" r="r" t="t"/>
              <a:pathLst>
                <a:path extrusionOk="0" h="3765" w="3302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78"/>
            <p:cNvSpPr/>
            <p:nvPr/>
          </p:nvSpPr>
          <p:spPr>
            <a:xfrm>
              <a:off x="1853776" y="2942161"/>
              <a:ext cx="118058" cy="304735"/>
            </a:xfrm>
            <a:custGeom>
              <a:rect b="b" l="l" r="r" t="t"/>
              <a:pathLst>
                <a:path extrusionOk="0" h="20353" w="7885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78"/>
            <p:cNvSpPr/>
            <p:nvPr/>
          </p:nvSpPr>
          <p:spPr>
            <a:xfrm>
              <a:off x="1853776" y="2942161"/>
              <a:ext cx="118058" cy="305050"/>
            </a:xfrm>
            <a:custGeom>
              <a:rect b="b" l="l" r="r" t="t"/>
              <a:pathLst>
                <a:path extrusionOk="0" h="20374" w="7885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78"/>
            <p:cNvSpPr/>
            <p:nvPr/>
          </p:nvSpPr>
          <p:spPr>
            <a:xfrm>
              <a:off x="1933100" y="2963257"/>
              <a:ext cx="38419" cy="10705"/>
            </a:xfrm>
            <a:custGeom>
              <a:rect b="b" l="l" r="r" t="t"/>
              <a:pathLst>
                <a:path extrusionOk="0" h="715" w="2566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78"/>
            <p:cNvSpPr/>
            <p:nvPr/>
          </p:nvSpPr>
          <p:spPr>
            <a:xfrm>
              <a:off x="1933100" y="3001347"/>
              <a:ext cx="38419" cy="11020"/>
            </a:xfrm>
            <a:custGeom>
              <a:rect b="b" l="l" r="r" t="t"/>
              <a:pathLst>
                <a:path extrusionOk="0" h="736" w="2566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78"/>
            <p:cNvSpPr/>
            <p:nvPr/>
          </p:nvSpPr>
          <p:spPr>
            <a:xfrm>
              <a:off x="1933100" y="3039437"/>
              <a:ext cx="38419" cy="11020"/>
            </a:xfrm>
            <a:custGeom>
              <a:rect b="b" l="l" r="r" t="t"/>
              <a:pathLst>
                <a:path extrusionOk="0" h="736" w="2566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78"/>
            <p:cNvSpPr/>
            <p:nvPr/>
          </p:nvSpPr>
          <p:spPr>
            <a:xfrm>
              <a:off x="1933100" y="3077527"/>
              <a:ext cx="38419" cy="11020"/>
            </a:xfrm>
            <a:custGeom>
              <a:rect b="b" l="l" r="r" t="t"/>
              <a:pathLst>
                <a:path extrusionOk="0" h="736" w="2566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78"/>
            <p:cNvSpPr/>
            <p:nvPr/>
          </p:nvSpPr>
          <p:spPr>
            <a:xfrm>
              <a:off x="1933100" y="3115931"/>
              <a:ext cx="38419" cy="10705"/>
            </a:xfrm>
            <a:custGeom>
              <a:rect b="b" l="l" r="r" t="t"/>
              <a:pathLst>
                <a:path extrusionOk="0" h="715" w="2566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78"/>
            <p:cNvSpPr/>
            <p:nvPr/>
          </p:nvSpPr>
          <p:spPr>
            <a:xfrm>
              <a:off x="1933100" y="3154007"/>
              <a:ext cx="38419" cy="10720"/>
            </a:xfrm>
            <a:custGeom>
              <a:rect b="b" l="l" r="r" t="t"/>
              <a:pathLst>
                <a:path extrusionOk="0" h="716" w="2566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4" name="Google Shape;7904;p78"/>
          <p:cNvGrpSpPr/>
          <p:nvPr/>
        </p:nvGrpSpPr>
        <p:grpSpPr>
          <a:xfrm>
            <a:off x="3504824" y="3405844"/>
            <a:ext cx="369896" cy="226339"/>
            <a:chOff x="3504824" y="3405844"/>
            <a:chExt cx="369896" cy="226339"/>
          </a:xfrm>
        </p:grpSpPr>
        <p:sp>
          <p:nvSpPr>
            <p:cNvPr id="7905" name="Google Shape;7905;p78"/>
            <p:cNvSpPr/>
            <p:nvPr/>
          </p:nvSpPr>
          <p:spPr>
            <a:xfrm>
              <a:off x="3504824" y="3461871"/>
              <a:ext cx="369896" cy="141984"/>
            </a:xfrm>
            <a:custGeom>
              <a:rect b="b" l="l" r="r" t="t"/>
              <a:pathLst>
                <a:path extrusionOk="0" h="9483" w="24705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78"/>
            <p:cNvSpPr/>
            <p:nvPr/>
          </p:nvSpPr>
          <p:spPr>
            <a:xfrm>
              <a:off x="3835357" y="3461557"/>
              <a:ext cx="39363" cy="142299"/>
            </a:xfrm>
            <a:custGeom>
              <a:rect b="b" l="l" r="r" t="t"/>
              <a:pathLst>
                <a:path extrusionOk="0" h="9504" w="2629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78"/>
            <p:cNvSpPr/>
            <p:nvPr/>
          </p:nvSpPr>
          <p:spPr>
            <a:xfrm>
              <a:off x="3554877" y="3603840"/>
              <a:ext cx="73051" cy="28343"/>
            </a:xfrm>
            <a:custGeom>
              <a:rect b="b" l="l" r="r" t="t"/>
              <a:pathLst>
                <a:path extrusionOk="0" h="1893" w="4879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78"/>
            <p:cNvSpPr/>
            <p:nvPr/>
          </p:nvSpPr>
          <p:spPr>
            <a:xfrm>
              <a:off x="3595797" y="3603840"/>
              <a:ext cx="32131" cy="28343"/>
            </a:xfrm>
            <a:custGeom>
              <a:rect b="b" l="l" r="r" t="t"/>
              <a:pathLst>
                <a:path extrusionOk="0" h="1893" w="2146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78"/>
            <p:cNvSpPr/>
            <p:nvPr/>
          </p:nvSpPr>
          <p:spPr>
            <a:xfrm>
              <a:off x="3751930" y="3603840"/>
              <a:ext cx="73051" cy="28343"/>
            </a:xfrm>
            <a:custGeom>
              <a:rect b="b" l="l" r="r" t="t"/>
              <a:pathLst>
                <a:path extrusionOk="0" h="1893" w="4879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78"/>
            <p:cNvSpPr/>
            <p:nvPr/>
          </p:nvSpPr>
          <p:spPr>
            <a:xfrm>
              <a:off x="3796638" y="3603840"/>
              <a:ext cx="28343" cy="28343"/>
            </a:xfrm>
            <a:custGeom>
              <a:rect b="b" l="l" r="r" t="t"/>
              <a:pathLst>
                <a:path extrusionOk="0" h="1893" w="1893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78"/>
            <p:cNvSpPr/>
            <p:nvPr/>
          </p:nvSpPr>
          <p:spPr>
            <a:xfrm>
              <a:off x="3510813" y="3405844"/>
              <a:ext cx="184791" cy="158229"/>
            </a:xfrm>
            <a:custGeom>
              <a:rect b="b" l="l" r="r" t="t"/>
              <a:pathLst>
                <a:path extrusionOk="0" h="10568" w="12342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78"/>
            <p:cNvSpPr/>
            <p:nvPr/>
          </p:nvSpPr>
          <p:spPr>
            <a:xfrm>
              <a:off x="3600528" y="3405844"/>
              <a:ext cx="99792" cy="158110"/>
            </a:xfrm>
            <a:custGeom>
              <a:rect b="b" l="l" r="r" t="t"/>
              <a:pathLst>
                <a:path extrusionOk="0" h="10560" w="6665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78"/>
            <p:cNvSpPr/>
            <p:nvPr/>
          </p:nvSpPr>
          <p:spPr>
            <a:xfrm>
              <a:off x="3548274" y="3433543"/>
              <a:ext cx="119630" cy="102562"/>
            </a:xfrm>
            <a:custGeom>
              <a:rect b="b" l="l" r="r" t="t"/>
              <a:pathLst>
                <a:path extrusionOk="0" h="6850" w="799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78"/>
            <p:cNvSpPr/>
            <p:nvPr/>
          </p:nvSpPr>
          <p:spPr>
            <a:xfrm>
              <a:off x="3603987" y="3433543"/>
              <a:ext cx="65490" cy="102322"/>
            </a:xfrm>
            <a:custGeom>
              <a:rect b="b" l="l" r="r" t="t"/>
              <a:pathLst>
                <a:path extrusionOk="0" h="6834" w="4374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78"/>
            <p:cNvSpPr/>
            <p:nvPr/>
          </p:nvSpPr>
          <p:spPr>
            <a:xfrm>
              <a:off x="3705979" y="3507208"/>
              <a:ext cx="59815" cy="50981"/>
            </a:xfrm>
            <a:custGeom>
              <a:rect b="b" l="l" r="r" t="t"/>
              <a:pathLst>
                <a:path extrusionOk="0" h="3405" w="3995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78"/>
            <p:cNvSpPr/>
            <p:nvPr/>
          </p:nvSpPr>
          <p:spPr>
            <a:xfrm>
              <a:off x="3730849" y="3507208"/>
              <a:ext cx="37476" cy="50966"/>
            </a:xfrm>
            <a:custGeom>
              <a:rect b="b" l="l" r="r" t="t"/>
              <a:pathLst>
                <a:path extrusionOk="0" h="3404" w="2503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78"/>
            <p:cNvSpPr/>
            <p:nvPr/>
          </p:nvSpPr>
          <p:spPr>
            <a:xfrm>
              <a:off x="3779943" y="3507208"/>
              <a:ext cx="59516" cy="50981"/>
            </a:xfrm>
            <a:custGeom>
              <a:rect b="b" l="l" r="r" t="t"/>
              <a:pathLst>
                <a:path extrusionOk="0" h="3405" w="3975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78"/>
            <p:cNvSpPr/>
            <p:nvPr/>
          </p:nvSpPr>
          <p:spPr>
            <a:xfrm>
              <a:off x="3804498" y="3506893"/>
              <a:ext cx="37476" cy="51281"/>
            </a:xfrm>
            <a:custGeom>
              <a:rect b="b" l="l" r="r" t="t"/>
              <a:pathLst>
                <a:path extrusionOk="0" h="3425" w="2503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78"/>
            <p:cNvSpPr/>
            <p:nvPr/>
          </p:nvSpPr>
          <p:spPr>
            <a:xfrm>
              <a:off x="3751930" y="3436059"/>
              <a:ext cx="65175" cy="25513"/>
            </a:xfrm>
            <a:custGeom>
              <a:rect b="b" l="l" r="r" t="t"/>
              <a:pathLst>
                <a:path extrusionOk="0" h="1704" w="4353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78"/>
            <p:cNvSpPr/>
            <p:nvPr/>
          </p:nvSpPr>
          <p:spPr>
            <a:xfrm>
              <a:off x="3777428" y="3436059"/>
              <a:ext cx="39677" cy="25513"/>
            </a:xfrm>
            <a:custGeom>
              <a:rect b="b" l="l" r="r" t="t"/>
              <a:pathLst>
                <a:path extrusionOk="0" h="1704" w="265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1" name="Google Shape;7921;p78"/>
          <p:cNvGrpSpPr/>
          <p:nvPr/>
        </p:nvGrpSpPr>
        <p:grpSpPr>
          <a:xfrm>
            <a:off x="1295661" y="3819594"/>
            <a:ext cx="345640" cy="342900"/>
            <a:chOff x="1295661" y="3819594"/>
            <a:chExt cx="345640" cy="342900"/>
          </a:xfrm>
        </p:grpSpPr>
        <p:sp>
          <p:nvSpPr>
            <p:cNvPr id="7922" name="Google Shape;7922;p78"/>
            <p:cNvSpPr/>
            <p:nvPr/>
          </p:nvSpPr>
          <p:spPr>
            <a:xfrm>
              <a:off x="1465015" y="4073902"/>
              <a:ext cx="10391" cy="88233"/>
            </a:xfrm>
            <a:custGeom>
              <a:rect b="b" l="l" r="r" t="t"/>
              <a:pathLst>
                <a:path extrusionOk="0" h="5893" w="694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78"/>
            <p:cNvSpPr/>
            <p:nvPr/>
          </p:nvSpPr>
          <p:spPr>
            <a:xfrm>
              <a:off x="1465015" y="4011961"/>
              <a:ext cx="10391" cy="60773"/>
            </a:xfrm>
            <a:custGeom>
              <a:rect b="b" l="l" r="r" t="t"/>
              <a:pathLst>
                <a:path extrusionOk="0" h="4059" w="694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78"/>
            <p:cNvSpPr/>
            <p:nvPr/>
          </p:nvSpPr>
          <p:spPr>
            <a:xfrm>
              <a:off x="1497610" y="4073947"/>
              <a:ext cx="71434" cy="88547"/>
            </a:xfrm>
            <a:custGeom>
              <a:rect b="b" l="l" r="r" t="t"/>
              <a:pathLst>
                <a:path extrusionOk="0" h="5914" w="4771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78"/>
            <p:cNvSpPr/>
            <p:nvPr/>
          </p:nvSpPr>
          <p:spPr>
            <a:xfrm>
              <a:off x="1372455" y="4073797"/>
              <a:ext cx="70341" cy="88428"/>
            </a:xfrm>
            <a:custGeom>
              <a:rect b="b" l="l" r="r" t="t"/>
              <a:pathLst>
                <a:path extrusionOk="0" h="5906" w="4698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78"/>
            <p:cNvSpPr/>
            <p:nvPr/>
          </p:nvSpPr>
          <p:spPr>
            <a:xfrm>
              <a:off x="1431956" y="3957356"/>
              <a:ext cx="76509" cy="67376"/>
            </a:xfrm>
            <a:custGeom>
              <a:rect b="b" l="l" r="r" t="t"/>
              <a:pathLst>
                <a:path extrusionOk="0" h="4500" w="511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78"/>
            <p:cNvSpPr/>
            <p:nvPr/>
          </p:nvSpPr>
          <p:spPr>
            <a:xfrm>
              <a:off x="1431956" y="3957356"/>
              <a:ext cx="76509" cy="67376"/>
            </a:xfrm>
            <a:custGeom>
              <a:rect b="b" l="l" r="r" t="t"/>
              <a:pathLst>
                <a:path extrusionOk="0" h="4500" w="511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78"/>
            <p:cNvSpPr/>
            <p:nvPr/>
          </p:nvSpPr>
          <p:spPr>
            <a:xfrm>
              <a:off x="1359549" y="3850318"/>
              <a:ext cx="205572" cy="136639"/>
            </a:xfrm>
            <a:custGeom>
              <a:rect b="b" l="l" r="r" t="t"/>
              <a:pathLst>
                <a:path extrusionOk="0" h="9126" w="1373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78"/>
            <p:cNvSpPr/>
            <p:nvPr/>
          </p:nvSpPr>
          <p:spPr>
            <a:xfrm>
              <a:off x="1359549" y="3850318"/>
              <a:ext cx="188893" cy="136639"/>
            </a:xfrm>
            <a:custGeom>
              <a:rect b="b" l="l" r="r" t="t"/>
              <a:pathLst>
                <a:path extrusionOk="0" h="9126" w="12616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78"/>
            <p:cNvSpPr/>
            <p:nvPr/>
          </p:nvSpPr>
          <p:spPr>
            <a:xfrm>
              <a:off x="1323360" y="3819594"/>
              <a:ext cx="68005" cy="151507"/>
            </a:xfrm>
            <a:custGeom>
              <a:rect b="b" l="l" r="r" t="t"/>
              <a:pathLst>
                <a:path extrusionOk="0" h="10119" w="4542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78"/>
            <p:cNvSpPr/>
            <p:nvPr/>
          </p:nvSpPr>
          <p:spPr>
            <a:xfrm>
              <a:off x="1324304" y="3819774"/>
              <a:ext cx="55099" cy="151132"/>
            </a:xfrm>
            <a:custGeom>
              <a:rect b="b" l="l" r="r" t="t"/>
              <a:pathLst>
                <a:path extrusionOk="0" h="10094" w="368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78"/>
            <p:cNvSpPr/>
            <p:nvPr/>
          </p:nvSpPr>
          <p:spPr>
            <a:xfrm>
              <a:off x="1295976" y="3845482"/>
              <a:ext cx="57929" cy="89850"/>
            </a:xfrm>
            <a:custGeom>
              <a:rect b="b" l="l" r="r" t="t"/>
              <a:pathLst>
                <a:path extrusionOk="0" h="6001" w="3869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78"/>
            <p:cNvSpPr/>
            <p:nvPr/>
          </p:nvSpPr>
          <p:spPr>
            <a:xfrm>
              <a:off x="1295661" y="3845332"/>
              <a:ext cx="55728" cy="90000"/>
            </a:xfrm>
            <a:custGeom>
              <a:rect b="b" l="l" r="r" t="t"/>
              <a:pathLst>
                <a:path extrusionOk="0" h="6011" w="3722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78"/>
            <p:cNvSpPr/>
            <p:nvPr/>
          </p:nvSpPr>
          <p:spPr>
            <a:xfrm>
              <a:off x="1549999" y="3927755"/>
              <a:ext cx="65175" cy="56057"/>
            </a:xfrm>
            <a:custGeom>
              <a:rect b="b" l="l" r="r" t="t"/>
              <a:pathLst>
                <a:path extrusionOk="0" h="3744" w="4353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78"/>
            <p:cNvSpPr/>
            <p:nvPr/>
          </p:nvSpPr>
          <p:spPr>
            <a:xfrm>
              <a:off x="1549999" y="3927755"/>
              <a:ext cx="28972" cy="46295"/>
            </a:xfrm>
            <a:custGeom>
              <a:rect b="b" l="l" r="r" t="t"/>
              <a:pathLst>
                <a:path extrusionOk="0" h="3092" w="1935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78"/>
            <p:cNvSpPr/>
            <p:nvPr/>
          </p:nvSpPr>
          <p:spPr>
            <a:xfrm>
              <a:off x="1600995" y="3929477"/>
              <a:ext cx="40306" cy="73710"/>
            </a:xfrm>
            <a:custGeom>
              <a:rect b="b" l="l" r="r" t="t"/>
              <a:pathLst>
                <a:path extrusionOk="0" h="4923" w="2692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78"/>
            <p:cNvSpPr/>
            <p:nvPr/>
          </p:nvSpPr>
          <p:spPr>
            <a:xfrm>
              <a:off x="1403942" y="4059663"/>
              <a:ext cx="132537" cy="23926"/>
            </a:xfrm>
            <a:custGeom>
              <a:rect b="b" l="l" r="r" t="t"/>
              <a:pathLst>
                <a:path extrusionOk="0" h="1598" w="8852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78"/>
            <p:cNvSpPr/>
            <p:nvPr/>
          </p:nvSpPr>
          <p:spPr>
            <a:xfrm>
              <a:off x="1403942" y="4059663"/>
              <a:ext cx="33688" cy="24240"/>
            </a:xfrm>
            <a:custGeom>
              <a:rect b="b" l="l" r="r" t="t"/>
              <a:pathLst>
                <a:path extrusionOk="0" h="1619" w="225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9" name="Google Shape;7939;p78"/>
          <p:cNvGrpSpPr/>
          <p:nvPr/>
        </p:nvGrpSpPr>
        <p:grpSpPr>
          <a:xfrm>
            <a:off x="3486572" y="2433470"/>
            <a:ext cx="379328" cy="281738"/>
            <a:chOff x="3486572" y="2433470"/>
            <a:chExt cx="379328" cy="281738"/>
          </a:xfrm>
        </p:grpSpPr>
        <p:sp>
          <p:nvSpPr>
            <p:cNvPr id="7940" name="Google Shape;7940;p78"/>
            <p:cNvSpPr/>
            <p:nvPr/>
          </p:nvSpPr>
          <p:spPr>
            <a:xfrm>
              <a:off x="3549217" y="2556544"/>
              <a:ext cx="253724" cy="139858"/>
            </a:xfrm>
            <a:custGeom>
              <a:rect b="b" l="l" r="r" t="t"/>
              <a:pathLst>
                <a:path extrusionOk="0" h="9341" w="16946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78"/>
            <p:cNvSpPr/>
            <p:nvPr/>
          </p:nvSpPr>
          <p:spPr>
            <a:xfrm>
              <a:off x="3549532" y="2556544"/>
              <a:ext cx="62016" cy="129392"/>
            </a:xfrm>
            <a:custGeom>
              <a:rect b="b" l="l" r="r" t="t"/>
              <a:pathLst>
                <a:path extrusionOk="0" h="8642" w="4142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78"/>
            <p:cNvSpPr/>
            <p:nvPr/>
          </p:nvSpPr>
          <p:spPr>
            <a:xfrm>
              <a:off x="3746734" y="2570079"/>
              <a:ext cx="12921" cy="113342"/>
            </a:xfrm>
            <a:custGeom>
              <a:rect b="b" l="l" r="r" t="t"/>
              <a:pathLst>
                <a:path extrusionOk="0" h="7570" w="863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78"/>
            <p:cNvSpPr/>
            <p:nvPr/>
          </p:nvSpPr>
          <p:spPr>
            <a:xfrm>
              <a:off x="3549532" y="2556544"/>
              <a:ext cx="253410" cy="56057"/>
            </a:xfrm>
            <a:custGeom>
              <a:rect b="b" l="l" r="r" t="t"/>
              <a:pathLst>
                <a:path extrusionOk="0" h="3744" w="16925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78"/>
            <p:cNvSpPr/>
            <p:nvPr/>
          </p:nvSpPr>
          <p:spPr>
            <a:xfrm>
              <a:off x="3486572" y="2433470"/>
              <a:ext cx="379328" cy="171255"/>
            </a:xfrm>
            <a:custGeom>
              <a:rect b="b" l="l" r="r" t="t"/>
              <a:pathLst>
                <a:path extrusionOk="0" h="11438" w="25335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78"/>
            <p:cNvSpPr/>
            <p:nvPr/>
          </p:nvSpPr>
          <p:spPr>
            <a:xfrm>
              <a:off x="3486572" y="2505862"/>
              <a:ext cx="189507" cy="98863"/>
            </a:xfrm>
            <a:custGeom>
              <a:rect b="b" l="l" r="r" t="t"/>
              <a:pathLst>
                <a:path extrusionOk="0" h="6603" w="12657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78"/>
            <p:cNvSpPr/>
            <p:nvPr/>
          </p:nvSpPr>
          <p:spPr>
            <a:xfrm>
              <a:off x="3667994" y="2491294"/>
              <a:ext cx="111650" cy="223914"/>
            </a:xfrm>
            <a:custGeom>
              <a:rect b="b" l="l" r="r" t="t"/>
              <a:pathLst>
                <a:path extrusionOk="0" h="14955" w="7457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7" name="Google Shape;7947;p78"/>
          <p:cNvSpPr/>
          <p:nvPr/>
        </p:nvSpPr>
        <p:spPr>
          <a:xfrm>
            <a:off x="3751930" y="2709533"/>
            <a:ext cx="38105" cy="32535"/>
          </a:xfrm>
          <a:custGeom>
            <a:rect b="b" l="l" r="r" t="t"/>
            <a:pathLst>
              <a:path extrusionOk="0" h="2173" w="2545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8" name="Google Shape;7948;p78"/>
          <p:cNvGrpSpPr/>
          <p:nvPr/>
        </p:nvGrpSpPr>
        <p:grpSpPr>
          <a:xfrm>
            <a:off x="3997149" y="3329634"/>
            <a:ext cx="270733" cy="355762"/>
            <a:chOff x="3997149" y="3329634"/>
            <a:chExt cx="270733" cy="355762"/>
          </a:xfrm>
        </p:grpSpPr>
        <p:sp>
          <p:nvSpPr>
            <p:cNvPr id="7949" name="Google Shape;7949;p78"/>
            <p:cNvSpPr/>
            <p:nvPr/>
          </p:nvSpPr>
          <p:spPr>
            <a:xfrm>
              <a:off x="4161787" y="3488627"/>
              <a:ext cx="32430" cy="32445"/>
            </a:xfrm>
            <a:custGeom>
              <a:rect b="b" l="l" r="r" t="t"/>
              <a:pathLst>
                <a:path extrusionOk="0" h="2167" w="2166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78"/>
            <p:cNvSpPr/>
            <p:nvPr/>
          </p:nvSpPr>
          <p:spPr>
            <a:xfrm>
              <a:off x="4181925" y="3488627"/>
              <a:ext cx="20168" cy="55114"/>
            </a:xfrm>
            <a:custGeom>
              <a:rect b="b" l="l" r="r" t="t"/>
              <a:pathLst>
                <a:path extrusionOk="0" h="3681" w="1347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78"/>
            <p:cNvSpPr/>
            <p:nvPr/>
          </p:nvSpPr>
          <p:spPr>
            <a:xfrm>
              <a:off x="4181925" y="3488627"/>
              <a:ext cx="20168" cy="17338"/>
            </a:xfrm>
            <a:custGeom>
              <a:rect b="b" l="l" r="r" t="t"/>
              <a:pathLst>
                <a:path extrusionOk="0" h="1158" w="1347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78"/>
            <p:cNvSpPr/>
            <p:nvPr/>
          </p:nvSpPr>
          <p:spPr>
            <a:xfrm>
              <a:off x="4181925" y="3488627"/>
              <a:ext cx="7576" cy="55114"/>
            </a:xfrm>
            <a:custGeom>
              <a:rect b="b" l="l" r="r" t="t"/>
              <a:pathLst>
                <a:path extrusionOk="0" h="3681" w="506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78"/>
            <p:cNvSpPr/>
            <p:nvPr/>
          </p:nvSpPr>
          <p:spPr>
            <a:xfrm>
              <a:off x="4161787" y="3493673"/>
              <a:ext cx="20153" cy="8819"/>
            </a:xfrm>
            <a:custGeom>
              <a:rect b="b" l="l" r="r" t="t"/>
              <a:pathLst>
                <a:path extrusionOk="0" h="589" w="1346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78"/>
            <p:cNvSpPr/>
            <p:nvPr/>
          </p:nvSpPr>
          <p:spPr>
            <a:xfrm>
              <a:off x="4161787" y="3493673"/>
              <a:ext cx="7576" cy="27400"/>
            </a:xfrm>
            <a:custGeom>
              <a:rect b="b" l="l" r="r" t="t"/>
              <a:pathLst>
                <a:path extrusionOk="0" h="1830" w="506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78"/>
            <p:cNvSpPr/>
            <p:nvPr/>
          </p:nvSpPr>
          <p:spPr>
            <a:xfrm>
              <a:off x="4163988" y="3331550"/>
              <a:ext cx="35904" cy="33389"/>
            </a:xfrm>
            <a:custGeom>
              <a:rect b="b" l="l" r="r" t="t"/>
              <a:pathLst>
                <a:path extrusionOk="0" h="2230" w="2398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78"/>
            <p:cNvSpPr/>
            <p:nvPr/>
          </p:nvSpPr>
          <p:spPr>
            <a:xfrm>
              <a:off x="4163988" y="3331550"/>
              <a:ext cx="13550" cy="33389"/>
            </a:xfrm>
            <a:custGeom>
              <a:rect b="b" l="l" r="r" t="t"/>
              <a:pathLst>
                <a:path extrusionOk="0" h="2230" w="905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78"/>
            <p:cNvSpPr/>
            <p:nvPr/>
          </p:nvSpPr>
          <p:spPr>
            <a:xfrm>
              <a:off x="3997149" y="3374342"/>
              <a:ext cx="180074" cy="268577"/>
            </a:xfrm>
            <a:custGeom>
              <a:rect b="b" l="l" r="r" t="t"/>
              <a:pathLst>
                <a:path extrusionOk="0" h="17938" w="12027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78"/>
            <p:cNvSpPr/>
            <p:nvPr/>
          </p:nvSpPr>
          <p:spPr>
            <a:xfrm>
              <a:off x="4133459" y="3631539"/>
              <a:ext cx="52269" cy="42207"/>
            </a:xfrm>
            <a:custGeom>
              <a:rect b="b" l="l" r="r" t="t"/>
              <a:pathLst>
                <a:path extrusionOk="0" h="2819" w="3491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78"/>
            <p:cNvSpPr/>
            <p:nvPr/>
          </p:nvSpPr>
          <p:spPr>
            <a:xfrm>
              <a:off x="4152339" y="3354219"/>
              <a:ext cx="59201" cy="141355"/>
            </a:xfrm>
            <a:custGeom>
              <a:rect b="b" l="l" r="r" t="t"/>
              <a:pathLst>
                <a:path extrusionOk="0" h="9441" w="3954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78"/>
            <p:cNvSpPr/>
            <p:nvPr/>
          </p:nvSpPr>
          <p:spPr>
            <a:xfrm>
              <a:off x="4152339" y="3354219"/>
              <a:ext cx="21111" cy="141355"/>
            </a:xfrm>
            <a:custGeom>
              <a:rect b="b" l="l" r="r" t="t"/>
              <a:pathLst>
                <a:path extrusionOk="0" h="9441" w="141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78"/>
            <p:cNvSpPr/>
            <p:nvPr/>
          </p:nvSpPr>
          <p:spPr>
            <a:xfrm>
              <a:off x="4133459" y="3577713"/>
              <a:ext cx="99477" cy="36533"/>
            </a:xfrm>
            <a:custGeom>
              <a:rect b="b" l="l" r="r" t="t"/>
              <a:pathLst>
                <a:path extrusionOk="0" h="2440" w="6644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78"/>
            <p:cNvSpPr/>
            <p:nvPr/>
          </p:nvSpPr>
          <p:spPr>
            <a:xfrm>
              <a:off x="4133459" y="3577713"/>
              <a:ext cx="97276" cy="19225"/>
            </a:xfrm>
            <a:custGeom>
              <a:rect b="b" l="l" r="r" t="t"/>
              <a:pathLst>
                <a:path extrusionOk="0" h="1284" w="6497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78"/>
            <p:cNvSpPr/>
            <p:nvPr/>
          </p:nvSpPr>
          <p:spPr>
            <a:xfrm>
              <a:off x="4133459" y="3614231"/>
              <a:ext cx="73979" cy="28657"/>
            </a:xfrm>
            <a:custGeom>
              <a:rect b="b" l="l" r="r" t="t"/>
              <a:pathLst>
                <a:path extrusionOk="0" h="1914" w="4941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78"/>
            <p:cNvSpPr/>
            <p:nvPr/>
          </p:nvSpPr>
          <p:spPr>
            <a:xfrm>
              <a:off x="4145736" y="3329664"/>
              <a:ext cx="71149" cy="11035"/>
            </a:xfrm>
            <a:custGeom>
              <a:rect b="b" l="l" r="r" t="t"/>
              <a:pathLst>
                <a:path extrusionOk="0" h="737" w="4752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78"/>
            <p:cNvSpPr/>
            <p:nvPr/>
          </p:nvSpPr>
          <p:spPr>
            <a:xfrm>
              <a:off x="4161667" y="3329634"/>
              <a:ext cx="55219" cy="11080"/>
            </a:xfrm>
            <a:custGeom>
              <a:rect b="b" l="l" r="r" t="t"/>
              <a:pathLst>
                <a:path extrusionOk="0" h="740" w="3688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78"/>
            <p:cNvSpPr/>
            <p:nvPr/>
          </p:nvSpPr>
          <p:spPr>
            <a:xfrm>
              <a:off x="4043744" y="3662712"/>
              <a:ext cx="224138" cy="22683"/>
            </a:xfrm>
            <a:custGeom>
              <a:rect b="b" l="l" r="r" t="t"/>
              <a:pathLst>
                <a:path extrusionOk="0" h="1515" w="1497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78"/>
            <p:cNvSpPr/>
            <p:nvPr/>
          </p:nvSpPr>
          <p:spPr>
            <a:xfrm>
              <a:off x="4084035" y="3662712"/>
              <a:ext cx="183847" cy="22683"/>
            </a:xfrm>
            <a:custGeom>
              <a:rect b="b" l="l" r="r" t="t"/>
              <a:pathLst>
                <a:path extrusionOk="0" h="1515" w="12279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78"/>
            <p:cNvSpPr/>
            <p:nvPr/>
          </p:nvSpPr>
          <p:spPr>
            <a:xfrm>
              <a:off x="4105131" y="3396396"/>
              <a:ext cx="30544" cy="25917"/>
            </a:xfrm>
            <a:custGeom>
              <a:rect b="b" l="l" r="r" t="t"/>
              <a:pathLst>
                <a:path extrusionOk="0" h="1731" w="204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78"/>
            <p:cNvSpPr/>
            <p:nvPr/>
          </p:nvSpPr>
          <p:spPr>
            <a:xfrm>
              <a:off x="4087179" y="3593135"/>
              <a:ext cx="30559" cy="25917"/>
            </a:xfrm>
            <a:custGeom>
              <a:rect b="b" l="l" r="r" t="t"/>
              <a:pathLst>
                <a:path extrusionOk="0" h="1731" w="2041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0" name="Google Shape;7970;p78"/>
          <p:cNvGrpSpPr/>
          <p:nvPr/>
        </p:nvGrpSpPr>
        <p:grpSpPr>
          <a:xfrm>
            <a:off x="3954343" y="2899354"/>
            <a:ext cx="345655" cy="343529"/>
            <a:chOff x="3954343" y="2899354"/>
            <a:chExt cx="345655" cy="343529"/>
          </a:xfrm>
        </p:grpSpPr>
        <p:sp>
          <p:nvSpPr>
            <p:cNvPr id="7971" name="Google Shape;7971;p78"/>
            <p:cNvSpPr/>
            <p:nvPr/>
          </p:nvSpPr>
          <p:spPr>
            <a:xfrm>
              <a:off x="3954343" y="2899354"/>
              <a:ext cx="345655" cy="343529"/>
            </a:xfrm>
            <a:custGeom>
              <a:rect b="b" l="l" r="r" t="t"/>
              <a:pathLst>
                <a:path extrusionOk="0" h="22944" w="23086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78"/>
            <p:cNvSpPr/>
            <p:nvPr/>
          </p:nvSpPr>
          <p:spPr>
            <a:xfrm>
              <a:off x="4210897" y="2911946"/>
              <a:ext cx="33434" cy="31502"/>
            </a:xfrm>
            <a:custGeom>
              <a:rect b="b" l="l" r="r" t="t"/>
              <a:pathLst>
                <a:path extrusionOk="0" h="2104" w="2233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78"/>
            <p:cNvSpPr/>
            <p:nvPr/>
          </p:nvSpPr>
          <p:spPr>
            <a:xfrm>
              <a:off x="4186656" y="2936501"/>
              <a:ext cx="27834" cy="25049"/>
            </a:xfrm>
            <a:custGeom>
              <a:rect b="b" l="l" r="r" t="t"/>
              <a:pathLst>
                <a:path extrusionOk="0" h="1673" w="1859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78"/>
            <p:cNvSpPr/>
            <p:nvPr/>
          </p:nvSpPr>
          <p:spPr>
            <a:xfrm>
              <a:off x="4162101" y="2960727"/>
              <a:ext cx="26501" cy="24600"/>
            </a:xfrm>
            <a:custGeom>
              <a:rect b="b" l="l" r="r" t="t"/>
              <a:pathLst>
                <a:path extrusionOk="0" h="1643" w="177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78"/>
            <p:cNvSpPr/>
            <p:nvPr/>
          </p:nvSpPr>
          <p:spPr>
            <a:xfrm>
              <a:off x="4137861" y="2985281"/>
              <a:ext cx="27834" cy="25064"/>
            </a:xfrm>
            <a:custGeom>
              <a:rect b="b" l="l" r="r" t="t"/>
              <a:pathLst>
                <a:path extrusionOk="0" h="1674" w="1859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78"/>
            <p:cNvSpPr/>
            <p:nvPr/>
          </p:nvSpPr>
          <p:spPr>
            <a:xfrm>
              <a:off x="4113306" y="3009522"/>
              <a:ext cx="33434" cy="31517"/>
            </a:xfrm>
            <a:custGeom>
              <a:rect b="b" l="l" r="r" t="t"/>
              <a:pathLst>
                <a:path extrusionOk="0" h="2105" w="2233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78"/>
            <p:cNvSpPr/>
            <p:nvPr/>
          </p:nvSpPr>
          <p:spPr>
            <a:xfrm>
              <a:off x="4089066" y="3034077"/>
              <a:ext cx="27504" cy="25184"/>
            </a:xfrm>
            <a:custGeom>
              <a:rect b="b" l="l" r="r" t="t"/>
              <a:pathLst>
                <a:path extrusionOk="0" h="1682" w="1837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78"/>
            <p:cNvSpPr/>
            <p:nvPr/>
          </p:nvSpPr>
          <p:spPr>
            <a:xfrm>
              <a:off x="4064511" y="3058317"/>
              <a:ext cx="26516" cy="24585"/>
            </a:xfrm>
            <a:custGeom>
              <a:rect b="b" l="l" r="r" t="t"/>
              <a:pathLst>
                <a:path extrusionOk="0" h="1642" w="1771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78"/>
            <p:cNvSpPr/>
            <p:nvPr/>
          </p:nvSpPr>
          <p:spPr>
            <a:xfrm>
              <a:off x="4040285" y="3082872"/>
              <a:ext cx="27729" cy="25184"/>
            </a:xfrm>
            <a:custGeom>
              <a:rect b="b" l="l" r="r" t="t"/>
              <a:pathLst>
                <a:path extrusionOk="0" h="1682" w="1852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78"/>
            <p:cNvSpPr/>
            <p:nvPr/>
          </p:nvSpPr>
          <p:spPr>
            <a:xfrm>
              <a:off x="4015730" y="3107113"/>
              <a:ext cx="34751" cy="32281"/>
            </a:xfrm>
            <a:custGeom>
              <a:rect b="b" l="l" r="r" t="t"/>
              <a:pathLst>
                <a:path extrusionOk="0" h="2156" w="2321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78"/>
            <p:cNvSpPr/>
            <p:nvPr/>
          </p:nvSpPr>
          <p:spPr>
            <a:xfrm>
              <a:off x="3991490" y="3131668"/>
              <a:ext cx="27789" cy="25318"/>
            </a:xfrm>
            <a:custGeom>
              <a:rect b="b" l="l" r="r" t="t"/>
              <a:pathLst>
                <a:path extrusionOk="0" h="1691" w="1856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78"/>
            <p:cNvSpPr/>
            <p:nvPr/>
          </p:nvSpPr>
          <p:spPr>
            <a:xfrm>
              <a:off x="3966935" y="3155908"/>
              <a:ext cx="27834" cy="25348"/>
            </a:xfrm>
            <a:custGeom>
              <a:rect b="b" l="l" r="r" t="t"/>
              <a:pathLst>
                <a:path extrusionOk="0" h="1693" w="1859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3" name="Google Shape;7983;p78"/>
          <p:cNvGrpSpPr/>
          <p:nvPr/>
        </p:nvGrpSpPr>
        <p:grpSpPr>
          <a:xfrm>
            <a:off x="2166043" y="3351344"/>
            <a:ext cx="369566" cy="349803"/>
            <a:chOff x="2166043" y="3351344"/>
            <a:chExt cx="369566" cy="349803"/>
          </a:xfrm>
        </p:grpSpPr>
        <p:sp>
          <p:nvSpPr>
            <p:cNvPr id="7984" name="Google Shape;7984;p78"/>
            <p:cNvSpPr/>
            <p:nvPr/>
          </p:nvSpPr>
          <p:spPr>
            <a:xfrm>
              <a:off x="2166357" y="3351344"/>
              <a:ext cx="369252" cy="349803"/>
            </a:xfrm>
            <a:custGeom>
              <a:rect b="b" l="l" r="r" t="t"/>
              <a:pathLst>
                <a:path extrusionOk="0" h="23363" w="24662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78"/>
            <p:cNvSpPr/>
            <p:nvPr/>
          </p:nvSpPr>
          <p:spPr>
            <a:xfrm>
              <a:off x="2166043" y="3351344"/>
              <a:ext cx="353516" cy="335624"/>
            </a:xfrm>
            <a:custGeom>
              <a:rect b="b" l="l" r="r" t="t"/>
              <a:pathLst>
                <a:path extrusionOk="0" h="22416" w="23611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78"/>
            <p:cNvSpPr/>
            <p:nvPr/>
          </p:nvSpPr>
          <p:spPr>
            <a:xfrm>
              <a:off x="2373487" y="3352332"/>
              <a:ext cx="159292" cy="158978"/>
            </a:xfrm>
            <a:custGeom>
              <a:rect b="b" l="l" r="r" t="t"/>
              <a:pathLst>
                <a:path extrusionOk="0" h="10618" w="10639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78"/>
            <p:cNvSpPr/>
            <p:nvPr/>
          </p:nvSpPr>
          <p:spPr>
            <a:xfrm>
              <a:off x="2373487" y="3352332"/>
              <a:ext cx="71149" cy="45337"/>
            </a:xfrm>
            <a:custGeom>
              <a:rect b="b" l="l" r="r" t="t"/>
              <a:pathLst>
                <a:path extrusionOk="0" h="3028" w="4752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78"/>
            <p:cNvSpPr/>
            <p:nvPr/>
          </p:nvSpPr>
          <p:spPr>
            <a:xfrm>
              <a:off x="2275596" y="3447587"/>
              <a:ext cx="166195" cy="157032"/>
            </a:xfrm>
            <a:custGeom>
              <a:rect b="b" l="l" r="r" t="t"/>
              <a:pathLst>
                <a:path extrusionOk="0" h="10488" w="1110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78"/>
            <p:cNvSpPr/>
            <p:nvPr/>
          </p:nvSpPr>
          <p:spPr>
            <a:xfrm>
              <a:off x="2284191" y="3555853"/>
              <a:ext cx="46774" cy="42657"/>
            </a:xfrm>
            <a:custGeom>
              <a:rect b="b" l="l" r="r" t="t"/>
              <a:pathLst>
                <a:path extrusionOk="0" h="2849" w="3124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78"/>
            <p:cNvSpPr/>
            <p:nvPr/>
          </p:nvSpPr>
          <p:spPr>
            <a:xfrm>
              <a:off x="2317235" y="3521342"/>
              <a:ext cx="47418" cy="43166"/>
            </a:xfrm>
            <a:custGeom>
              <a:rect b="b" l="l" r="r" t="t"/>
              <a:pathLst>
                <a:path extrusionOk="0" h="2883" w="3167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78"/>
            <p:cNvSpPr/>
            <p:nvPr/>
          </p:nvSpPr>
          <p:spPr>
            <a:xfrm>
              <a:off x="2352121" y="3487863"/>
              <a:ext cx="46475" cy="42657"/>
            </a:xfrm>
            <a:custGeom>
              <a:rect b="b" l="l" r="r" t="t"/>
              <a:pathLst>
                <a:path extrusionOk="0" h="2849" w="3104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78"/>
            <p:cNvSpPr/>
            <p:nvPr/>
          </p:nvSpPr>
          <p:spPr>
            <a:xfrm>
              <a:off x="2386108" y="3453861"/>
              <a:ext cx="46475" cy="42732"/>
            </a:xfrm>
            <a:custGeom>
              <a:rect b="b" l="l" r="r" t="t"/>
              <a:pathLst>
                <a:path extrusionOk="0" h="2854" w="3104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3" name="Google Shape;7993;p78"/>
          <p:cNvGrpSpPr/>
          <p:nvPr/>
        </p:nvGrpSpPr>
        <p:grpSpPr>
          <a:xfrm>
            <a:off x="2619649" y="3352332"/>
            <a:ext cx="365793" cy="329275"/>
            <a:chOff x="2619649" y="3352332"/>
            <a:chExt cx="365793" cy="329275"/>
          </a:xfrm>
        </p:grpSpPr>
        <p:sp>
          <p:nvSpPr>
            <p:cNvPr id="7994" name="Google Shape;7994;p78"/>
            <p:cNvSpPr/>
            <p:nvPr/>
          </p:nvSpPr>
          <p:spPr>
            <a:xfrm>
              <a:off x="2707164" y="3352332"/>
              <a:ext cx="190765" cy="72437"/>
            </a:xfrm>
            <a:custGeom>
              <a:rect b="b" l="l" r="r" t="t"/>
              <a:pathLst>
                <a:path extrusionOk="0" h="4838" w="12741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78"/>
            <p:cNvSpPr/>
            <p:nvPr/>
          </p:nvSpPr>
          <p:spPr>
            <a:xfrm>
              <a:off x="2743038" y="3358306"/>
              <a:ext cx="118687" cy="29301"/>
            </a:xfrm>
            <a:custGeom>
              <a:rect b="b" l="l" r="r" t="t"/>
              <a:pathLst>
                <a:path extrusionOk="0" h="1957" w="7927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78"/>
            <p:cNvSpPr/>
            <p:nvPr/>
          </p:nvSpPr>
          <p:spPr>
            <a:xfrm>
              <a:off x="2632556" y="3552530"/>
              <a:ext cx="339666" cy="129078"/>
            </a:xfrm>
            <a:custGeom>
              <a:rect b="b" l="l" r="r" t="t"/>
              <a:pathLst>
                <a:path extrusionOk="0" h="8621" w="22686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78"/>
            <p:cNvSpPr/>
            <p:nvPr/>
          </p:nvSpPr>
          <p:spPr>
            <a:xfrm>
              <a:off x="2632556" y="3552530"/>
              <a:ext cx="48810" cy="129078"/>
            </a:xfrm>
            <a:custGeom>
              <a:rect b="b" l="l" r="r" t="t"/>
              <a:pathLst>
                <a:path extrusionOk="0" h="8621" w="326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78"/>
            <p:cNvSpPr/>
            <p:nvPr/>
          </p:nvSpPr>
          <p:spPr>
            <a:xfrm>
              <a:off x="2632870" y="3552530"/>
              <a:ext cx="339352" cy="69907"/>
            </a:xfrm>
            <a:custGeom>
              <a:rect b="b" l="l" r="r" t="t"/>
              <a:pathLst>
                <a:path extrusionOk="0" h="4669" w="22665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78"/>
            <p:cNvSpPr/>
            <p:nvPr/>
          </p:nvSpPr>
          <p:spPr>
            <a:xfrm>
              <a:off x="2619649" y="3415606"/>
              <a:ext cx="365793" cy="177544"/>
            </a:xfrm>
            <a:custGeom>
              <a:rect b="b" l="l" r="r" t="t"/>
              <a:pathLst>
                <a:path extrusionOk="0" h="11858" w="24431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78"/>
            <p:cNvSpPr/>
            <p:nvPr/>
          </p:nvSpPr>
          <p:spPr>
            <a:xfrm>
              <a:off x="2619649" y="3415591"/>
              <a:ext cx="48167" cy="140113"/>
            </a:xfrm>
            <a:custGeom>
              <a:rect b="b" l="l" r="r" t="t"/>
              <a:pathLst>
                <a:path extrusionOk="0" h="9358" w="3217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78"/>
            <p:cNvSpPr/>
            <p:nvPr/>
          </p:nvSpPr>
          <p:spPr>
            <a:xfrm>
              <a:off x="2726358" y="3508151"/>
              <a:ext cx="152061" cy="81540"/>
            </a:xfrm>
            <a:custGeom>
              <a:rect b="b" l="l" r="r" t="t"/>
              <a:pathLst>
                <a:path extrusionOk="0" h="5446" w="10156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78"/>
            <p:cNvSpPr/>
            <p:nvPr/>
          </p:nvSpPr>
          <p:spPr>
            <a:xfrm>
              <a:off x="2770108" y="3553473"/>
              <a:ext cx="64861" cy="80926"/>
            </a:xfrm>
            <a:custGeom>
              <a:rect b="b" l="l" r="r" t="t"/>
              <a:pathLst>
                <a:path extrusionOk="0" h="5405" w="4332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78"/>
            <p:cNvSpPr/>
            <p:nvPr/>
          </p:nvSpPr>
          <p:spPr>
            <a:xfrm>
              <a:off x="2787431" y="3572368"/>
              <a:ext cx="29915" cy="42821"/>
            </a:xfrm>
            <a:custGeom>
              <a:rect b="b" l="l" r="r" t="t"/>
              <a:pathLst>
                <a:path extrusionOk="0" h="2860" w="1998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4" name="Google Shape;8004;p78"/>
          <p:cNvGrpSpPr/>
          <p:nvPr/>
        </p:nvGrpSpPr>
        <p:grpSpPr>
          <a:xfrm>
            <a:off x="1293760" y="1498228"/>
            <a:ext cx="340624" cy="351944"/>
            <a:chOff x="1293760" y="1498228"/>
            <a:chExt cx="340624" cy="351944"/>
          </a:xfrm>
        </p:grpSpPr>
        <p:sp>
          <p:nvSpPr>
            <p:cNvPr id="8005" name="Google Shape;8005;p78"/>
            <p:cNvSpPr/>
            <p:nvPr/>
          </p:nvSpPr>
          <p:spPr>
            <a:xfrm>
              <a:off x="1331535" y="1498228"/>
              <a:ext cx="265388" cy="71164"/>
            </a:xfrm>
            <a:custGeom>
              <a:rect b="b" l="l" r="r" t="t"/>
              <a:pathLst>
                <a:path extrusionOk="0" h="4753" w="17725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78"/>
            <p:cNvSpPr/>
            <p:nvPr/>
          </p:nvSpPr>
          <p:spPr>
            <a:xfrm>
              <a:off x="1337839" y="1585353"/>
              <a:ext cx="69263" cy="67212"/>
            </a:xfrm>
            <a:custGeom>
              <a:rect b="b" l="l" r="r" t="t"/>
              <a:pathLst>
                <a:path extrusionOk="0" h="4489" w="4626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78"/>
            <p:cNvSpPr/>
            <p:nvPr/>
          </p:nvSpPr>
          <p:spPr>
            <a:xfrm>
              <a:off x="1521042" y="1585353"/>
              <a:ext cx="69577" cy="67212"/>
            </a:xfrm>
            <a:custGeom>
              <a:rect b="b" l="l" r="r" t="t"/>
              <a:pathLst>
                <a:path extrusionOk="0" h="4489" w="4647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78"/>
            <p:cNvSpPr/>
            <p:nvPr/>
          </p:nvSpPr>
          <p:spPr>
            <a:xfrm>
              <a:off x="1349173" y="1766505"/>
              <a:ext cx="87514" cy="83666"/>
            </a:xfrm>
            <a:custGeom>
              <a:rect b="b" l="l" r="r" t="t"/>
              <a:pathLst>
                <a:path extrusionOk="0" h="5588" w="5845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78"/>
            <p:cNvSpPr/>
            <p:nvPr/>
          </p:nvSpPr>
          <p:spPr>
            <a:xfrm>
              <a:off x="1491457" y="1766505"/>
              <a:ext cx="87829" cy="83666"/>
            </a:xfrm>
            <a:custGeom>
              <a:rect b="b" l="l" r="r" t="t"/>
              <a:pathLst>
                <a:path extrusionOk="0" h="5588" w="5866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78"/>
            <p:cNvSpPr/>
            <p:nvPr/>
          </p:nvSpPr>
          <p:spPr>
            <a:xfrm>
              <a:off x="1342870" y="1588257"/>
              <a:ext cx="242405" cy="242405"/>
            </a:xfrm>
            <a:custGeom>
              <a:rect b="b" l="l" r="r" t="t"/>
              <a:pathLst>
                <a:path extrusionOk="0" h="16190" w="1619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78"/>
            <p:cNvSpPr/>
            <p:nvPr/>
          </p:nvSpPr>
          <p:spPr>
            <a:xfrm>
              <a:off x="1364205" y="1611420"/>
              <a:ext cx="208792" cy="196334"/>
            </a:xfrm>
            <a:custGeom>
              <a:rect b="b" l="l" r="r" t="t"/>
              <a:pathLst>
                <a:path extrusionOk="0" h="13113" w="13945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78"/>
            <p:cNvSpPr/>
            <p:nvPr/>
          </p:nvSpPr>
          <p:spPr>
            <a:xfrm>
              <a:off x="1402370" y="1612812"/>
              <a:ext cx="187620" cy="192981"/>
            </a:xfrm>
            <a:custGeom>
              <a:rect b="b" l="l" r="r" t="t"/>
              <a:pathLst>
                <a:path extrusionOk="0" h="12889" w="12531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78"/>
            <p:cNvSpPr/>
            <p:nvPr/>
          </p:nvSpPr>
          <p:spPr>
            <a:xfrm>
              <a:off x="1449893" y="1635795"/>
              <a:ext cx="26456" cy="94447"/>
            </a:xfrm>
            <a:custGeom>
              <a:rect b="b" l="l" r="r" t="t"/>
              <a:pathLst>
                <a:path extrusionOk="0" h="6308" w="1767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78"/>
            <p:cNvSpPr/>
            <p:nvPr/>
          </p:nvSpPr>
          <p:spPr>
            <a:xfrm>
              <a:off x="1448635" y="1704414"/>
              <a:ext cx="65175" cy="62660"/>
            </a:xfrm>
            <a:custGeom>
              <a:rect b="b" l="l" r="r" t="t"/>
              <a:pathLst>
                <a:path extrusionOk="0" h="4185" w="4353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78"/>
            <p:cNvSpPr/>
            <p:nvPr/>
          </p:nvSpPr>
          <p:spPr>
            <a:xfrm>
              <a:off x="1293760" y="1542382"/>
              <a:ext cx="95405" cy="89655"/>
            </a:xfrm>
            <a:custGeom>
              <a:rect b="b" l="l" r="r" t="t"/>
              <a:pathLst>
                <a:path extrusionOk="0" h="5988" w="6372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78"/>
            <p:cNvSpPr/>
            <p:nvPr/>
          </p:nvSpPr>
          <p:spPr>
            <a:xfrm>
              <a:off x="1309511" y="1542382"/>
              <a:ext cx="77453" cy="61552"/>
            </a:xfrm>
            <a:custGeom>
              <a:rect b="b" l="l" r="r" t="t"/>
              <a:pathLst>
                <a:path extrusionOk="0" h="4111" w="5173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78"/>
            <p:cNvSpPr/>
            <p:nvPr/>
          </p:nvSpPr>
          <p:spPr>
            <a:xfrm>
              <a:off x="1538350" y="1542546"/>
              <a:ext cx="96034" cy="89551"/>
            </a:xfrm>
            <a:custGeom>
              <a:rect b="b" l="l" r="r" t="t"/>
              <a:pathLst>
                <a:path extrusionOk="0" h="5981" w="6414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78"/>
            <p:cNvSpPr/>
            <p:nvPr/>
          </p:nvSpPr>
          <p:spPr>
            <a:xfrm>
              <a:off x="1565735" y="1550167"/>
              <a:ext cx="68649" cy="80283"/>
            </a:xfrm>
            <a:custGeom>
              <a:rect b="b" l="l" r="r" t="t"/>
              <a:pathLst>
                <a:path extrusionOk="0" h="5362" w="4585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9" name="Google Shape;8019;p78"/>
          <p:cNvGrpSpPr/>
          <p:nvPr/>
        </p:nvGrpSpPr>
        <p:grpSpPr>
          <a:xfrm>
            <a:off x="849601" y="1952074"/>
            <a:ext cx="406713" cy="383745"/>
            <a:chOff x="849601" y="1952074"/>
            <a:chExt cx="406713" cy="383745"/>
          </a:xfrm>
        </p:grpSpPr>
        <p:sp>
          <p:nvSpPr>
            <p:cNvPr id="8020" name="Google Shape;8020;p78"/>
            <p:cNvSpPr/>
            <p:nvPr/>
          </p:nvSpPr>
          <p:spPr>
            <a:xfrm>
              <a:off x="849601" y="2240819"/>
              <a:ext cx="130650" cy="95001"/>
            </a:xfrm>
            <a:custGeom>
              <a:rect b="b" l="l" r="r" t="t"/>
              <a:pathLst>
                <a:path extrusionOk="0" h="6345" w="8726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78"/>
            <p:cNvSpPr/>
            <p:nvPr/>
          </p:nvSpPr>
          <p:spPr>
            <a:xfrm>
              <a:off x="875728" y="2284494"/>
              <a:ext cx="75252" cy="51326"/>
            </a:xfrm>
            <a:custGeom>
              <a:rect b="b" l="l" r="r" t="t"/>
              <a:pathLst>
                <a:path extrusionOk="0" h="3428" w="5026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78"/>
            <p:cNvSpPr/>
            <p:nvPr/>
          </p:nvSpPr>
          <p:spPr>
            <a:xfrm>
              <a:off x="890520" y="2158335"/>
              <a:ext cx="156777" cy="155519"/>
            </a:xfrm>
            <a:custGeom>
              <a:rect b="b" l="l" r="r" t="t"/>
              <a:pathLst>
                <a:path extrusionOk="0" h="10387" w="10471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78"/>
            <p:cNvSpPr/>
            <p:nvPr/>
          </p:nvSpPr>
          <p:spPr>
            <a:xfrm>
              <a:off x="890206" y="2158335"/>
              <a:ext cx="157091" cy="138840"/>
            </a:xfrm>
            <a:custGeom>
              <a:rect b="b" l="l" r="r" t="t"/>
              <a:pathLst>
                <a:path extrusionOk="0" h="9273" w="10492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78"/>
            <p:cNvSpPr/>
            <p:nvPr/>
          </p:nvSpPr>
          <p:spPr>
            <a:xfrm>
              <a:off x="903741" y="1952074"/>
              <a:ext cx="352572" cy="349817"/>
            </a:xfrm>
            <a:custGeom>
              <a:rect b="b" l="l" r="r" t="t"/>
              <a:pathLst>
                <a:path extrusionOk="0" h="23364" w="23548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78"/>
            <p:cNvSpPr/>
            <p:nvPr/>
          </p:nvSpPr>
          <p:spPr>
            <a:xfrm>
              <a:off x="903741" y="1952074"/>
              <a:ext cx="258141" cy="227372"/>
            </a:xfrm>
            <a:custGeom>
              <a:rect b="b" l="l" r="r" t="t"/>
              <a:pathLst>
                <a:path extrusionOk="0" h="15186" w="17241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78"/>
            <p:cNvSpPr/>
            <p:nvPr/>
          </p:nvSpPr>
          <p:spPr>
            <a:xfrm>
              <a:off x="989054" y="2039274"/>
              <a:ext cx="178817" cy="175268"/>
            </a:xfrm>
            <a:custGeom>
              <a:rect b="b" l="l" r="r" t="t"/>
              <a:pathLst>
                <a:path extrusionOk="0" h="11706" w="11943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7" name="Google Shape;8027;p78"/>
          <p:cNvGrpSpPr/>
          <p:nvPr/>
        </p:nvGrpSpPr>
        <p:grpSpPr>
          <a:xfrm>
            <a:off x="2253871" y="2893365"/>
            <a:ext cx="203985" cy="355417"/>
            <a:chOff x="2253871" y="2893365"/>
            <a:chExt cx="203985" cy="355417"/>
          </a:xfrm>
        </p:grpSpPr>
        <p:sp>
          <p:nvSpPr>
            <p:cNvPr id="8028" name="Google Shape;8028;p78"/>
            <p:cNvSpPr/>
            <p:nvPr/>
          </p:nvSpPr>
          <p:spPr>
            <a:xfrm>
              <a:off x="2329722" y="3200915"/>
              <a:ext cx="51326" cy="47553"/>
            </a:xfrm>
            <a:custGeom>
              <a:rect b="b" l="l" r="r" t="t"/>
              <a:pathLst>
                <a:path extrusionOk="0" h="3176" w="3428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78"/>
            <p:cNvSpPr/>
            <p:nvPr/>
          </p:nvSpPr>
          <p:spPr>
            <a:xfrm>
              <a:off x="2342628" y="3200915"/>
              <a:ext cx="38419" cy="47867"/>
            </a:xfrm>
            <a:custGeom>
              <a:rect b="b" l="l" r="r" t="t"/>
              <a:pathLst>
                <a:path extrusionOk="0" h="3197" w="2566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78"/>
            <p:cNvSpPr/>
            <p:nvPr/>
          </p:nvSpPr>
          <p:spPr>
            <a:xfrm>
              <a:off x="2253871" y="2893365"/>
              <a:ext cx="203985" cy="326775"/>
            </a:xfrm>
            <a:custGeom>
              <a:rect b="b" l="l" r="r" t="t"/>
              <a:pathLst>
                <a:path extrusionOk="0" h="21825" w="13624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78"/>
            <p:cNvSpPr/>
            <p:nvPr/>
          </p:nvSpPr>
          <p:spPr>
            <a:xfrm>
              <a:off x="2326578" y="2893365"/>
              <a:ext cx="131279" cy="326775"/>
            </a:xfrm>
            <a:custGeom>
              <a:rect b="b" l="l" r="r" t="t"/>
              <a:pathLst>
                <a:path extrusionOk="0" h="21825" w="8768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78"/>
            <p:cNvSpPr/>
            <p:nvPr/>
          </p:nvSpPr>
          <p:spPr>
            <a:xfrm>
              <a:off x="2350504" y="2893365"/>
              <a:ext cx="10720" cy="58093"/>
            </a:xfrm>
            <a:custGeom>
              <a:rect b="b" l="l" r="r" t="t"/>
              <a:pathLst>
                <a:path extrusionOk="0" h="3880" w="716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78"/>
            <p:cNvSpPr/>
            <p:nvPr/>
          </p:nvSpPr>
          <p:spPr>
            <a:xfrm>
              <a:off x="2330036" y="2946248"/>
              <a:ext cx="51326" cy="50068"/>
            </a:xfrm>
            <a:custGeom>
              <a:rect b="b" l="l" r="r" t="t"/>
              <a:pathLst>
                <a:path extrusionOk="0" h="3344" w="3428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78"/>
            <p:cNvSpPr/>
            <p:nvPr/>
          </p:nvSpPr>
          <p:spPr>
            <a:xfrm>
              <a:off x="2342943" y="2946248"/>
              <a:ext cx="38419" cy="49754"/>
            </a:xfrm>
            <a:custGeom>
              <a:rect b="b" l="l" r="r" t="t"/>
              <a:pathLst>
                <a:path extrusionOk="0" h="3323" w="2566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78"/>
            <p:cNvSpPr/>
            <p:nvPr/>
          </p:nvSpPr>
          <p:spPr>
            <a:xfrm>
              <a:off x="2254186" y="3012037"/>
              <a:ext cx="32116" cy="118073"/>
            </a:xfrm>
            <a:custGeom>
              <a:rect b="b" l="l" r="r" t="t"/>
              <a:pathLst>
                <a:path extrusionOk="0" h="7886" w="2145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78"/>
            <p:cNvSpPr/>
            <p:nvPr/>
          </p:nvSpPr>
          <p:spPr>
            <a:xfrm>
              <a:off x="2255758" y="3012037"/>
              <a:ext cx="30544" cy="117759"/>
            </a:xfrm>
            <a:custGeom>
              <a:rect b="b" l="l" r="r" t="t"/>
              <a:pathLst>
                <a:path extrusionOk="0" h="7865" w="204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78"/>
            <p:cNvSpPr/>
            <p:nvPr/>
          </p:nvSpPr>
          <p:spPr>
            <a:xfrm>
              <a:off x="2425426" y="3012037"/>
              <a:ext cx="32430" cy="118073"/>
            </a:xfrm>
            <a:custGeom>
              <a:rect b="b" l="l" r="r" t="t"/>
              <a:pathLst>
                <a:path extrusionOk="0" h="7886" w="2166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78"/>
            <p:cNvSpPr/>
            <p:nvPr/>
          </p:nvSpPr>
          <p:spPr>
            <a:xfrm>
              <a:off x="2441791" y="3012037"/>
              <a:ext cx="16065" cy="118073"/>
            </a:xfrm>
            <a:custGeom>
              <a:rect b="b" l="l" r="r" t="t"/>
              <a:pathLst>
                <a:path extrusionOk="0" h="7886" w="1073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9" name="Google Shape;8039;p78"/>
          <p:cNvGrpSpPr/>
          <p:nvPr/>
        </p:nvGrpSpPr>
        <p:grpSpPr>
          <a:xfrm>
            <a:off x="2191541" y="2408601"/>
            <a:ext cx="308823" cy="342571"/>
            <a:chOff x="2191541" y="2408601"/>
            <a:chExt cx="308823" cy="342571"/>
          </a:xfrm>
        </p:grpSpPr>
        <p:sp>
          <p:nvSpPr>
            <p:cNvPr id="8040" name="Google Shape;8040;p78"/>
            <p:cNvSpPr/>
            <p:nvPr/>
          </p:nvSpPr>
          <p:spPr>
            <a:xfrm>
              <a:off x="2222384" y="2722754"/>
              <a:ext cx="22054" cy="28418"/>
            </a:xfrm>
            <a:custGeom>
              <a:rect b="b" l="l" r="r" t="t"/>
              <a:pathLst>
                <a:path extrusionOk="0" h="1898" w="1473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78"/>
            <p:cNvSpPr/>
            <p:nvPr/>
          </p:nvSpPr>
          <p:spPr>
            <a:xfrm>
              <a:off x="2447451" y="2724640"/>
              <a:ext cx="22054" cy="26456"/>
            </a:xfrm>
            <a:custGeom>
              <a:rect b="b" l="l" r="r" t="t"/>
              <a:pathLst>
                <a:path extrusionOk="0" h="1767" w="1473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78"/>
            <p:cNvSpPr/>
            <p:nvPr/>
          </p:nvSpPr>
          <p:spPr>
            <a:xfrm>
              <a:off x="2191541" y="2611313"/>
              <a:ext cx="308823" cy="16709"/>
            </a:xfrm>
            <a:custGeom>
              <a:rect b="b" l="l" r="r" t="t"/>
              <a:pathLst>
                <a:path extrusionOk="0" h="1116" w="20626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78"/>
            <p:cNvSpPr/>
            <p:nvPr/>
          </p:nvSpPr>
          <p:spPr>
            <a:xfrm>
              <a:off x="2211993" y="2470287"/>
              <a:ext cx="140412" cy="263052"/>
            </a:xfrm>
            <a:custGeom>
              <a:rect b="b" l="l" r="r" t="t"/>
              <a:pathLst>
                <a:path extrusionOk="0" h="17569" w="9378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78"/>
            <p:cNvSpPr/>
            <p:nvPr/>
          </p:nvSpPr>
          <p:spPr>
            <a:xfrm>
              <a:off x="2233718" y="2470287"/>
              <a:ext cx="118687" cy="262917"/>
            </a:xfrm>
            <a:custGeom>
              <a:rect b="b" l="l" r="r" t="t"/>
              <a:pathLst>
                <a:path extrusionOk="0" h="17560" w="7927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78"/>
            <p:cNvSpPr/>
            <p:nvPr/>
          </p:nvSpPr>
          <p:spPr>
            <a:xfrm>
              <a:off x="2339484" y="2470287"/>
              <a:ext cx="140098" cy="263052"/>
            </a:xfrm>
            <a:custGeom>
              <a:rect b="b" l="l" r="r" t="t"/>
              <a:pathLst>
                <a:path extrusionOk="0" h="17569" w="9357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78"/>
            <p:cNvSpPr/>
            <p:nvPr/>
          </p:nvSpPr>
          <p:spPr>
            <a:xfrm>
              <a:off x="2339484" y="2470287"/>
              <a:ext cx="140412" cy="257512"/>
            </a:xfrm>
            <a:custGeom>
              <a:rect b="b" l="l" r="r" t="t"/>
              <a:pathLst>
                <a:path extrusionOk="0" h="17199" w="9378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78"/>
            <p:cNvSpPr/>
            <p:nvPr/>
          </p:nvSpPr>
          <p:spPr>
            <a:xfrm>
              <a:off x="2328150" y="2408601"/>
              <a:ext cx="35275" cy="32116"/>
            </a:xfrm>
            <a:custGeom>
              <a:rect b="b" l="l" r="r" t="t"/>
              <a:pathLst>
                <a:path extrusionOk="0" h="2145" w="2356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78"/>
            <p:cNvSpPr/>
            <p:nvPr/>
          </p:nvSpPr>
          <p:spPr>
            <a:xfrm>
              <a:off x="2291632" y="2434728"/>
              <a:ext cx="94776" cy="80911"/>
            </a:xfrm>
            <a:custGeom>
              <a:rect b="b" l="l" r="r" t="t"/>
              <a:pathLst>
                <a:path extrusionOk="0" h="5404" w="633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78"/>
            <p:cNvSpPr/>
            <p:nvPr/>
          </p:nvSpPr>
          <p:spPr>
            <a:xfrm>
              <a:off x="2336025" y="2434728"/>
              <a:ext cx="53212" cy="80911"/>
            </a:xfrm>
            <a:custGeom>
              <a:rect b="b" l="l" r="r" t="t"/>
              <a:pathLst>
                <a:path extrusionOk="0" h="5404" w="3554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78"/>
            <p:cNvSpPr/>
            <p:nvPr/>
          </p:nvSpPr>
          <p:spPr>
            <a:xfrm>
              <a:off x="2324691" y="2459283"/>
              <a:ext cx="36847" cy="31637"/>
            </a:xfrm>
            <a:custGeom>
              <a:rect b="b" l="l" r="r" t="t"/>
              <a:pathLst>
                <a:path extrusionOk="0" h="2113" w="2461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78"/>
            <p:cNvSpPr/>
            <p:nvPr/>
          </p:nvSpPr>
          <p:spPr>
            <a:xfrm>
              <a:off x="2328464" y="2591804"/>
              <a:ext cx="34961" cy="56042"/>
            </a:xfrm>
            <a:custGeom>
              <a:rect b="b" l="l" r="r" t="t"/>
              <a:pathLst>
                <a:path extrusionOk="0" h="3743" w="2335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78"/>
            <p:cNvSpPr/>
            <p:nvPr/>
          </p:nvSpPr>
          <p:spPr>
            <a:xfrm>
              <a:off x="2339484" y="2591804"/>
              <a:ext cx="23941" cy="56042"/>
            </a:xfrm>
            <a:custGeom>
              <a:rect b="b" l="l" r="r" t="t"/>
              <a:pathLst>
                <a:path extrusionOk="0" h="3743" w="1599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3" name="Google Shape;8053;p78"/>
          <p:cNvGrpSpPr/>
          <p:nvPr/>
        </p:nvGrpSpPr>
        <p:grpSpPr>
          <a:xfrm>
            <a:off x="847400" y="1503588"/>
            <a:ext cx="342496" cy="341553"/>
            <a:chOff x="847400" y="1503588"/>
            <a:chExt cx="342496" cy="341553"/>
          </a:xfrm>
        </p:grpSpPr>
        <p:sp>
          <p:nvSpPr>
            <p:cNvPr id="8054" name="Google Shape;8054;p78"/>
            <p:cNvSpPr/>
            <p:nvPr/>
          </p:nvSpPr>
          <p:spPr>
            <a:xfrm>
              <a:off x="989998" y="1503588"/>
              <a:ext cx="57300" cy="31487"/>
            </a:xfrm>
            <a:custGeom>
              <a:rect b="b" l="l" r="r" t="t"/>
              <a:pathLst>
                <a:path extrusionOk="0" h="2103" w="3827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78"/>
            <p:cNvSpPr/>
            <p:nvPr/>
          </p:nvSpPr>
          <p:spPr>
            <a:xfrm>
              <a:off x="1025572" y="1503588"/>
              <a:ext cx="21725" cy="31487"/>
            </a:xfrm>
            <a:custGeom>
              <a:rect b="b" l="l" r="r" t="t"/>
              <a:pathLst>
                <a:path extrusionOk="0" h="2103" w="1451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78"/>
            <p:cNvSpPr/>
            <p:nvPr/>
          </p:nvSpPr>
          <p:spPr>
            <a:xfrm>
              <a:off x="867538" y="1552368"/>
              <a:ext cx="302220" cy="183233"/>
            </a:xfrm>
            <a:custGeom>
              <a:rect b="b" l="l" r="r" t="t"/>
              <a:pathLst>
                <a:path extrusionOk="0" h="12238" w="20185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78"/>
            <p:cNvSpPr/>
            <p:nvPr/>
          </p:nvSpPr>
          <p:spPr>
            <a:xfrm>
              <a:off x="1149275" y="1552368"/>
              <a:ext cx="20482" cy="183233"/>
            </a:xfrm>
            <a:custGeom>
              <a:rect b="b" l="l" r="r" t="t"/>
              <a:pathLst>
                <a:path extrusionOk="0" h="12238" w="1368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78"/>
            <p:cNvSpPr/>
            <p:nvPr/>
          </p:nvSpPr>
          <p:spPr>
            <a:xfrm>
              <a:off x="847400" y="1524984"/>
              <a:ext cx="342496" cy="37476"/>
            </a:xfrm>
            <a:custGeom>
              <a:rect b="b" l="l" r="r" t="t"/>
              <a:pathLst>
                <a:path extrusionOk="0" h="2503" w="22875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78"/>
            <p:cNvSpPr/>
            <p:nvPr/>
          </p:nvSpPr>
          <p:spPr>
            <a:xfrm>
              <a:off x="950964" y="1790042"/>
              <a:ext cx="135366" cy="31487"/>
            </a:xfrm>
            <a:custGeom>
              <a:rect b="b" l="l" r="r" t="t"/>
              <a:pathLst>
                <a:path extrusionOk="0" h="2103" w="9041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78"/>
            <p:cNvSpPr/>
            <p:nvPr/>
          </p:nvSpPr>
          <p:spPr>
            <a:xfrm>
              <a:off x="911931" y="1752581"/>
              <a:ext cx="82798" cy="92560"/>
            </a:xfrm>
            <a:custGeom>
              <a:rect b="b" l="l" r="r" t="t"/>
              <a:pathLst>
                <a:path extrusionOk="0" h="6182" w="553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78"/>
            <p:cNvSpPr/>
            <p:nvPr/>
          </p:nvSpPr>
          <p:spPr>
            <a:xfrm>
              <a:off x="1041623" y="1752850"/>
              <a:ext cx="83741" cy="92290"/>
            </a:xfrm>
            <a:custGeom>
              <a:rect b="b" l="l" r="r" t="t"/>
              <a:pathLst>
                <a:path extrusionOk="0" h="6164" w="5593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78"/>
            <p:cNvSpPr/>
            <p:nvPr/>
          </p:nvSpPr>
          <p:spPr>
            <a:xfrm>
              <a:off x="949392" y="1752850"/>
              <a:ext cx="46535" cy="20198"/>
            </a:xfrm>
            <a:custGeom>
              <a:rect b="b" l="l" r="r" t="t"/>
              <a:pathLst>
                <a:path extrusionOk="0" h="1349" w="3108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78"/>
            <p:cNvSpPr/>
            <p:nvPr/>
          </p:nvSpPr>
          <p:spPr>
            <a:xfrm>
              <a:off x="1041623" y="1752850"/>
              <a:ext cx="46280" cy="20198"/>
            </a:xfrm>
            <a:custGeom>
              <a:rect b="b" l="l" r="r" t="t"/>
              <a:pathLst>
                <a:path extrusionOk="0" h="1349" w="3091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78"/>
            <p:cNvSpPr/>
            <p:nvPr/>
          </p:nvSpPr>
          <p:spPr>
            <a:xfrm>
              <a:off x="847400" y="1725510"/>
              <a:ext cx="342496" cy="37162"/>
            </a:xfrm>
            <a:custGeom>
              <a:rect b="b" l="l" r="r" t="t"/>
              <a:pathLst>
                <a:path extrusionOk="0" h="2482" w="22875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78"/>
            <p:cNvSpPr/>
            <p:nvPr/>
          </p:nvSpPr>
          <p:spPr>
            <a:xfrm>
              <a:off x="1168799" y="1524984"/>
              <a:ext cx="21096" cy="37476"/>
            </a:xfrm>
            <a:custGeom>
              <a:rect b="b" l="l" r="r" t="t"/>
              <a:pathLst>
                <a:path extrusionOk="0" h="2503" w="1409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78"/>
            <p:cNvSpPr/>
            <p:nvPr/>
          </p:nvSpPr>
          <p:spPr>
            <a:xfrm>
              <a:off x="1168799" y="1725510"/>
              <a:ext cx="21096" cy="37162"/>
            </a:xfrm>
            <a:custGeom>
              <a:rect b="b" l="l" r="r" t="t"/>
              <a:pathLst>
                <a:path extrusionOk="0" h="2482" w="1409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78"/>
            <p:cNvSpPr/>
            <p:nvPr/>
          </p:nvSpPr>
          <p:spPr>
            <a:xfrm>
              <a:off x="1046339" y="1601703"/>
              <a:ext cx="47418" cy="50787"/>
            </a:xfrm>
            <a:custGeom>
              <a:rect b="b" l="l" r="r" t="t"/>
              <a:pathLst>
                <a:path extrusionOk="0" h="3392" w="3167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78"/>
            <p:cNvSpPr/>
            <p:nvPr/>
          </p:nvSpPr>
          <p:spPr>
            <a:xfrm>
              <a:off x="990567" y="1630091"/>
              <a:ext cx="48556" cy="29331"/>
            </a:xfrm>
            <a:custGeom>
              <a:rect b="b" l="l" r="r" t="t"/>
              <a:pathLst>
                <a:path extrusionOk="0" h="1959" w="3243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78"/>
            <p:cNvSpPr/>
            <p:nvPr/>
          </p:nvSpPr>
          <p:spPr>
            <a:xfrm>
              <a:off x="940573" y="1633983"/>
              <a:ext cx="44543" cy="51565"/>
            </a:xfrm>
            <a:custGeom>
              <a:rect b="b" l="l" r="r" t="t"/>
              <a:pathLst>
                <a:path extrusionOk="0" h="3444" w="2975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78"/>
            <p:cNvSpPr/>
            <p:nvPr/>
          </p:nvSpPr>
          <p:spPr>
            <a:xfrm>
              <a:off x="912560" y="1673256"/>
              <a:ext cx="45966" cy="39408"/>
            </a:xfrm>
            <a:custGeom>
              <a:rect b="b" l="l" r="r" t="t"/>
              <a:pathLst>
                <a:path extrusionOk="0" h="2632" w="307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78"/>
            <p:cNvSpPr/>
            <p:nvPr/>
          </p:nvSpPr>
          <p:spPr>
            <a:xfrm>
              <a:off x="960502" y="1606823"/>
              <a:ext cx="45876" cy="39318"/>
            </a:xfrm>
            <a:custGeom>
              <a:rect b="b" l="l" r="r" t="t"/>
              <a:pathLst>
                <a:path extrusionOk="0" h="2626" w="3064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78"/>
            <p:cNvSpPr/>
            <p:nvPr/>
          </p:nvSpPr>
          <p:spPr>
            <a:xfrm>
              <a:off x="1019269" y="1640197"/>
              <a:ext cx="45981" cy="39423"/>
            </a:xfrm>
            <a:custGeom>
              <a:rect b="b" l="l" r="r" t="t"/>
              <a:pathLst>
                <a:path extrusionOk="0" h="2633" w="3071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78"/>
            <p:cNvSpPr/>
            <p:nvPr/>
          </p:nvSpPr>
          <p:spPr>
            <a:xfrm>
              <a:off x="1067750" y="1575037"/>
              <a:ext cx="46280" cy="39318"/>
            </a:xfrm>
            <a:custGeom>
              <a:rect b="b" l="l" r="r" t="t"/>
              <a:pathLst>
                <a:path extrusionOk="0" h="2626" w="3091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4" name="Google Shape;8074;p78"/>
          <p:cNvGrpSpPr/>
          <p:nvPr/>
        </p:nvGrpSpPr>
        <p:grpSpPr>
          <a:xfrm>
            <a:off x="1329963" y="2899669"/>
            <a:ext cx="280495" cy="361077"/>
            <a:chOff x="1329963" y="2899669"/>
            <a:chExt cx="280495" cy="361077"/>
          </a:xfrm>
        </p:grpSpPr>
        <p:sp>
          <p:nvSpPr>
            <p:cNvPr id="8075" name="Google Shape;8075;p78"/>
            <p:cNvSpPr/>
            <p:nvPr/>
          </p:nvSpPr>
          <p:spPr>
            <a:xfrm>
              <a:off x="1329963" y="2899669"/>
              <a:ext cx="280495" cy="361077"/>
            </a:xfrm>
            <a:custGeom>
              <a:rect b="b" l="l" r="r" t="t"/>
              <a:pathLst>
                <a:path extrusionOk="0" h="24116" w="18734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78"/>
            <p:cNvSpPr/>
            <p:nvPr/>
          </p:nvSpPr>
          <p:spPr>
            <a:xfrm>
              <a:off x="1537722" y="2899669"/>
              <a:ext cx="72736" cy="361077"/>
            </a:xfrm>
            <a:custGeom>
              <a:rect b="b" l="l" r="r" t="t"/>
              <a:pathLst>
                <a:path extrusionOk="0" h="24116" w="4858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78"/>
            <p:cNvSpPr/>
            <p:nvPr/>
          </p:nvSpPr>
          <p:spPr>
            <a:xfrm>
              <a:off x="1402685" y="3004806"/>
              <a:ext cx="135052" cy="255940"/>
            </a:xfrm>
            <a:custGeom>
              <a:rect b="b" l="l" r="r" t="t"/>
              <a:pathLst>
                <a:path extrusionOk="0" h="17094" w="902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78"/>
            <p:cNvSpPr/>
            <p:nvPr/>
          </p:nvSpPr>
          <p:spPr>
            <a:xfrm>
              <a:off x="1459655" y="3004806"/>
              <a:ext cx="57315" cy="255940"/>
            </a:xfrm>
            <a:custGeom>
              <a:rect b="b" l="l" r="r" t="t"/>
              <a:pathLst>
                <a:path extrusionOk="0" h="17094" w="3828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78"/>
            <p:cNvSpPr/>
            <p:nvPr/>
          </p:nvSpPr>
          <p:spPr>
            <a:xfrm>
              <a:off x="1480437" y="3004806"/>
              <a:ext cx="57300" cy="255940"/>
            </a:xfrm>
            <a:custGeom>
              <a:rect b="b" l="l" r="r" t="t"/>
              <a:pathLst>
                <a:path extrusionOk="0" h="17094" w="3827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78"/>
            <p:cNvSpPr/>
            <p:nvPr/>
          </p:nvSpPr>
          <p:spPr>
            <a:xfrm>
              <a:off x="1480437" y="3004806"/>
              <a:ext cx="57300" cy="255940"/>
            </a:xfrm>
            <a:custGeom>
              <a:rect b="b" l="l" r="r" t="t"/>
              <a:pathLst>
                <a:path extrusionOk="0" h="17094" w="3827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78"/>
            <p:cNvSpPr/>
            <p:nvPr/>
          </p:nvSpPr>
          <p:spPr>
            <a:xfrm>
              <a:off x="1425024" y="3119390"/>
              <a:ext cx="31502" cy="26906"/>
            </a:xfrm>
            <a:custGeom>
              <a:rect b="b" l="l" r="r" t="t"/>
              <a:pathLst>
                <a:path extrusionOk="0" h="1797" w="2104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2" name="Google Shape;8082;p78"/>
          <p:cNvGrpSpPr/>
          <p:nvPr/>
        </p:nvGrpSpPr>
        <p:grpSpPr>
          <a:xfrm>
            <a:off x="937429" y="3800908"/>
            <a:ext cx="195496" cy="343439"/>
            <a:chOff x="937429" y="3800908"/>
            <a:chExt cx="195496" cy="343439"/>
          </a:xfrm>
        </p:grpSpPr>
        <p:sp>
          <p:nvSpPr>
            <p:cNvPr id="8083" name="Google Shape;8083;p78"/>
            <p:cNvSpPr/>
            <p:nvPr/>
          </p:nvSpPr>
          <p:spPr>
            <a:xfrm>
              <a:off x="1010450" y="3957356"/>
              <a:ext cx="49439" cy="88473"/>
            </a:xfrm>
            <a:custGeom>
              <a:rect b="b" l="l" r="r" t="t"/>
              <a:pathLst>
                <a:path extrusionOk="0" h="5909" w="3302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78"/>
            <p:cNvSpPr/>
            <p:nvPr/>
          </p:nvSpPr>
          <p:spPr>
            <a:xfrm>
              <a:off x="1035005" y="3957356"/>
              <a:ext cx="24570" cy="88473"/>
            </a:xfrm>
            <a:custGeom>
              <a:rect b="b" l="l" r="r" t="t"/>
              <a:pathLst>
                <a:path extrusionOk="0" h="5909" w="1641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78"/>
            <p:cNvSpPr/>
            <p:nvPr/>
          </p:nvSpPr>
          <p:spPr>
            <a:xfrm>
              <a:off x="967015" y="3818845"/>
              <a:ext cx="136325" cy="164653"/>
            </a:xfrm>
            <a:custGeom>
              <a:rect b="b" l="l" r="r" t="t"/>
              <a:pathLst>
                <a:path extrusionOk="0" h="10997" w="9105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78"/>
            <p:cNvSpPr/>
            <p:nvPr/>
          </p:nvSpPr>
          <p:spPr>
            <a:xfrm>
              <a:off x="986225" y="3818845"/>
              <a:ext cx="117115" cy="146925"/>
            </a:xfrm>
            <a:custGeom>
              <a:rect b="b" l="l" r="r" t="t"/>
              <a:pathLst>
                <a:path extrusionOk="0" h="9813" w="7822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78"/>
            <p:cNvSpPr/>
            <p:nvPr/>
          </p:nvSpPr>
          <p:spPr>
            <a:xfrm>
              <a:off x="937429" y="3800908"/>
              <a:ext cx="195496" cy="37776"/>
            </a:xfrm>
            <a:custGeom>
              <a:rect b="b" l="l" r="r" t="t"/>
              <a:pathLst>
                <a:path extrusionOk="0" h="2523" w="13057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78"/>
            <p:cNvSpPr/>
            <p:nvPr/>
          </p:nvSpPr>
          <p:spPr>
            <a:xfrm>
              <a:off x="961984" y="3800908"/>
              <a:ext cx="170941" cy="37776"/>
            </a:xfrm>
            <a:custGeom>
              <a:rect b="b" l="l" r="r" t="t"/>
              <a:pathLst>
                <a:path extrusionOk="0" h="2523" w="11417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78"/>
            <p:cNvSpPr/>
            <p:nvPr/>
          </p:nvSpPr>
          <p:spPr>
            <a:xfrm>
              <a:off x="988740" y="3858987"/>
              <a:ext cx="92560" cy="85493"/>
            </a:xfrm>
            <a:custGeom>
              <a:rect b="b" l="l" r="r" t="t"/>
              <a:pathLst>
                <a:path extrusionOk="0" h="5710" w="6182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78"/>
            <p:cNvSpPr/>
            <p:nvPr/>
          </p:nvSpPr>
          <p:spPr>
            <a:xfrm>
              <a:off x="988426" y="4031320"/>
              <a:ext cx="93818" cy="37162"/>
            </a:xfrm>
            <a:custGeom>
              <a:rect b="b" l="l" r="r" t="t"/>
              <a:pathLst>
                <a:path extrusionOk="0" h="2482" w="6266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78"/>
            <p:cNvSpPr/>
            <p:nvPr/>
          </p:nvSpPr>
          <p:spPr>
            <a:xfrm>
              <a:off x="967015" y="4057762"/>
              <a:ext cx="136325" cy="38734"/>
            </a:xfrm>
            <a:custGeom>
              <a:rect b="b" l="l" r="r" t="t"/>
              <a:pathLst>
                <a:path extrusionOk="0" h="2587" w="9105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78"/>
            <p:cNvSpPr/>
            <p:nvPr/>
          </p:nvSpPr>
          <p:spPr>
            <a:xfrm>
              <a:off x="937429" y="4076971"/>
              <a:ext cx="195496" cy="67376"/>
            </a:xfrm>
            <a:custGeom>
              <a:rect b="b" l="l" r="r" t="t"/>
              <a:pathLst>
                <a:path extrusionOk="0" h="4500" w="13057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78"/>
            <p:cNvSpPr/>
            <p:nvPr/>
          </p:nvSpPr>
          <p:spPr>
            <a:xfrm>
              <a:off x="961984" y="4076971"/>
              <a:ext cx="170941" cy="67376"/>
            </a:xfrm>
            <a:custGeom>
              <a:rect b="b" l="l" r="r" t="t"/>
              <a:pathLst>
                <a:path extrusionOk="0" h="4500" w="11417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78"/>
            <p:cNvSpPr/>
            <p:nvPr/>
          </p:nvSpPr>
          <p:spPr>
            <a:xfrm>
              <a:off x="992513" y="4093336"/>
              <a:ext cx="85328" cy="10406"/>
            </a:xfrm>
            <a:custGeom>
              <a:rect b="b" l="l" r="r" t="t"/>
              <a:pathLst>
                <a:path extrusionOk="0" h="695" w="5699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78"/>
            <p:cNvSpPr/>
            <p:nvPr/>
          </p:nvSpPr>
          <p:spPr>
            <a:xfrm>
              <a:off x="992513" y="4116319"/>
              <a:ext cx="85328" cy="10406"/>
            </a:xfrm>
            <a:custGeom>
              <a:rect b="b" l="l" r="r" t="t"/>
              <a:pathLst>
                <a:path extrusionOk="0" h="695" w="5699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6" name="Google Shape;8096;p78"/>
          <p:cNvGrpSpPr/>
          <p:nvPr/>
        </p:nvGrpSpPr>
        <p:grpSpPr>
          <a:xfrm>
            <a:off x="2687659" y="3810655"/>
            <a:ext cx="365164" cy="342511"/>
            <a:chOff x="2611459" y="3810655"/>
            <a:chExt cx="365164" cy="342511"/>
          </a:xfrm>
        </p:grpSpPr>
        <p:sp>
          <p:nvSpPr>
            <p:cNvPr id="8097" name="Google Shape;8097;p78"/>
            <p:cNvSpPr/>
            <p:nvPr/>
          </p:nvSpPr>
          <p:spPr>
            <a:xfrm>
              <a:off x="2901073" y="3962941"/>
              <a:ext cx="56042" cy="160640"/>
            </a:xfrm>
            <a:custGeom>
              <a:rect b="b" l="l" r="r" t="t"/>
              <a:pathLst>
                <a:path extrusionOk="0" h="10729" w="3743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78"/>
            <p:cNvSpPr/>
            <p:nvPr/>
          </p:nvSpPr>
          <p:spPr>
            <a:xfrm>
              <a:off x="2879976" y="4089249"/>
              <a:ext cx="39677" cy="54470"/>
            </a:xfrm>
            <a:custGeom>
              <a:rect b="b" l="l" r="r" t="t"/>
              <a:pathLst>
                <a:path extrusionOk="0" h="3638" w="265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78"/>
            <p:cNvSpPr/>
            <p:nvPr/>
          </p:nvSpPr>
          <p:spPr>
            <a:xfrm>
              <a:off x="2901073" y="4089249"/>
              <a:ext cx="18581" cy="54470"/>
            </a:xfrm>
            <a:custGeom>
              <a:rect b="b" l="l" r="r" t="t"/>
              <a:pathLst>
                <a:path extrusionOk="0" h="3638" w="1241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78"/>
            <p:cNvSpPr/>
            <p:nvPr/>
          </p:nvSpPr>
          <p:spPr>
            <a:xfrm>
              <a:off x="2622479" y="4021573"/>
              <a:ext cx="269475" cy="131593"/>
            </a:xfrm>
            <a:custGeom>
              <a:rect b="b" l="l" r="r" t="t"/>
              <a:pathLst>
                <a:path extrusionOk="0" h="8789" w="17998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78"/>
            <p:cNvSpPr/>
            <p:nvPr/>
          </p:nvSpPr>
          <p:spPr>
            <a:xfrm>
              <a:off x="2642947" y="4021573"/>
              <a:ext cx="248693" cy="131279"/>
            </a:xfrm>
            <a:custGeom>
              <a:rect b="b" l="l" r="r" t="t"/>
              <a:pathLst>
                <a:path extrusionOk="0" h="8768" w="1661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78"/>
            <p:cNvSpPr/>
            <p:nvPr/>
          </p:nvSpPr>
          <p:spPr>
            <a:xfrm>
              <a:off x="2921525" y="3936889"/>
              <a:ext cx="52898" cy="45352"/>
            </a:xfrm>
            <a:custGeom>
              <a:rect b="b" l="l" r="r" t="t"/>
              <a:pathLst>
                <a:path extrusionOk="0" h="3029" w="3533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78"/>
            <p:cNvSpPr/>
            <p:nvPr/>
          </p:nvSpPr>
          <p:spPr>
            <a:xfrm>
              <a:off x="2942621" y="3936889"/>
              <a:ext cx="34003" cy="45307"/>
            </a:xfrm>
            <a:custGeom>
              <a:rect b="b" l="l" r="r" t="t"/>
              <a:pathLst>
                <a:path extrusionOk="0" h="3026" w="2271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78"/>
            <p:cNvSpPr/>
            <p:nvPr/>
          </p:nvSpPr>
          <p:spPr>
            <a:xfrm>
              <a:off x="2611459" y="3810655"/>
              <a:ext cx="295288" cy="284163"/>
            </a:xfrm>
            <a:custGeom>
              <a:rect b="b" l="l" r="r" t="t"/>
              <a:pathLst>
                <a:path extrusionOk="0" h="18979" w="19722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78"/>
            <p:cNvSpPr/>
            <p:nvPr/>
          </p:nvSpPr>
          <p:spPr>
            <a:xfrm>
              <a:off x="2744924" y="3810655"/>
              <a:ext cx="166854" cy="284313"/>
            </a:xfrm>
            <a:custGeom>
              <a:rect b="b" l="l" r="r" t="t"/>
              <a:pathLst>
                <a:path extrusionOk="0" h="18989" w="11144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78"/>
            <p:cNvSpPr/>
            <p:nvPr/>
          </p:nvSpPr>
          <p:spPr>
            <a:xfrm>
              <a:off x="2722900" y="3921467"/>
              <a:ext cx="73036" cy="62540"/>
            </a:xfrm>
            <a:custGeom>
              <a:rect b="b" l="l" r="r" t="t"/>
              <a:pathLst>
                <a:path extrusionOk="0" h="4177" w="4878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78"/>
            <p:cNvSpPr/>
            <p:nvPr/>
          </p:nvSpPr>
          <p:spPr>
            <a:xfrm>
              <a:off x="2752800" y="3921467"/>
              <a:ext cx="46295" cy="62540"/>
            </a:xfrm>
            <a:custGeom>
              <a:rect b="b" l="l" r="r" t="t"/>
              <a:pathLst>
                <a:path extrusionOk="0" h="4177" w="3092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8" name="Google Shape;8108;p78"/>
          <p:cNvGrpSpPr/>
          <p:nvPr/>
        </p:nvGrpSpPr>
        <p:grpSpPr>
          <a:xfrm>
            <a:off x="3952456" y="1524280"/>
            <a:ext cx="370195" cy="300154"/>
            <a:chOff x="3952456" y="1524280"/>
            <a:chExt cx="370195" cy="300154"/>
          </a:xfrm>
        </p:grpSpPr>
        <p:sp>
          <p:nvSpPr>
            <p:cNvPr id="8109" name="Google Shape;8109;p78"/>
            <p:cNvSpPr/>
            <p:nvPr/>
          </p:nvSpPr>
          <p:spPr>
            <a:xfrm>
              <a:off x="3952456" y="1550482"/>
              <a:ext cx="370195" cy="248064"/>
            </a:xfrm>
            <a:custGeom>
              <a:rect b="b" l="l" r="r" t="t"/>
              <a:pathLst>
                <a:path extrusionOk="0" h="16568" w="24725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78"/>
            <p:cNvSpPr/>
            <p:nvPr/>
          </p:nvSpPr>
          <p:spPr>
            <a:xfrm>
              <a:off x="3977955" y="1550482"/>
              <a:ext cx="344697" cy="226669"/>
            </a:xfrm>
            <a:custGeom>
              <a:rect b="b" l="l" r="r" t="t"/>
              <a:pathLst>
                <a:path extrusionOk="0" h="15139" w="23022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78"/>
            <p:cNvSpPr/>
            <p:nvPr/>
          </p:nvSpPr>
          <p:spPr>
            <a:xfrm>
              <a:off x="3990232" y="1524280"/>
              <a:ext cx="294644" cy="251613"/>
            </a:xfrm>
            <a:custGeom>
              <a:rect b="b" l="l" r="r" t="t"/>
              <a:pathLst>
                <a:path extrusionOk="0" h="16805" w="19679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78"/>
            <p:cNvSpPr/>
            <p:nvPr/>
          </p:nvSpPr>
          <p:spPr>
            <a:xfrm>
              <a:off x="4003138" y="1524430"/>
              <a:ext cx="281738" cy="230367"/>
            </a:xfrm>
            <a:custGeom>
              <a:rect b="b" l="l" r="r" t="t"/>
              <a:pathLst>
                <a:path extrusionOk="0" h="15386" w="18817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78"/>
            <p:cNvSpPr/>
            <p:nvPr/>
          </p:nvSpPr>
          <p:spPr>
            <a:xfrm>
              <a:off x="4137547" y="1524280"/>
              <a:ext cx="147329" cy="230517"/>
            </a:xfrm>
            <a:custGeom>
              <a:rect b="b" l="l" r="r" t="t"/>
              <a:pathLst>
                <a:path extrusionOk="0" h="15396" w="984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78"/>
            <p:cNvSpPr/>
            <p:nvPr/>
          </p:nvSpPr>
          <p:spPr>
            <a:xfrm>
              <a:off x="4137547" y="1766430"/>
              <a:ext cx="25828" cy="58003"/>
            </a:xfrm>
            <a:custGeom>
              <a:rect b="b" l="l" r="r" t="t"/>
              <a:pathLst>
                <a:path extrusionOk="0" h="3874" w="1725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118" name="Shape 8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9" name="Google Shape;8119;p79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0" name="Google Shape;8120;p79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21" name="Google Shape;8121;p79"/>
          <p:cNvGrpSpPr/>
          <p:nvPr/>
        </p:nvGrpSpPr>
        <p:grpSpPr>
          <a:xfrm>
            <a:off x="908482" y="1502585"/>
            <a:ext cx="257112" cy="362808"/>
            <a:chOff x="908482" y="1502585"/>
            <a:chExt cx="257112" cy="362808"/>
          </a:xfrm>
        </p:grpSpPr>
        <p:sp>
          <p:nvSpPr>
            <p:cNvPr id="8122" name="Google Shape;8122;p79"/>
            <p:cNvSpPr/>
            <p:nvPr/>
          </p:nvSpPr>
          <p:spPr>
            <a:xfrm>
              <a:off x="908482" y="1526088"/>
              <a:ext cx="257112" cy="339305"/>
            </a:xfrm>
            <a:custGeom>
              <a:rect b="b" l="l" r="r" t="t"/>
              <a:pathLst>
                <a:path extrusionOk="0" h="12921" w="9791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79"/>
            <p:cNvSpPr/>
            <p:nvPr/>
          </p:nvSpPr>
          <p:spPr>
            <a:xfrm>
              <a:off x="920036" y="1526088"/>
              <a:ext cx="234003" cy="315671"/>
            </a:xfrm>
            <a:custGeom>
              <a:rect b="b" l="l" r="r" t="t"/>
              <a:pathLst>
                <a:path extrusionOk="0" h="12021" w="8911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79"/>
            <p:cNvSpPr/>
            <p:nvPr/>
          </p:nvSpPr>
          <p:spPr>
            <a:xfrm>
              <a:off x="931853" y="1549459"/>
              <a:ext cx="210631" cy="280746"/>
            </a:xfrm>
            <a:custGeom>
              <a:rect b="b" l="l" r="r" t="t"/>
              <a:pathLst>
                <a:path extrusionOk="0" h="10691" w="8021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9"/>
            <p:cNvSpPr/>
            <p:nvPr/>
          </p:nvSpPr>
          <p:spPr>
            <a:xfrm>
              <a:off x="984373" y="1502585"/>
              <a:ext cx="105329" cy="52678"/>
            </a:xfrm>
            <a:custGeom>
              <a:rect b="b" l="l" r="r" t="t"/>
              <a:pathLst>
                <a:path extrusionOk="0" h="2006" w="4011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79"/>
            <p:cNvSpPr/>
            <p:nvPr/>
          </p:nvSpPr>
          <p:spPr>
            <a:xfrm>
              <a:off x="964022" y="1663559"/>
              <a:ext cx="29175" cy="29175"/>
            </a:xfrm>
            <a:custGeom>
              <a:rect b="b" l="l" r="r" t="t"/>
              <a:pathLst>
                <a:path extrusionOk="0" h="1111" w="1111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79"/>
            <p:cNvSpPr/>
            <p:nvPr/>
          </p:nvSpPr>
          <p:spPr>
            <a:xfrm>
              <a:off x="964022" y="1716079"/>
              <a:ext cx="29175" cy="29437"/>
            </a:xfrm>
            <a:custGeom>
              <a:rect b="b" l="l" r="r" t="t"/>
              <a:pathLst>
                <a:path extrusionOk="0" h="1121" w="1111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79"/>
            <p:cNvSpPr/>
            <p:nvPr/>
          </p:nvSpPr>
          <p:spPr>
            <a:xfrm>
              <a:off x="964022" y="1768862"/>
              <a:ext cx="29175" cy="29175"/>
            </a:xfrm>
            <a:custGeom>
              <a:rect b="b" l="l" r="r" t="t"/>
              <a:pathLst>
                <a:path extrusionOk="0" h="1111" w="1111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79"/>
            <p:cNvSpPr/>
            <p:nvPr/>
          </p:nvSpPr>
          <p:spPr>
            <a:xfrm>
              <a:off x="1005985" y="1660539"/>
              <a:ext cx="68145" cy="11843"/>
            </a:xfrm>
            <a:custGeom>
              <a:rect b="b" l="l" r="r" t="t"/>
              <a:pathLst>
                <a:path extrusionOk="0" h="451" w="259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79"/>
            <p:cNvSpPr/>
            <p:nvPr/>
          </p:nvSpPr>
          <p:spPr>
            <a:xfrm>
              <a:off x="1005985" y="1683910"/>
              <a:ext cx="109110" cy="11843"/>
            </a:xfrm>
            <a:custGeom>
              <a:rect b="b" l="l" r="r" t="t"/>
              <a:pathLst>
                <a:path extrusionOk="0" h="451" w="415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79"/>
            <p:cNvSpPr/>
            <p:nvPr/>
          </p:nvSpPr>
          <p:spPr>
            <a:xfrm>
              <a:off x="1005985" y="1713322"/>
              <a:ext cx="68145" cy="11581"/>
            </a:xfrm>
            <a:custGeom>
              <a:rect b="b" l="l" r="r" t="t"/>
              <a:pathLst>
                <a:path extrusionOk="0" h="441" w="259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79"/>
            <p:cNvSpPr/>
            <p:nvPr/>
          </p:nvSpPr>
          <p:spPr>
            <a:xfrm>
              <a:off x="1005985" y="1736693"/>
              <a:ext cx="109110" cy="11581"/>
            </a:xfrm>
            <a:custGeom>
              <a:rect b="b" l="l" r="r" t="t"/>
              <a:pathLst>
                <a:path extrusionOk="0" h="441" w="415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79"/>
            <p:cNvSpPr/>
            <p:nvPr/>
          </p:nvSpPr>
          <p:spPr>
            <a:xfrm>
              <a:off x="1005985" y="1765842"/>
              <a:ext cx="68145" cy="11843"/>
            </a:xfrm>
            <a:custGeom>
              <a:rect b="b" l="l" r="r" t="t"/>
              <a:pathLst>
                <a:path extrusionOk="0" h="451" w="259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79"/>
            <p:cNvSpPr/>
            <p:nvPr/>
          </p:nvSpPr>
          <p:spPr>
            <a:xfrm>
              <a:off x="1005985" y="1789213"/>
              <a:ext cx="109110" cy="11843"/>
            </a:xfrm>
            <a:custGeom>
              <a:rect b="b" l="l" r="r" t="t"/>
              <a:pathLst>
                <a:path extrusionOk="0" h="451" w="415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79"/>
            <p:cNvSpPr/>
            <p:nvPr/>
          </p:nvSpPr>
          <p:spPr>
            <a:xfrm>
              <a:off x="1005985" y="1572831"/>
              <a:ext cx="103333" cy="11843"/>
            </a:xfrm>
            <a:custGeom>
              <a:rect b="b" l="l" r="r" t="t"/>
              <a:pathLst>
                <a:path extrusionOk="0" h="451" w="393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79"/>
            <p:cNvSpPr/>
            <p:nvPr/>
          </p:nvSpPr>
          <p:spPr>
            <a:xfrm>
              <a:off x="959243" y="1625613"/>
              <a:ext cx="155853" cy="11581"/>
            </a:xfrm>
            <a:custGeom>
              <a:rect b="b" l="l" r="r" t="t"/>
              <a:pathLst>
                <a:path extrusionOk="0" h="441" w="593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79"/>
            <p:cNvSpPr/>
            <p:nvPr/>
          </p:nvSpPr>
          <p:spPr>
            <a:xfrm>
              <a:off x="1005985" y="1596202"/>
              <a:ext cx="27179" cy="11843"/>
            </a:xfrm>
            <a:custGeom>
              <a:rect b="b" l="l" r="r" t="t"/>
              <a:pathLst>
                <a:path extrusionOk="0" h="451" w="103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79"/>
            <p:cNvSpPr/>
            <p:nvPr/>
          </p:nvSpPr>
          <p:spPr>
            <a:xfrm>
              <a:off x="1040911" y="1596202"/>
              <a:ext cx="38996" cy="11843"/>
            </a:xfrm>
            <a:custGeom>
              <a:rect b="b" l="l" r="r" t="t"/>
              <a:pathLst>
                <a:path extrusionOk="0" h="451" w="1485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79"/>
            <p:cNvSpPr/>
            <p:nvPr/>
          </p:nvSpPr>
          <p:spPr>
            <a:xfrm>
              <a:off x="961002" y="1572831"/>
              <a:ext cx="35215" cy="35215"/>
            </a:xfrm>
            <a:custGeom>
              <a:rect b="b" l="l" r="r" t="t"/>
              <a:pathLst>
                <a:path extrusionOk="0" h="1341" w="1341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79"/>
            <p:cNvSpPr/>
            <p:nvPr/>
          </p:nvSpPr>
          <p:spPr>
            <a:xfrm>
              <a:off x="984373" y="1543682"/>
              <a:ext cx="105329" cy="11581"/>
            </a:xfrm>
            <a:custGeom>
              <a:rect b="b" l="l" r="r" t="t"/>
              <a:pathLst>
                <a:path extrusionOk="0" h="441" w="4011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79"/>
            <p:cNvSpPr/>
            <p:nvPr/>
          </p:nvSpPr>
          <p:spPr>
            <a:xfrm>
              <a:off x="969799" y="1581628"/>
              <a:ext cx="17620" cy="17620"/>
            </a:xfrm>
            <a:custGeom>
              <a:rect b="b" l="l" r="r" t="t"/>
              <a:pathLst>
                <a:path extrusionOk="0" h="671" w="671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2" name="Google Shape;8142;p79"/>
          <p:cNvGrpSpPr/>
          <p:nvPr/>
        </p:nvGrpSpPr>
        <p:grpSpPr>
          <a:xfrm>
            <a:off x="1303537" y="1502716"/>
            <a:ext cx="362939" cy="362677"/>
            <a:chOff x="1303537" y="1502716"/>
            <a:chExt cx="362939" cy="362677"/>
          </a:xfrm>
        </p:grpSpPr>
        <p:sp>
          <p:nvSpPr>
            <p:cNvPr id="8143" name="Google Shape;8143;p79"/>
            <p:cNvSpPr/>
            <p:nvPr/>
          </p:nvSpPr>
          <p:spPr>
            <a:xfrm>
              <a:off x="1426697" y="1695727"/>
              <a:ext cx="116883" cy="99552"/>
            </a:xfrm>
            <a:custGeom>
              <a:rect b="b" l="l" r="r" t="t"/>
              <a:pathLst>
                <a:path extrusionOk="0" h="3791" w="4451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79"/>
            <p:cNvSpPr/>
            <p:nvPr/>
          </p:nvSpPr>
          <p:spPr>
            <a:xfrm>
              <a:off x="1464643" y="1695727"/>
              <a:ext cx="40992" cy="17620"/>
            </a:xfrm>
            <a:custGeom>
              <a:rect b="b" l="l" r="r" t="t"/>
              <a:pathLst>
                <a:path extrusionOk="0" h="671" w="1561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79"/>
            <p:cNvSpPr/>
            <p:nvPr/>
          </p:nvSpPr>
          <p:spPr>
            <a:xfrm>
              <a:off x="1426697" y="1710538"/>
              <a:ext cx="116883" cy="84741"/>
            </a:xfrm>
            <a:custGeom>
              <a:rect b="b" l="l" r="r" t="t"/>
              <a:pathLst>
                <a:path extrusionOk="0" h="3227" w="4451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79"/>
            <p:cNvSpPr/>
            <p:nvPr/>
          </p:nvSpPr>
          <p:spPr>
            <a:xfrm>
              <a:off x="1444291" y="1613796"/>
              <a:ext cx="29437" cy="64363"/>
            </a:xfrm>
            <a:custGeom>
              <a:rect b="b" l="l" r="r" t="t"/>
              <a:pathLst>
                <a:path extrusionOk="0" h="2451" w="1121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79"/>
            <p:cNvSpPr/>
            <p:nvPr/>
          </p:nvSpPr>
          <p:spPr>
            <a:xfrm>
              <a:off x="1456108" y="1608019"/>
              <a:ext cx="69878" cy="70140"/>
            </a:xfrm>
            <a:custGeom>
              <a:rect b="b" l="l" r="r" t="t"/>
              <a:pathLst>
                <a:path extrusionOk="0" h="2671" w="2661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79"/>
            <p:cNvSpPr/>
            <p:nvPr/>
          </p:nvSpPr>
          <p:spPr>
            <a:xfrm>
              <a:off x="1450068" y="1637168"/>
              <a:ext cx="70140" cy="64363"/>
            </a:xfrm>
            <a:custGeom>
              <a:rect b="b" l="l" r="r" t="t"/>
              <a:pathLst>
                <a:path extrusionOk="0" h="2451" w="2671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79"/>
            <p:cNvSpPr/>
            <p:nvPr/>
          </p:nvSpPr>
          <p:spPr>
            <a:xfrm>
              <a:off x="1450068" y="1637168"/>
              <a:ext cx="70140" cy="63103"/>
            </a:xfrm>
            <a:custGeom>
              <a:rect b="b" l="l" r="r" t="t"/>
              <a:pathLst>
                <a:path extrusionOk="0" h="2403" w="2671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79"/>
            <p:cNvSpPr/>
            <p:nvPr/>
          </p:nvSpPr>
          <p:spPr>
            <a:xfrm>
              <a:off x="1426697" y="1725638"/>
              <a:ext cx="23398" cy="69642"/>
            </a:xfrm>
            <a:custGeom>
              <a:rect b="b" l="l" r="r" t="t"/>
              <a:pathLst>
                <a:path extrusionOk="0" h="2652" w="891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79"/>
            <p:cNvSpPr/>
            <p:nvPr/>
          </p:nvSpPr>
          <p:spPr>
            <a:xfrm>
              <a:off x="1520182" y="1725638"/>
              <a:ext cx="23398" cy="69642"/>
            </a:xfrm>
            <a:custGeom>
              <a:rect b="b" l="l" r="r" t="t"/>
              <a:pathLst>
                <a:path extrusionOk="0" h="2652" w="891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79"/>
            <p:cNvSpPr/>
            <p:nvPr/>
          </p:nvSpPr>
          <p:spPr>
            <a:xfrm>
              <a:off x="1303537" y="1502716"/>
              <a:ext cx="362939" cy="362677"/>
            </a:xfrm>
            <a:custGeom>
              <a:rect b="b" l="l" r="r" t="t"/>
              <a:pathLst>
                <a:path extrusionOk="0" h="13811" w="13821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79"/>
            <p:cNvSpPr/>
            <p:nvPr/>
          </p:nvSpPr>
          <p:spPr>
            <a:xfrm>
              <a:off x="1346262" y="1555236"/>
              <a:ext cx="267694" cy="257742"/>
            </a:xfrm>
            <a:custGeom>
              <a:rect b="b" l="l" r="r" t="t"/>
              <a:pathLst>
                <a:path extrusionOk="0" h="9815" w="10194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4" name="Google Shape;8154;p79"/>
          <p:cNvGrpSpPr/>
          <p:nvPr/>
        </p:nvGrpSpPr>
        <p:grpSpPr>
          <a:xfrm>
            <a:off x="1751901" y="1502716"/>
            <a:ext cx="362677" cy="362677"/>
            <a:chOff x="1751901" y="1502716"/>
            <a:chExt cx="362677" cy="362677"/>
          </a:xfrm>
        </p:grpSpPr>
        <p:sp>
          <p:nvSpPr>
            <p:cNvPr id="8155" name="Google Shape;8155;p79"/>
            <p:cNvSpPr/>
            <p:nvPr/>
          </p:nvSpPr>
          <p:spPr>
            <a:xfrm>
              <a:off x="1751901" y="1502716"/>
              <a:ext cx="362677" cy="362677"/>
            </a:xfrm>
            <a:custGeom>
              <a:rect b="b" l="l" r="r" t="t"/>
              <a:pathLst>
                <a:path extrusionOk="0" h="13811" w="13811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79"/>
            <p:cNvSpPr/>
            <p:nvPr/>
          </p:nvSpPr>
          <p:spPr>
            <a:xfrm>
              <a:off x="1779027" y="1529843"/>
              <a:ext cx="308397" cy="308397"/>
            </a:xfrm>
            <a:custGeom>
              <a:rect b="b" l="l" r="r" t="t"/>
              <a:pathLst>
                <a:path extrusionOk="0" h="11744" w="11744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79"/>
            <p:cNvSpPr/>
            <p:nvPr/>
          </p:nvSpPr>
          <p:spPr>
            <a:xfrm>
              <a:off x="1927816" y="1551035"/>
              <a:ext cx="10845" cy="138416"/>
            </a:xfrm>
            <a:custGeom>
              <a:rect b="b" l="l" r="r" t="t"/>
              <a:pathLst>
                <a:path extrusionOk="0" h="5271" w="413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79"/>
            <p:cNvSpPr/>
            <p:nvPr/>
          </p:nvSpPr>
          <p:spPr>
            <a:xfrm>
              <a:off x="1925821" y="1678632"/>
              <a:ext cx="142014" cy="10819"/>
            </a:xfrm>
            <a:custGeom>
              <a:rect b="b" l="l" r="r" t="t"/>
              <a:pathLst>
                <a:path extrusionOk="0" h="412" w="5408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79"/>
            <p:cNvSpPr/>
            <p:nvPr/>
          </p:nvSpPr>
          <p:spPr>
            <a:xfrm>
              <a:off x="1816999" y="1567789"/>
              <a:ext cx="288020" cy="270215"/>
            </a:xfrm>
            <a:custGeom>
              <a:rect b="b" l="l" r="r" t="t"/>
              <a:pathLst>
                <a:path extrusionOk="0" h="10290" w="10968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79"/>
            <p:cNvSpPr/>
            <p:nvPr/>
          </p:nvSpPr>
          <p:spPr>
            <a:xfrm>
              <a:off x="1798644" y="1678632"/>
              <a:ext cx="22400" cy="10819"/>
            </a:xfrm>
            <a:custGeom>
              <a:rect b="b" l="l" r="r" t="t"/>
              <a:pathLst>
                <a:path extrusionOk="0" h="412" w="853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79"/>
            <p:cNvSpPr/>
            <p:nvPr/>
          </p:nvSpPr>
          <p:spPr>
            <a:xfrm>
              <a:off x="1927816" y="1798063"/>
              <a:ext cx="10845" cy="18828"/>
            </a:xfrm>
            <a:custGeom>
              <a:rect b="b" l="l" r="r" t="t"/>
              <a:pathLst>
                <a:path extrusionOk="0" h="717" w="413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79"/>
            <p:cNvSpPr/>
            <p:nvPr/>
          </p:nvSpPr>
          <p:spPr>
            <a:xfrm>
              <a:off x="1835486" y="1588508"/>
              <a:ext cx="20667" cy="16518"/>
            </a:xfrm>
            <a:custGeom>
              <a:rect b="b" l="l" r="r" t="t"/>
              <a:pathLst>
                <a:path extrusionOk="0" h="629" w="787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79"/>
            <p:cNvSpPr/>
            <p:nvPr/>
          </p:nvSpPr>
          <p:spPr>
            <a:xfrm>
              <a:off x="2009958" y="1763189"/>
              <a:ext cx="20667" cy="16491"/>
            </a:xfrm>
            <a:custGeom>
              <a:rect b="b" l="l" r="r" t="t"/>
              <a:pathLst>
                <a:path extrusionOk="0" h="628" w="787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79"/>
            <p:cNvSpPr/>
            <p:nvPr/>
          </p:nvSpPr>
          <p:spPr>
            <a:xfrm>
              <a:off x="2010247" y="1588193"/>
              <a:ext cx="21113" cy="16833"/>
            </a:xfrm>
            <a:custGeom>
              <a:rect b="b" l="l" r="r" t="t"/>
              <a:pathLst>
                <a:path extrusionOk="0" h="641" w="804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79"/>
            <p:cNvSpPr/>
            <p:nvPr/>
          </p:nvSpPr>
          <p:spPr>
            <a:xfrm>
              <a:off x="1835591" y="1762927"/>
              <a:ext cx="20719" cy="16754"/>
            </a:xfrm>
            <a:custGeom>
              <a:rect b="b" l="l" r="r" t="t"/>
              <a:pathLst>
                <a:path extrusionOk="0" h="638" w="789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79"/>
            <p:cNvSpPr/>
            <p:nvPr/>
          </p:nvSpPr>
          <p:spPr>
            <a:xfrm>
              <a:off x="1808018" y="1628581"/>
              <a:ext cx="22820" cy="14128"/>
            </a:xfrm>
            <a:custGeom>
              <a:rect b="b" l="l" r="r" t="t"/>
              <a:pathLst>
                <a:path extrusionOk="0" h="538" w="869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79"/>
            <p:cNvSpPr/>
            <p:nvPr/>
          </p:nvSpPr>
          <p:spPr>
            <a:xfrm>
              <a:off x="2035194" y="1725139"/>
              <a:ext cx="23004" cy="14102"/>
            </a:xfrm>
            <a:custGeom>
              <a:rect b="b" l="l" r="r" t="t"/>
              <a:pathLst>
                <a:path extrusionOk="0" h="537" w="876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79"/>
            <p:cNvSpPr/>
            <p:nvPr/>
          </p:nvSpPr>
          <p:spPr>
            <a:xfrm>
              <a:off x="1973299" y="1561276"/>
              <a:ext cx="16649" cy="18119"/>
            </a:xfrm>
            <a:custGeom>
              <a:rect b="b" l="l" r="r" t="t"/>
              <a:pathLst>
                <a:path extrusionOk="0" h="690" w="634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79"/>
            <p:cNvSpPr/>
            <p:nvPr/>
          </p:nvSpPr>
          <p:spPr>
            <a:xfrm>
              <a:off x="1876557" y="1788557"/>
              <a:ext cx="16623" cy="18277"/>
            </a:xfrm>
            <a:custGeom>
              <a:rect b="b" l="l" r="r" t="t"/>
              <a:pathLst>
                <a:path extrusionOk="0" h="696" w="633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79"/>
            <p:cNvSpPr/>
            <p:nvPr/>
          </p:nvSpPr>
          <p:spPr>
            <a:xfrm>
              <a:off x="1878710" y="1560541"/>
              <a:ext cx="15966" cy="18093"/>
            </a:xfrm>
            <a:custGeom>
              <a:rect b="b" l="l" r="r" t="t"/>
              <a:pathLst>
                <a:path extrusionOk="0" h="689" w="608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79"/>
            <p:cNvSpPr/>
            <p:nvPr/>
          </p:nvSpPr>
          <p:spPr>
            <a:xfrm>
              <a:off x="1971014" y="1789292"/>
              <a:ext cx="16386" cy="18277"/>
            </a:xfrm>
            <a:custGeom>
              <a:rect b="b" l="l" r="r" t="t"/>
              <a:pathLst>
                <a:path extrusionOk="0" h="696" w="624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79"/>
            <p:cNvSpPr/>
            <p:nvPr/>
          </p:nvSpPr>
          <p:spPr>
            <a:xfrm>
              <a:off x="2036375" y="1630734"/>
              <a:ext cx="22951" cy="13997"/>
            </a:xfrm>
            <a:custGeom>
              <a:rect b="b" l="l" r="r" t="t"/>
              <a:pathLst>
                <a:path extrusionOk="0" h="533" w="874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79"/>
            <p:cNvSpPr/>
            <p:nvPr/>
          </p:nvSpPr>
          <p:spPr>
            <a:xfrm>
              <a:off x="1807441" y="1723143"/>
              <a:ext cx="22846" cy="14075"/>
            </a:xfrm>
            <a:custGeom>
              <a:rect b="b" l="l" r="r" t="t"/>
              <a:pathLst>
                <a:path extrusionOk="0" h="536" w="87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4" name="Google Shape;8174;p79"/>
          <p:cNvGrpSpPr/>
          <p:nvPr/>
        </p:nvGrpSpPr>
        <p:grpSpPr>
          <a:xfrm>
            <a:off x="3095178" y="1502716"/>
            <a:ext cx="334290" cy="362677"/>
            <a:chOff x="3095178" y="1502716"/>
            <a:chExt cx="334290" cy="362677"/>
          </a:xfrm>
        </p:grpSpPr>
        <p:sp>
          <p:nvSpPr>
            <p:cNvPr id="8175" name="Google Shape;8175;p79"/>
            <p:cNvSpPr/>
            <p:nvPr/>
          </p:nvSpPr>
          <p:spPr>
            <a:xfrm>
              <a:off x="3125351" y="1502716"/>
              <a:ext cx="304117" cy="304117"/>
            </a:xfrm>
            <a:custGeom>
              <a:rect b="b" l="l" r="r" t="t"/>
              <a:pathLst>
                <a:path extrusionOk="0" h="11581" w="11581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79"/>
            <p:cNvSpPr/>
            <p:nvPr/>
          </p:nvSpPr>
          <p:spPr>
            <a:xfrm>
              <a:off x="3095178" y="1505973"/>
              <a:ext cx="289306" cy="300887"/>
            </a:xfrm>
            <a:custGeom>
              <a:rect b="b" l="l" r="r" t="t"/>
              <a:pathLst>
                <a:path extrusionOk="0" h="11458" w="11017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79"/>
            <p:cNvSpPr/>
            <p:nvPr/>
          </p:nvSpPr>
          <p:spPr>
            <a:xfrm>
              <a:off x="3125351" y="1503215"/>
              <a:ext cx="303854" cy="303356"/>
            </a:xfrm>
            <a:custGeom>
              <a:rect b="b" l="l" r="r" t="t"/>
              <a:pathLst>
                <a:path extrusionOk="0" h="11552" w="11571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79"/>
            <p:cNvSpPr/>
            <p:nvPr/>
          </p:nvSpPr>
          <p:spPr>
            <a:xfrm>
              <a:off x="3125351" y="1505973"/>
              <a:ext cx="229224" cy="300598"/>
            </a:xfrm>
            <a:custGeom>
              <a:rect b="b" l="l" r="r" t="t"/>
              <a:pathLst>
                <a:path extrusionOk="0" h="11447" w="8729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79"/>
            <p:cNvSpPr/>
            <p:nvPr/>
          </p:nvSpPr>
          <p:spPr>
            <a:xfrm>
              <a:off x="3177871" y="1795253"/>
              <a:ext cx="198814" cy="70140"/>
            </a:xfrm>
            <a:custGeom>
              <a:rect b="b" l="l" r="r" t="t"/>
              <a:pathLst>
                <a:path extrusionOk="0" h="2671" w="7571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79"/>
            <p:cNvSpPr/>
            <p:nvPr/>
          </p:nvSpPr>
          <p:spPr>
            <a:xfrm>
              <a:off x="3265580" y="1818624"/>
              <a:ext cx="23398" cy="46769"/>
            </a:xfrm>
            <a:custGeom>
              <a:rect b="b" l="l" r="r" t="t"/>
              <a:pathLst>
                <a:path extrusionOk="0" h="1781" w="891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79"/>
            <p:cNvSpPr/>
            <p:nvPr/>
          </p:nvSpPr>
          <p:spPr>
            <a:xfrm>
              <a:off x="3267076" y="1806807"/>
              <a:ext cx="20378" cy="19879"/>
            </a:xfrm>
            <a:custGeom>
              <a:rect b="b" l="l" r="r" t="t"/>
              <a:pathLst>
                <a:path extrusionOk="0" h="757" w="776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79"/>
            <p:cNvSpPr/>
            <p:nvPr/>
          </p:nvSpPr>
          <p:spPr>
            <a:xfrm>
              <a:off x="3341734" y="1818861"/>
              <a:ext cx="34952" cy="46533"/>
            </a:xfrm>
            <a:custGeom>
              <a:rect b="b" l="l" r="r" t="t"/>
              <a:pathLst>
                <a:path extrusionOk="0" h="1772" w="1331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79"/>
            <p:cNvSpPr/>
            <p:nvPr/>
          </p:nvSpPr>
          <p:spPr>
            <a:xfrm>
              <a:off x="3213060" y="1614033"/>
              <a:ext cx="128700" cy="93538"/>
            </a:xfrm>
            <a:custGeom>
              <a:rect b="b" l="l" r="r" t="t"/>
              <a:pathLst>
                <a:path extrusionOk="0" h="3562" w="4901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79"/>
            <p:cNvSpPr/>
            <p:nvPr/>
          </p:nvSpPr>
          <p:spPr>
            <a:xfrm>
              <a:off x="3242208" y="1614033"/>
              <a:ext cx="99552" cy="93276"/>
            </a:xfrm>
            <a:custGeom>
              <a:rect b="b" l="l" r="r" t="t"/>
              <a:pathLst>
                <a:path extrusionOk="0" h="3552" w="3791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79"/>
            <p:cNvSpPr/>
            <p:nvPr/>
          </p:nvSpPr>
          <p:spPr>
            <a:xfrm>
              <a:off x="3242208" y="1754287"/>
              <a:ext cx="70140" cy="52546"/>
            </a:xfrm>
            <a:custGeom>
              <a:rect b="b" l="l" r="r" t="t"/>
              <a:pathLst>
                <a:path extrusionOk="0" h="2001" w="2671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79"/>
            <p:cNvSpPr/>
            <p:nvPr/>
          </p:nvSpPr>
          <p:spPr>
            <a:xfrm>
              <a:off x="3242208" y="1754287"/>
              <a:ext cx="70140" cy="29044"/>
            </a:xfrm>
            <a:custGeom>
              <a:rect b="b" l="l" r="r" t="t"/>
              <a:pathLst>
                <a:path extrusionOk="0" h="1106" w="2671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79"/>
            <p:cNvSpPr/>
            <p:nvPr/>
          </p:nvSpPr>
          <p:spPr>
            <a:xfrm>
              <a:off x="3230654" y="1785379"/>
              <a:ext cx="46769" cy="41780"/>
            </a:xfrm>
            <a:custGeom>
              <a:rect b="b" l="l" r="r" t="t"/>
              <a:pathLst>
                <a:path extrusionOk="0" h="1591" w="1781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79"/>
            <p:cNvSpPr/>
            <p:nvPr/>
          </p:nvSpPr>
          <p:spPr>
            <a:xfrm>
              <a:off x="3277397" y="1785379"/>
              <a:ext cx="46769" cy="41780"/>
            </a:xfrm>
            <a:custGeom>
              <a:rect b="b" l="l" r="r" t="t"/>
              <a:pathLst>
                <a:path extrusionOk="0" h="1591" w="1781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79"/>
            <p:cNvSpPr/>
            <p:nvPr/>
          </p:nvSpPr>
          <p:spPr>
            <a:xfrm>
              <a:off x="3218837" y="1661327"/>
              <a:ext cx="116883" cy="110318"/>
            </a:xfrm>
            <a:custGeom>
              <a:rect b="b" l="l" r="r" t="t"/>
              <a:pathLst>
                <a:path extrusionOk="0" h="4201" w="4451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79"/>
            <p:cNvSpPr/>
            <p:nvPr/>
          </p:nvSpPr>
          <p:spPr>
            <a:xfrm>
              <a:off x="3218837" y="1661327"/>
              <a:ext cx="105329" cy="110056"/>
            </a:xfrm>
            <a:custGeom>
              <a:rect b="b" l="l" r="r" t="t"/>
              <a:pathLst>
                <a:path extrusionOk="0" h="4191" w="4011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79"/>
            <p:cNvSpPr/>
            <p:nvPr/>
          </p:nvSpPr>
          <p:spPr>
            <a:xfrm>
              <a:off x="3177871" y="1818861"/>
              <a:ext cx="35215" cy="46533"/>
            </a:xfrm>
            <a:custGeom>
              <a:rect b="b" l="l" r="r" t="t"/>
              <a:pathLst>
                <a:path extrusionOk="0" h="1772" w="1341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2" name="Google Shape;8192;p79"/>
          <p:cNvGrpSpPr/>
          <p:nvPr/>
        </p:nvGrpSpPr>
        <p:grpSpPr>
          <a:xfrm>
            <a:off x="3542281" y="1505605"/>
            <a:ext cx="366196" cy="357005"/>
            <a:chOff x="3542281" y="1505605"/>
            <a:chExt cx="366196" cy="357005"/>
          </a:xfrm>
        </p:grpSpPr>
        <p:sp>
          <p:nvSpPr>
            <p:cNvPr id="8193" name="Google Shape;8193;p79"/>
            <p:cNvSpPr/>
            <p:nvPr/>
          </p:nvSpPr>
          <p:spPr>
            <a:xfrm>
              <a:off x="3612133" y="1573592"/>
              <a:ext cx="226466" cy="226703"/>
            </a:xfrm>
            <a:custGeom>
              <a:rect b="b" l="l" r="r" t="t"/>
              <a:pathLst>
                <a:path extrusionOk="0" h="8633" w="8624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79"/>
            <p:cNvSpPr/>
            <p:nvPr/>
          </p:nvSpPr>
          <p:spPr>
            <a:xfrm>
              <a:off x="3657379" y="1652740"/>
              <a:ext cx="135974" cy="136001"/>
            </a:xfrm>
            <a:custGeom>
              <a:rect b="b" l="l" r="r" t="t"/>
              <a:pathLst>
                <a:path extrusionOk="0" h="5179" w="5178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79"/>
            <p:cNvSpPr/>
            <p:nvPr/>
          </p:nvSpPr>
          <p:spPr>
            <a:xfrm>
              <a:off x="3542281" y="1681153"/>
              <a:ext cx="54805" cy="11318"/>
            </a:xfrm>
            <a:custGeom>
              <a:rect b="b" l="l" r="r" t="t"/>
              <a:pathLst>
                <a:path extrusionOk="0" h="431" w="2087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79"/>
            <p:cNvSpPr/>
            <p:nvPr/>
          </p:nvSpPr>
          <p:spPr>
            <a:xfrm>
              <a:off x="3853909" y="1681153"/>
              <a:ext cx="54568" cy="11318"/>
            </a:xfrm>
            <a:custGeom>
              <a:rect b="b" l="l" r="r" t="t"/>
              <a:pathLst>
                <a:path extrusionOk="0" h="431" w="2078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79"/>
            <p:cNvSpPr/>
            <p:nvPr/>
          </p:nvSpPr>
          <p:spPr>
            <a:xfrm>
              <a:off x="3719694" y="1505605"/>
              <a:ext cx="11344" cy="50918"/>
            </a:xfrm>
            <a:custGeom>
              <a:rect b="b" l="l" r="r" t="t"/>
              <a:pathLst>
                <a:path extrusionOk="0" h="1939" w="432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79"/>
            <p:cNvSpPr/>
            <p:nvPr/>
          </p:nvSpPr>
          <p:spPr>
            <a:xfrm>
              <a:off x="3639023" y="1798850"/>
              <a:ext cx="25814" cy="31092"/>
            </a:xfrm>
            <a:custGeom>
              <a:rect b="b" l="l" r="r" t="t"/>
              <a:pathLst>
                <a:path extrusionOk="0" h="1184" w="983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79"/>
            <p:cNvSpPr/>
            <p:nvPr/>
          </p:nvSpPr>
          <p:spPr>
            <a:xfrm>
              <a:off x="3786053" y="1543761"/>
              <a:ext cx="25971" cy="31092"/>
            </a:xfrm>
            <a:custGeom>
              <a:rect b="b" l="l" r="r" t="t"/>
              <a:pathLst>
                <a:path extrusionOk="0" h="1184" w="989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79"/>
            <p:cNvSpPr/>
            <p:nvPr/>
          </p:nvSpPr>
          <p:spPr>
            <a:xfrm>
              <a:off x="3579728" y="1601874"/>
              <a:ext cx="35950" cy="22741"/>
            </a:xfrm>
            <a:custGeom>
              <a:rect b="b" l="l" r="r" t="t"/>
              <a:pathLst>
                <a:path extrusionOk="0" h="866" w="1369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79"/>
            <p:cNvSpPr/>
            <p:nvPr/>
          </p:nvSpPr>
          <p:spPr>
            <a:xfrm>
              <a:off x="3834818" y="1749167"/>
              <a:ext cx="35687" cy="22741"/>
            </a:xfrm>
            <a:custGeom>
              <a:rect b="b" l="l" r="r" t="t"/>
              <a:pathLst>
                <a:path extrusionOk="0" h="866" w="1359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79"/>
            <p:cNvSpPr/>
            <p:nvPr/>
          </p:nvSpPr>
          <p:spPr>
            <a:xfrm>
              <a:off x="3786000" y="1798850"/>
              <a:ext cx="25709" cy="31092"/>
            </a:xfrm>
            <a:custGeom>
              <a:rect b="b" l="l" r="r" t="t"/>
              <a:pathLst>
                <a:path extrusionOk="0" h="1184" w="979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79"/>
            <p:cNvSpPr/>
            <p:nvPr/>
          </p:nvSpPr>
          <p:spPr>
            <a:xfrm>
              <a:off x="3638472" y="1543761"/>
              <a:ext cx="25971" cy="31092"/>
            </a:xfrm>
            <a:custGeom>
              <a:rect b="b" l="l" r="r" t="t"/>
              <a:pathLst>
                <a:path extrusionOk="0" h="1184" w="989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79"/>
            <p:cNvSpPr/>
            <p:nvPr/>
          </p:nvSpPr>
          <p:spPr>
            <a:xfrm>
              <a:off x="3835317" y="1601507"/>
              <a:ext cx="36291" cy="23109"/>
            </a:xfrm>
            <a:custGeom>
              <a:rect b="b" l="l" r="r" t="t"/>
              <a:pathLst>
                <a:path extrusionOk="0" h="880" w="1382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79"/>
            <p:cNvSpPr/>
            <p:nvPr/>
          </p:nvSpPr>
          <p:spPr>
            <a:xfrm>
              <a:off x="3579964" y="1749167"/>
              <a:ext cx="35950" cy="22741"/>
            </a:xfrm>
            <a:custGeom>
              <a:rect b="b" l="l" r="r" t="t"/>
              <a:pathLst>
                <a:path extrusionOk="0" h="866" w="1369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79"/>
            <p:cNvSpPr/>
            <p:nvPr/>
          </p:nvSpPr>
          <p:spPr>
            <a:xfrm>
              <a:off x="3737209" y="1591764"/>
              <a:ext cx="80776" cy="68302"/>
            </a:xfrm>
            <a:custGeom>
              <a:rect b="b" l="l" r="r" t="t"/>
              <a:pathLst>
                <a:path extrusionOk="0" h="2601" w="3076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79"/>
            <p:cNvSpPr/>
            <p:nvPr/>
          </p:nvSpPr>
          <p:spPr>
            <a:xfrm>
              <a:off x="3691307" y="1732150"/>
              <a:ext cx="68118" cy="102073"/>
            </a:xfrm>
            <a:custGeom>
              <a:rect b="b" l="l" r="r" t="t"/>
              <a:pathLst>
                <a:path extrusionOk="0" h="3887" w="2594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79"/>
            <p:cNvSpPr/>
            <p:nvPr/>
          </p:nvSpPr>
          <p:spPr>
            <a:xfrm>
              <a:off x="3691307" y="1751267"/>
              <a:ext cx="68118" cy="82955"/>
            </a:xfrm>
            <a:custGeom>
              <a:rect b="b" l="l" r="r" t="t"/>
              <a:pathLst>
                <a:path extrusionOk="0" h="3159" w="2594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79"/>
            <p:cNvSpPr/>
            <p:nvPr/>
          </p:nvSpPr>
          <p:spPr>
            <a:xfrm>
              <a:off x="3712656" y="1732150"/>
              <a:ext cx="25420" cy="17122"/>
            </a:xfrm>
            <a:custGeom>
              <a:rect b="b" l="l" r="r" t="t"/>
              <a:pathLst>
                <a:path extrusionOk="0" h="652" w="968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79"/>
            <p:cNvSpPr/>
            <p:nvPr/>
          </p:nvSpPr>
          <p:spPr>
            <a:xfrm>
              <a:off x="3702625" y="1686930"/>
              <a:ext cx="45509" cy="51049"/>
            </a:xfrm>
            <a:custGeom>
              <a:rect b="b" l="l" r="r" t="t"/>
              <a:pathLst>
                <a:path extrusionOk="0" h="1944" w="1733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79"/>
            <p:cNvSpPr/>
            <p:nvPr/>
          </p:nvSpPr>
          <p:spPr>
            <a:xfrm>
              <a:off x="3702625" y="1686930"/>
              <a:ext cx="31171" cy="50944"/>
            </a:xfrm>
            <a:custGeom>
              <a:rect b="b" l="l" r="r" t="t"/>
              <a:pathLst>
                <a:path extrusionOk="0" h="1940" w="1187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79"/>
            <p:cNvSpPr/>
            <p:nvPr/>
          </p:nvSpPr>
          <p:spPr>
            <a:xfrm>
              <a:off x="3702625" y="1834196"/>
              <a:ext cx="45509" cy="28177"/>
            </a:xfrm>
            <a:custGeom>
              <a:rect b="b" l="l" r="r" t="t"/>
              <a:pathLst>
                <a:path extrusionOk="0" h="1073" w="1733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79"/>
            <p:cNvSpPr/>
            <p:nvPr/>
          </p:nvSpPr>
          <p:spPr>
            <a:xfrm>
              <a:off x="3691307" y="1759303"/>
              <a:ext cx="11344" cy="74920"/>
            </a:xfrm>
            <a:custGeom>
              <a:rect b="b" l="l" r="r" t="t"/>
              <a:pathLst>
                <a:path extrusionOk="0" h="2853" w="432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79"/>
            <p:cNvSpPr/>
            <p:nvPr/>
          </p:nvSpPr>
          <p:spPr>
            <a:xfrm>
              <a:off x="3748107" y="1759303"/>
              <a:ext cx="11318" cy="74920"/>
            </a:xfrm>
            <a:custGeom>
              <a:rect b="b" l="l" r="r" t="t"/>
              <a:pathLst>
                <a:path extrusionOk="0" h="2853" w="431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79"/>
            <p:cNvSpPr/>
            <p:nvPr/>
          </p:nvSpPr>
          <p:spPr>
            <a:xfrm>
              <a:off x="3722477" y="1845514"/>
              <a:ext cx="5803" cy="17095"/>
            </a:xfrm>
            <a:custGeom>
              <a:rect b="b" l="l" r="r" t="t"/>
              <a:pathLst>
                <a:path extrusionOk="0" h="651" w="221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79"/>
            <p:cNvSpPr/>
            <p:nvPr/>
          </p:nvSpPr>
          <p:spPr>
            <a:xfrm>
              <a:off x="3702625" y="1686930"/>
              <a:ext cx="45509" cy="22662"/>
            </a:xfrm>
            <a:custGeom>
              <a:rect b="b" l="l" r="r" t="t"/>
              <a:pathLst>
                <a:path extrusionOk="0" h="863" w="1733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79"/>
            <p:cNvSpPr/>
            <p:nvPr/>
          </p:nvSpPr>
          <p:spPr>
            <a:xfrm>
              <a:off x="3702625" y="1686930"/>
              <a:ext cx="31171" cy="20640"/>
            </a:xfrm>
            <a:custGeom>
              <a:rect b="b" l="l" r="r" t="t"/>
              <a:pathLst>
                <a:path extrusionOk="0" h="786" w="1187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8" name="Google Shape;8218;p79"/>
          <p:cNvGrpSpPr/>
          <p:nvPr/>
        </p:nvGrpSpPr>
        <p:grpSpPr>
          <a:xfrm>
            <a:off x="1748382" y="3384797"/>
            <a:ext cx="364673" cy="340067"/>
            <a:chOff x="1748382" y="3384797"/>
            <a:chExt cx="364673" cy="340067"/>
          </a:xfrm>
        </p:grpSpPr>
        <p:sp>
          <p:nvSpPr>
            <p:cNvPr id="8219" name="Google Shape;8219;p79"/>
            <p:cNvSpPr/>
            <p:nvPr/>
          </p:nvSpPr>
          <p:spPr>
            <a:xfrm>
              <a:off x="1805182" y="3628332"/>
              <a:ext cx="45509" cy="45509"/>
            </a:xfrm>
            <a:custGeom>
              <a:rect b="b" l="l" r="r" t="t"/>
              <a:pathLst>
                <a:path extrusionOk="0" h="1733" w="1733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79"/>
            <p:cNvSpPr/>
            <p:nvPr/>
          </p:nvSpPr>
          <p:spPr>
            <a:xfrm>
              <a:off x="1954208" y="3509453"/>
              <a:ext cx="105828" cy="90728"/>
            </a:xfrm>
            <a:custGeom>
              <a:rect b="b" l="l" r="r" t="t"/>
              <a:pathLst>
                <a:path extrusionOk="0" h="3455" w="403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79"/>
            <p:cNvSpPr/>
            <p:nvPr/>
          </p:nvSpPr>
          <p:spPr>
            <a:xfrm>
              <a:off x="1964764" y="3546165"/>
              <a:ext cx="100051" cy="54043"/>
            </a:xfrm>
            <a:custGeom>
              <a:rect b="b" l="l" r="r" t="t"/>
              <a:pathLst>
                <a:path extrusionOk="0" h="2058" w="381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79"/>
            <p:cNvSpPr/>
            <p:nvPr/>
          </p:nvSpPr>
          <p:spPr>
            <a:xfrm>
              <a:off x="1833569" y="3407433"/>
              <a:ext cx="153096" cy="294585"/>
            </a:xfrm>
            <a:custGeom>
              <a:rect b="b" l="l" r="r" t="t"/>
              <a:pathLst>
                <a:path extrusionOk="0" h="11218" w="583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79"/>
            <p:cNvSpPr/>
            <p:nvPr/>
          </p:nvSpPr>
          <p:spPr>
            <a:xfrm>
              <a:off x="1833569" y="3583086"/>
              <a:ext cx="152991" cy="118932"/>
            </a:xfrm>
            <a:custGeom>
              <a:rect b="b" l="l" r="r" t="t"/>
              <a:pathLst>
                <a:path extrusionOk="0" h="4529" w="5826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79"/>
            <p:cNvSpPr/>
            <p:nvPr/>
          </p:nvSpPr>
          <p:spPr>
            <a:xfrm>
              <a:off x="1975058" y="3384797"/>
              <a:ext cx="45535" cy="340067"/>
            </a:xfrm>
            <a:custGeom>
              <a:rect b="b" l="l" r="r" t="t"/>
              <a:pathLst>
                <a:path extrusionOk="0" h="12950" w="1734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79"/>
            <p:cNvSpPr/>
            <p:nvPr/>
          </p:nvSpPr>
          <p:spPr>
            <a:xfrm>
              <a:off x="1975058" y="3696451"/>
              <a:ext cx="45535" cy="28413"/>
            </a:xfrm>
            <a:custGeom>
              <a:rect b="b" l="l" r="r" t="t"/>
              <a:pathLst>
                <a:path extrusionOk="0" h="1082" w="1734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79"/>
            <p:cNvSpPr/>
            <p:nvPr/>
          </p:nvSpPr>
          <p:spPr>
            <a:xfrm>
              <a:off x="1748618" y="3503676"/>
              <a:ext cx="45272" cy="102073"/>
            </a:xfrm>
            <a:custGeom>
              <a:rect b="b" l="l" r="r" t="t"/>
              <a:pathLst>
                <a:path extrusionOk="0" h="3887" w="1724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79"/>
            <p:cNvSpPr/>
            <p:nvPr/>
          </p:nvSpPr>
          <p:spPr>
            <a:xfrm>
              <a:off x="1748382" y="3508954"/>
              <a:ext cx="45509" cy="96794"/>
            </a:xfrm>
            <a:custGeom>
              <a:rect b="b" l="l" r="r" t="t"/>
              <a:pathLst>
                <a:path extrusionOk="0" h="3686" w="1733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79"/>
            <p:cNvSpPr/>
            <p:nvPr/>
          </p:nvSpPr>
          <p:spPr>
            <a:xfrm>
              <a:off x="1788087" y="3503676"/>
              <a:ext cx="56827" cy="102073"/>
            </a:xfrm>
            <a:custGeom>
              <a:rect b="b" l="l" r="r" t="t"/>
              <a:pathLst>
                <a:path extrusionOk="0" h="3887" w="2164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79"/>
            <p:cNvSpPr/>
            <p:nvPr/>
          </p:nvSpPr>
          <p:spPr>
            <a:xfrm>
              <a:off x="1788087" y="3588627"/>
              <a:ext cx="56827" cy="17122"/>
            </a:xfrm>
            <a:custGeom>
              <a:rect b="b" l="l" r="r" t="t"/>
              <a:pathLst>
                <a:path extrusionOk="0" h="652" w="2164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79"/>
            <p:cNvSpPr/>
            <p:nvPr/>
          </p:nvSpPr>
          <p:spPr>
            <a:xfrm>
              <a:off x="1788087" y="3605722"/>
              <a:ext cx="56827" cy="90755"/>
            </a:xfrm>
            <a:custGeom>
              <a:rect b="b" l="l" r="r" t="t"/>
              <a:pathLst>
                <a:path extrusionOk="0" h="3456" w="2164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79"/>
            <p:cNvSpPr/>
            <p:nvPr/>
          </p:nvSpPr>
          <p:spPr>
            <a:xfrm>
              <a:off x="2080860" y="3548922"/>
              <a:ext cx="32195" cy="11581"/>
            </a:xfrm>
            <a:custGeom>
              <a:rect b="b" l="l" r="r" t="t"/>
              <a:pathLst>
                <a:path extrusionOk="0" h="441" w="1226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79"/>
            <p:cNvSpPr/>
            <p:nvPr/>
          </p:nvSpPr>
          <p:spPr>
            <a:xfrm>
              <a:off x="2059510" y="3484874"/>
              <a:ext cx="27468" cy="23345"/>
            </a:xfrm>
            <a:custGeom>
              <a:rect b="b" l="l" r="r" t="t"/>
              <a:pathLst>
                <a:path extrusionOk="0" h="889" w="1046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79"/>
            <p:cNvSpPr/>
            <p:nvPr/>
          </p:nvSpPr>
          <p:spPr>
            <a:xfrm>
              <a:off x="2058723" y="3600969"/>
              <a:ext cx="27704" cy="23608"/>
            </a:xfrm>
            <a:custGeom>
              <a:rect b="b" l="l" r="r" t="t"/>
              <a:pathLst>
                <a:path extrusionOk="0" h="899" w="1055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4" name="Google Shape;8234;p79"/>
          <p:cNvGrpSpPr/>
          <p:nvPr/>
        </p:nvGrpSpPr>
        <p:grpSpPr>
          <a:xfrm>
            <a:off x="6221064" y="3811049"/>
            <a:ext cx="364673" cy="339804"/>
            <a:chOff x="6221064" y="3811049"/>
            <a:chExt cx="364673" cy="339804"/>
          </a:xfrm>
        </p:grpSpPr>
        <p:sp>
          <p:nvSpPr>
            <p:cNvPr id="8235" name="Google Shape;8235;p79"/>
            <p:cNvSpPr/>
            <p:nvPr/>
          </p:nvSpPr>
          <p:spPr>
            <a:xfrm>
              <a:off x="6277838" y="4054558"/>
              <a:ext cx="45272" cy="45272"/>
            </a:xfrm>
            <a:custGeom>
              <a:rect b="b" l="l" r="r" t="t"/>
              <a:pathLst>
                <a:path extrusionOk="0" h="1724" w="1724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79"/>
            <p:cNvSpPr/>
            <p:nvPr/>
          </p:nvSpPr>
          <p:spPr>
            <a:xfrm>
              <a:off x="6426890" y="3935679"/>
              <a:ext cx="105828" cy="90728"/>
            </a:xfrm>
            <a:custGeom>
              <a:rect b="b" l="l" r="r" t="t"/>
              <a:pathLst>
                <a:path extrusionOk="0" h="3455" w="403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79"/>
            <p:cNvSpPr/>
            <p:nvPr/>
          </p:nvSpPr>
          <p:spPr>
            <a:xfrm>
              <a:off x="6437446" y="3972391"/>
              <a:ext cx="100051" cy="54043"/>
            </a:xfrm>
            <a:custGeom>
              <a:rect b="b" l="l" r="r" t="t"/>
              <a:pathLst>
                <a:path extrusionOk="0" h="2058" w="381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79"/>
            <p:cNvSpPr/>
            <p:nvPr/>
          </p:nvSpPr>
          <p:spPr>
            <a:xfrm>
              <a:off x="6306251" y="3833659"/>
              <a:ext cx="153070" cy="294585"/>
            </a:xfrm>
            <a:custGeom>
              <a:rect b="b" l="l" r="r" t="t"/>
              <a:pathLst>
                <a:path extrusionOk="0" h="11218" w="5829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79"/>
            <p:cNvSpPr/>
            <p:nvPr/>
          </p:nvSpPr>
          <p:spPr>
            <a:xfrm>
              <a:off x="6306251" y="4009312"/>
              <a:ext cx="152833" cy="119010"/>
            </a:xfrm>
            <a:custGeom>
              <a:rect b="b" l="l" r="r" t="t"/>
              <a:pathLst>
                <a:path extrusionOk="0" h="4532" w="582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79"/>
            <p:cNvSpPr/>
            <p:nvPr/>
          </p:nvSpPr>
          <p:spPr>
            <a:xfrm>
              <a:off x="6447740" y="3811049"/>
              <a:ext cx="45509" cy="339804"/>
            </a:xfrm>
            <a:custGeom>
              <a:rect b="b" l="l" r="r" t="t"/>
              <a:pathLst>
                <a:path extrusionOk="0" h="12940" w="1733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79"/>
            <p:cNvSpPr/>
            <p:nvPr/>
          </p:nvSpPr>
          <p:spPr>
            <a:xfrm>
              <a:off x="6447740" y="4122677"/>
              <a:ext cx="45509" cy="28177"/>
            </a:xfrm>
            <a:custGeom>
              <a:rect b="b" l="l" r="r" t="t"/>
              <a:pathLst>
                <a:path extrusionOk="0" h="1073" w="1733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79"/>
            <p:cNvSpPr/>
            <p:nvPr/>
          </p:nvSpPr>
          <p:spPr>
            <a:xfrm>
              <a:off x="6221300" y="3929902"/>
              <a:ext cx="45272" cy="102073"/>
            </a:xfrm>
            <a:custGeom>
              <a:rect b="b" l="l" r="r" t="t"/>
              <a:pathLst>
                <a:path extrusionOk="0" h="3887" w="1724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79"/>
            <p:cNvSpPr/>
            <p:nvPr/>
          </p:nvSpPr>
          <p:spPr>
            <a:xfrm>
              <a:off x="6221064" y="3935180"/>
              <a:ext cx="45509" cy="96794"/>
            </a:xfrm>
            <a:custGeom>
              <a:rect b="b" l="l" r="r" t="t"/>
              <a:pathLst>
                <a:path extrusionOk="0" h="3686" w="1733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79"/>
            <p:cNvSpPr/>
            <p:nvPr/>
          </p:nvSpPr>
          <p:spPr>
            <a:xfrm>
              <a:off x="6260769" y="3929902"/>
              <a:ext cx="56800" cy="102073"/>
            </a:xfrm>
            <a:custGeom>
              <a:rect b="b" l="l" r="r" t="t"/>
              <a:pathLst>
                <a:path extrusionOk="0" h="3887" w="2163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79"/>
            <p:cNvSpPr/>
            <p:nvPr/>
          </p:nvSpPr>
          <p:spPr>
            <a:xfrm>
              <a:off x="6260769" y="4014853"/>
              <a:ext cx="56800" cy="17122"/>
            </a:xfrm>
            <a:custGeom>
              <a:rect b="b" l="l" r="r" t="t"/>
              <a:pathLst>
                <a:path extrusionOk="0" h="652" w="2163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79"/>
            <p:cNvSpPr/>
            <p:nvPr/>
          </p:nvSpPr>
          <p:spPr>
            <a:xfrm>
              <a:off x="6260769" y="4031686"/>
              <a:ext cx="56800" cy="90755"/>
            </a:xfrm>
            <a:custGeom>
              <a:rect b="b" l="l" r="r" t="t"/>
              <a:pathLst>
                <a:path extrusionOk="0" h="3456" w="2163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79"/>
            <p:cNvSpPr/>
            <p:nvPr/>
          </p:nvSpPr>
          <p:spPr>
            <a:xfrm>
              <a:off x="6553542" y="3975148"/>
              <a:ext cx="32195" cy="11581"/>
            </a:xfrm>
            <a:custGeom>
              <a:rect b="b" l="l" r="r" t="t"/>
              <a:pathLst>
                <a:path extrusionOk="0" h="441" w="1226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79"/>
            <p:cNvSpPr/>
            <p:nvPr/>
          </p:nvSpPr>
          <p:spPr>
            <a:xfrm>
              <a:off x="6532192" y="3911100"/>
              <a:ext cx="27442" cy="23608"/>
            </a:xfrm>
            <a:custGeom>
              <a:rect b="b" l="l" r="r" t="t"/>
              <a:pathLst>
                <a:path extrusionOk="0" h="899" w="1045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79"/>
            <p:cNvSpPr/>
            <p:nvPr/>
          </p:nvSpPr>
          <p:spPr>
            <a:xfrm>
              <a:off x="6531221" y="4027327"/>
              <a:ext cx="27626" cy="23503"/>
            </a:xfrm>
            <a:custGeom>
              <a:rect b="b" l="l" r="r" t="t"/>
              <a:pathLst>
                <a:path extrusionOk="0" h="895" w="1052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0" name="Google Shape;8250;p79"/>
          <p:cNvGrpSpPr/>
          <p:nvPr/>
        </p:nvGrpSpPr>
        <p:grpSpPr>
          <a:xfrm>
            <a:off x="2182643" y="3386320"/>
            <a:ext cx="382030" cy="320451"/>
            <a:chOff x="2182643" y="3386320"/>
            <a:chExt cx="382030" cy="320451"/>
          </a:xfrm>
        </p:grpSpPr>
        <p:sp>
          <p:nvSpPr>
            <p:cNvPr id="8251" name="Google Shape;8251;p79"/>
            <p:cNvSpPr/>
            <p:nvPr/>
          </p:nvSpPr>
          <p:spPr>
            <a:xfrm>
              <a:off x="2182643" y="3386320"/>
              <a:ext cx="382030" cy="320451"/>
            </a:xfrm>
            <a:custGeom>
              <a:rect b="b" l="l" r="r" t="t"/>
              <a:pathLst>
                <a:path extrusionOk="0" h="12203" w="14548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79"/>
            <p:cNvSpPr/>
            <p:nvPr/>
          </p:nvSpPr>
          <p:spPr>
            <a:xfrm>
              <a:off x="2281171" y="3466492"/>
              <a:ext cx="185002" cy="184739"/>
            </a:xfrm>
            <a:custGeom>
              <a:rect b="b" l="l" r="r" t="t"/>
              <a:pathLst>
                <a:path extrusionOk="0" h="7035" w="7045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79"/>
            <p:cNvSpPr/>
            <p:nvPr/>
          </p:nvSpPr>
          <p:spPr>
            <a:xfrm>
              <a:off x="2299763" y="3484821"/>
              <a:ext cx="147791" cy="148054"/>
            </a:xfrm>
            <a:custGeom>
              <a:rect b="b" l="l" r="r" t="t"/>
              <a:pathLst>
                <a:path extrusionOk="0" h="5638" w="5628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79"/>
            <p:cNvSpPr/>
            <p:nvPr/>
          </p:nvSpPr>
          <p:spPr>
            <a:xfrm>
              <a:off x="2336711" y="3564993"/>
              <a:ext cx="73922" cy="67830"/>
            </a:xfrm>
            <a:custGeom>
              <a:rect b="b" l="l" r="r" t="t"/>
              <a:pathLst>
                <a:path extrusionOk="0" h="2583" w="2815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79"/>
            <p:cNvSpPr/>
            <p:nvPr/>
          </p:nvSpPr>
          <p:spPr>
            <a:xfrm>
              <a:off x="2295745" y="3386320"/>
              <a:ext cx="139519" cy="36974"/>
            </a:xfrm>
            <a:custGeom>
              <a:rect b="b" l="l" r="r" t="t"/>
              <a:pathLst>
                <a:path extrusionOk="0" h="1408" w="5313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79"/>
            <p:cNvSpPr/>
            <p:nvPr/>
          </p:nvSpPr>
          <p:spPr>
            <a:xfrm>
              <a:off x="2342987" y="3386320"/>
              <a:ext cx="92514" cy="36974"/>
            </a:xfrm>
            <a:custGeom>
              <a:rect b="b" l="l" r="r" t="t"/>
              <a:pathLst>
                <a:path extrusionOk="0" h="1408" w="3523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79"/>
            <p:cNvSpPr/>
            <p:nvPr/>
          </p:nvSpPr>
          <p:spPr>
            <a:xfrm>
              <a:off x="2182643" y="3676073"/>
              <a:ext cx="382030" cy="30698"/>
            </a:xfrm>
            <a:custGeom>
              <a:rect b="b" l="l" r="r" t="t"/>
              <a:pathLst>
                <a:path extrusionOk="0" h="1169" w="14548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79"/>
            <p:cNvSpPr/>
            <p:nvPr/>
          </p:nvSpPr>
          <p:spPr>
            <a:xfrm>
              <a:off x="2336711" y="3584609"/>
              <a:ext cx="74158" cy="48213"/>
            </a:xfrm>
            <a:custGeom>
              <a:rect b="b" l="l" r="r" t="t"/>
              <a:pathLst>
                <a:path extrusionOk="0" h="1836" w="2824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79"/>
            <p:cNvSpPr/>
            <p:nvPr/>
          </p:nvSpPr>
          <p:spPr>
            <a:xfrm>
              <a:off x="2360082" y="3564993"/>
              <a:ext cx="27179" cy="18513"/>
            </a:xfrm>
            <a:custGeom>
              <a:rect b="b" l="l" r="r" t="t"/>
              <a:pathLst>
                <a:path extrusionOk="0" h="705" w="1035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79"/>
            <p:cNvSpPr/>
            <p:nvPr/>
          </p:nvSpPr>
          <p:spPr>
            <a:xfrm>
              <a:off x="2349027" y="3515756"/>
              <a:ext cx="49290" cy="55566"/>
            </a:xfrm>
            <a:custGeom>
              <a:rect b="b" l="l" r="r" t="t"/>
              <a:pathLst>
                <a:path extrusionOk="0" h="2116" w="1877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79"/>
            <p:cNvSpPr/>
            <p:nvPr/>
          </p:nvSpPr>
          <p:spPr>
            <a:xfrm>
              <a:off x="2349027" y="3515756"/>
              <a:ext cx="33954" cy="55461"/>
            </a:xfrm>
            <a:custGeom>
              <a:rect b="b" l="l" r="r" t="t"/>
              <a:pathLst>
                <a:path extrusionOk="0" h="2112" w="1293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79"/>
            <p:cNvSpPr/>
            <p:nvPr/>
          </p:nvSpPr>
          <p:spPr>
            <a:xfrm>
              <a:off x="2349027" y="3515756"/>
              <a:ext cx="49290" cy="24894"/>
            </a:xfrm>
            <a:custGeom>
              <a:rect b="b" l="l" r="r" t="t"/>
              <a:pathLst>
                <a:path extrusionOk="0" h="948" w="1877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79"/>
            <p:cNvSpPr/>
            <p:nvPr/>
          </p:nvSpPr>
          <p:spPr>
            <a:xfrm>
              <a:off x="2349027" y="3515755"/>
              <a:ext cx="33954" cy="22374"/>
            </a:xfrm>
            <a:custGeom>
              <a:rect b="b" l="l" r="r" t="t"/>
              <a:pathLst>
                <a:path extrusionOk="0" h="852" w="1293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79"/>
            <p:cNvSpPr/>
            <p:nvPr/>
          </p:nvSpPr>
          <p:spPr>
            <a:xfrm>
              <a:off x="2336711" y="3595402"/>
              <a:ext cx="18382" cy="34978"/>
            </a:xfrm>
            <a:custGeom>
              <a:rect b="b" l="l" r="r" t="t"/>
              <a:pathLst>
                <a:path extrusionOk="0" h="1332" w="70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79"/>
            <p:cNvSpPr/>
            <p:nvPr/>
          </p:nvSpPr>
          <p:spPr>
            <a:xfrm>
              <a:off x="2392251" y="3595402"/>
              <a:ext cx="18382" cy="34978"/>
            </a:xfrm>
            <a:custGeom>
              <a:rect b="b" l="l" r="r" t="t"/>
              <a:pathLst>
                <a:path extrusionOk="0" h="1332" w="70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6" name="Google Shape;8266;p79"/>
          <p:cNvGrpSpPr/>
          <p:nvPr/>
        </p:nvGrpSpPr>
        <p:grpSpPr>
          <a:xfrm>
            <a:off x="3084386" y="3389340"/>
            <a:ext cx="353880" cy="330745"/>
            <a:chOff x="3084386" y="3389340"/>
            <a:chExt cx="353880" cy="330745"/>
          </a:xfrm>
        </p:grpSpPr>
        <p:sp>
          <p:nvSpPr>
            <p:cNvPr id="8267" name="Google Shape;8267;p79"/>
            <p:cNvSpPr/>
            <p:nvPr/>
          </p:nvSpPr>
          <p:spPr>
            <a:xfrm>
              <a:off x="3084386" y="3458430"/>
              <a:ext cx="353880" cy="261655"/>
            </a:xfrm>
            <a:custGeom>
              <a:rect b="b" l="l" r="r" t="t"/>
              <a:pathLst>
                <a:path extrusionOk="0" h="9964" w="13476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79"/>
            <p:cNvSpPr/>
            <p:nvPr/>
          </p:nvSpPr>
          <p:spPr>
            <a:xfrm>
              <a:off x="3084386" y="3458430"/>
              <a:ext cx="176940" cy="261655"/>
            </a:xfrm>
            <a:custGeom>
              <a:rect b="b" l="l" r="r" t="t"/>
              <a:pathLst>
                <a:path extrusionOk="0" h="9964" w="6738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79"/>
            <p:cNvSpPr/>
            <p:nvPr/>
          </p:nvSpPr>
          <p:spPr>
            <a:xfrm>
              <a:off x="3115031" y="3489102"/>
              <a:ext cx="292825" cy="200574"/>
            </a:xfrm>
            <a:custGeom>
              <a:rect b="b" l="l" r="r" t="t"/>
              <a:pathLst>
                <a:path extrusionOk="0" h="7638" w="11151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79"/>
            <p:cNvSpPr/>
            <p:nvPr/>
          </p:nvSpPr>
          <p:spPr>
            <a:xfrm>
              <a:off x="3115031" y="3489102"/>
              <a:ext cx="146294" cy="200338"/>
            </a:xfrm>
            <a:custGeom>
              <a:rect b="b" l="l" r="r" t="t"/>
              <a:pathLst>
                <a:path extrusionOk="0" h="7629" w="5571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79"/>
            <p:cNvSpPr/>
            <p:nvPr/>
          </p:nvSpPr>
          <p:spPr>
            <a:xfrm>
              <a:off x="3191947" y="3389340"/>
              <a:ext cx="138994" cy="115885"/>
            </a:xfrm>
            <a:custGeom>
              <a:rect b="b" l="l" r="r" t="t"/>
              <a:pathLst>
                <a:path extrusionOk="0" h="4413" w="5293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79"/>
            <p:cNvSpPr/>
            <p:nvPr/>
          </p:nvSpPr>
          <p:spPr>
            <a:xfrm>
              <a:off x="3223091" y="3538103"/>
              <a:ext cx="137261" cy="97792"/>
            </a:xfrm>
            <a:custGeom>
              <a:rect b="b" l="l" r="r" t="t"/>
              <a:pathLst>
                <a:path extrusionOk="0" h="3724" w="5227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79"/>
            <p:cNvSpPr/>
            <p:nvPr/>
          </p:nvSpPr>
          <p:spPr>
            <a:xfrm>
              <a:off x="3182651" y="3610475"/>
              <a:ext cx="40467" cy="34532"/>
            </a:xfrm>
            <a:custGeom>
              <a:rect b="b" l="l" r="r" t="t"/>
              <a:pathLst>
                <a:path extrusionOk="0" h="1315" w="1541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79"/>
            <p:cNvSpPr/>
            <p:nvPr/>
          </p:nvSpPr>
          <p:spPr>
            <a:xfrm>
              <a:off x="3145729" y="3529489"/>
              <a:ext cx="39495" cy="35005"/>
            </a:xfrm>
            <a:custGeom>
              <a:rect b="b" l="l" r="r" t="t"/>
              <a:pathLst>
                <a:path extrusionOk="0" h="1333" w="1504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79"/>
            <p:cNvSpPr/>
            <p:nvPr/>
          </p:nvSpPr>
          <p:spPr>
            <a:xfrm>
              <a:off x="3345252" y="3621741"/>
              <a:ext cx="39521" cy="34978"/>
            </a:xfrm>
            <a:custGeom>
              <a:rect b="b" l="l" r="r" t="t"/>
              <a:pathLst>
                <a:path extrusionOk="0" h="1332" w="1505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79"/>
            <p:cNvSpPr/>
            <p:nvPr/>
          </p:nvSpPr>
          <p:spPr>
            <a:xfrm>
              <a:off x="3245491" y="3544930"/>
              <a:ext cx="39705" cy="34873"/>
            </a:xfrm>
            <a:custGeom>
              <a:rect b="b" l="l" r="r" t="t"/>
              <a:pathLst>
                <a:path extrusionOk="0" h="1328" w="1512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79"/>
            <p:cNvSpPr/>
            <p:nvPr/>
          </p:nvSpPr>
          <p:spPr>
            <a:xfrm>
              <a:off x="3191947" y="3389340"/>
              <a:ext cx="69642" cy="115885"/>
            </a:xfrm>
            <a:custGeom>
              <a:rect b="b" l="l" r="r" t="t"/>
              <a:pathLst>
                <a:path extrusionOk="0" h="4413" w="2652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79"/>
            <p:cNvSpPr/>
            <p:nvPr/>
          </p:nvSpPr>
          <p:spPr>
            <a:xfrm>
              <a:off x="3240449" y="3450683"/>
              <a:ext cx="36711" cy="31670"/>
            </a:xfrm>
            <a:custGeom>
              <a:rect b="b" l="l" r="r" t="t"/>
              <a:pathLst>
                <a:path extrusionOk="0" h="1206" w="1398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9" name="Google Shape;8279;p79"/>
          <p:cNvGrpSpPr/>
          <p:nvPr/>
        </p:nvGrpSpPr>
        <p:grpSpPr>
          <a:xfrm>
            <a:off x="863499" y="1970906"/>
            <a:ext cx="347078" cy="364016"/>
            <a:chOff x="863499" y="1970906"/>
            <a:chExt cx="347078" cy="364016"/>
          </a:xfrm>
        </p:grpSpPr>
        <p:sp>
          <p:nvSpPr>
            <p:cNvPr id="8280" name="Google Shape;8280;p79"/>
            <p:cNvSpPr/>
            <p:nvPr/>
          </p:nvSpPr>
          <p:spPr>
            <a:xfrm>
              <a:off x="984872" y="1970906"/>
              <a:ext cx="225705" cy="173447"/>
            </a:xfrm>
            <a:custGeom>
              <a:rect b="b" l="l" r="r" t="t"/>
              <a:pathLst>
                <a:path extrusionOk="0" h="6605" w="8595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79"/>
            <p:cNvSpPr/>
            <p:nvPr/>
          </p:nvSpPr>
          <p:spPr>
            <a:xfrm>
              <a:off x="1020822" y="1970906"/>
              <a:ext cx="159871" cy="173447"/>
            </a:xfrm>
            <a:custGeom>
              <a:rect b="b" l="l" r="r" t="t"/>
              <a:pathLst>
                <a:path extrusionOk="0" h="6605" w="6088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79"/>
            <p:cNvSpPr/>
            <p:nvPr/>
          </p:nvSpPr>
          <p:spPr>
            <a:xfrm>
              <a:off x="1056746" y="1970906"/>
              <a:ext cx="153831" cy="173447"/>
            </a:xfrm>
            <a:custGeom>
              <a:rect b="b" l="l" r="r" t="t"/>
              <a:pathLst>
                <a:path extrusionOk="0" h="6605" w="5858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79"/>
            <p:cNvSpPr/>
            <p:nvPr/>
          </p:nvSpPr>
          <p:spPr>
            <a:xfrm>
              <a:off x="863499" y="1970906"/>
              <a:ext cx="225967" cy="173447"/>
            </a:xfrm>
            <a:custGeom>
              <a:rect b="b" l="l" r="r" t="t"/>
              <a:pathLst>
                <a:path extrusionOk="0" h="6605" w="8605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79"/>
            <p:cNvSpPr/>
            <p:nvPr/>
          </p:nvSpPr>
          <p:spPr>
            <a:xfrm>
              <a:off x="895405" y="1970906"/>
              <a:ext cx="159871" cy="173447"/>
            </a:xfrm>
            <a:custGeom>
              <a:rect b="b" l="l" r="r" t="t"/>
              <a:pathLst>
                <a:path extrusionOk="0" h="6605" w="6088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79"/>
            <p:cNvSpPr/>
            <p:nvPr/>
          </p:nvSpPr>
          <p:spPr>
            <a:xfrm>
              <a:off x="863499" y="1970906"/>
              <a:ext cx="155827" cy="173185"/>
            </a:xfrm>
            <a:custGeom>
              <a:rect b="b" l="l" r="r" t="t"/>
              <a:pathLst>
                <a:path extrusionOk="0" h="6595" w="5934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79"/>
            <p:cNvSpPr/>
            <p:nvPr/>
          </p:nvSpPr>
          <p:spPr>
            <a:xfrm>
              <a:off x="1073080" y="2094302"/>
              <a:ext cx="35714" cy="49789"/>
            </a:xfrm>
            <a:custGeom>
              <a:rect b="b" l="l" r="r" t="t"/>
              <a:pathLst>
                <a:path extrusionOk="0" h="1896" w="136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79"/>
            <p:cNvSpPr/>
            <p:nvPr/>
          </p:nvSpPr>
          <p:spPr>
            <a:xfrm>
              <a:off x="1054987" y="2069171"/>
              <a:ext cx="37473" cy="52310"/>
            </a:xfrm>
            <a:custGeom>
              <a:rect b="b" l="l" r="r" t="t"/>
              <a:pathLst>
                <a:path extrusionOk="0" h="1992" w="1427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79"/>
            <p:cNvSpPr/>
            <p:nvPr/>
          </p:nvSpPr>
          <p:spPr>
            <a:xfrm>
              <a:off x="1037156" y="2044040"/>
              <a:ext cx="37473" cy="52310"/>
            </a:xfrm>
            <a:custGeom>
              <a:rect b="b" l="l" r="r" t="t"/>
              <a:pathLst>
                <a:path extrusionOk="0" h="1992" w="1427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79"/>
            <p:cNvSpPr/>
            <p:nvPr/>
          </p:nvSpPr>
          <p:spPr>
            <a:xfrm>
              <a:off x="924317" y="2114890"/>
              <a:ext cx="225442" cy="220033"/>
            </a:xfrm>
            <a:custGeom>
              <a:rect b="b" l="l" r="r" t="t"/>
              <a:pathLst>
                <a:path extrusionOk="0" h="8379" w="8585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79"/>
            <p:cNvSpPr/>
            <p:nvPr/>
          </p:nvSpPr>
          <p:spPr>
            <a:xfrm>
              <a:off x="1020822" y="2115100"/>
              <a:ext cx="128937" cy="219822"/>
            </a:xfrm>
            <a:custGeom>
              <a:rect b="b" l="l" r="r" t="t"/>
              <a:pathLst>
                <a:path extrusionOk="0" h="8371" w="491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79"/>
            <p:cNvSpPr/>
            <p:nvPr/>
          </p:nvSpPr>
          <p:spPr>
            <a:xfrm>
              <a:off x="953964" y="2141806"/>
              <a:ext cx="166147" cy="166147"/>
            </a:xfrm>
            <a:custGeom>
              <a:rect b="b" l="l" r="r" t="t"/>
              <a:pathLst>
                <a:path extrusionOk="0" h="6327" w="6327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79"/>
            <p:cNvSpPr/>
            <p:nvPr/>
          </p:nvSpPr>
          <p:spPr>
            <a:xfrm>
              <a:off x="1020560" y="2141806"/>
              <a:ext cx="104068" cy="166252"/>
            </a:xfrm>
            <a:custGeom>
              <a:rect b="b" l="l" r="r" t="t"/>
              <a:pathLst>
                <a:path extrusionOk="0" h="6331" w="3963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79"/>
            <p:cNvSpPr/>
            <p:nvPr/>
          </p:nvSpPr>
          <p:spPr>
            <a:xfrm>
              <a:off x="1020560" y="2187551"/>
              <a:ext cx="20378" cy="74657"/>
            </a:xfrm>
            <a:custGeom>
              <a:rect b="b" l="l" r="r" t="t"/>
              <a:pathLst>
                <a:path extrusionOk="0" h="2843" w="776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4" name="Google Shape;8294;p79"/>
          <p:cNvGrpSpPr/>
          <p:nvPr/>
        </p:nvGrpSpPr>
        <p:grpSpPr>
          <a:xfrm>
            <a:off x="1749879" y="1970906"/>
            <a:ext cx="364436" cy="364174"/>
            <a:chOff x="1749879" y="1970906"/>
            <a:chExt cx="364436" cy="364174"/>
          </a:xfrm>
        </p:grpSpPr>
        <p:sp>
          <p:nvSpPr>
            <p:cNvPr id="8295" name="Google Shape;8295;p79"/>
            <p:cNvSpPr/>
            <p:nvPr/>
          </p:nvSpPr>
          <p:spPr>
            <a:xfrm>
              <a:off x="1750141" y="1970906"/>
              <a:ext cx="276124" cy="181982"/>
            </a:xfrm>
            <a:custGeom>
              <a:rect b="b" l="l" r="r" t="t"/>
              <a:pathLst>
                <a:path extrusionOk="0" h="6930" w="10515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79"/>
            <p:cNvSpPr/>
            <p:nvPr/>
          </p:nvSpPr>
          <p:spPr>
            <a:xfrm>
              <a:off x="1932097" y="1970906"/>
              <a:ext cx="182218" cy="275966"/>
            </a:xfrm>
            <a:custGeom>
              <a:rect b="b" l="l" r="r" t="t"/>
              <a:pathLst>
                <a:path extrusionOk="0" h="10509" w="6939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79"/>
            <p:cNvSpPr/>
            <p:nvPr/>
          </p:nvSpPr>
          <p:spPr>
            <a:xfrm>
              <a:off x="1838086" y="2152862"/>
              <a:ext cx="276229" cy="182218"/>
            </a:xfrm>
            <a:custGeom>
              <a:rect b="b" l="l" r="r" t="t"/>
              <a:pathLst>
                <a:path extrusionOk="0" h="6939" w="10519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79"/>
            <p:cNvSpPr/>
            <p:nvPr/>
          </p:nvSpPr>
          <p:spPr>
            <a:xfrm>
              <a:off x="1749879" y="2058877"/>
              <a:ext cx="182244" cy="276203"/>
            </a:xfrm>
            <a:custGeom>
              <a:rect b="b" l="l" r="r" t="t"/>
              <a:pathLst>
                <a:path extrusionOk="0" h="10518" w="694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79"/>
            <p:cNvSpPr/>
            <p:nvPr/>
          </p:nvSpPr>
          <p:spPr>
            <a:xfrm>
              <a:off x="1750141" y="2152862"/>
              <a:ext cx="41228" cy="182218"/>
            </a:xfrm>
            <a:custGeom>
              <a:rect b="b" l="l" r="r" t="t"/>
              <a:pathLst>
                <a:path extrusionOk="0" h="6939" w="157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79"/>
            <p:cNvSpPr/>
            <p:nvPr/>
          </p:nvSpPr>
          <p:spPr>
            <a:xfrm>
              <a:off x="1796832" y="2059035"/>
              <a:ext cx="50340" cy="93853"/>
            </a:xfrm>
            <a:custGeom>
              <a:rect b="b" l="l" r="r" t="t"/>
              <a:pathLst>
                <a:path extrusionOk="0" h="3574" w="1917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79"/>
            <p:cNvSpPr/>
            <p:nvPr/>
          </p:nvSpPr>
          <p:spPr>
            <a:xfrm>
              <a:off x="1750141" y="1970906"/>
              <a:ext cx="41228" cy="181982"/>
            </a:xfrm>
            <a:custGeom>
              <a:rect b="b" l="l" r="r" t="t"/>
              <a:pathLst>
                <a:path extrusionOk="0" h="6930" w="157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79"/>
            <p:cNvSpPr/>
            <p:nvPr/>
          </p:nvSpPr>
          <p:spPr>
            <a:xfrm>
              <a:off x="1999953" y="2029518"/>
              <a:ext cx="41990" cy="64678"/>
            </a:xfrm>
            <a:custGeom>
              <a:rect b="b" l="l" r="r" t="t"/>
              <a:pathLst>
                <a:path extrusionOk="0" h="2463" w="1599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79"/>
            <p:cNvSpPr/>
            <p:nvPr/>
          </p:nvSpPr>
          <p:spPr>
            <a:xfrm>
              <a:off x="1932097" y="1970906"/>
              <a:ext cx="23634" cy="76443"/>
            </a:xfrm>
            <a:custGeom>
              <a:rect b="b" l="l" r="r" t="t"/>
              <a:pathLst>
                <a:path extrusionOk="0" h="2911" w="90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79"/>
            <p:cNvSpPr/>
            <p:nvPr/>
          </p:nvSpPr>
          <p:spPr>
            <a:xfrm>
              <a:off x="1932097" y="2076708"/>
              <a:ext cx="23634" cy="76180"/>
            </a:xfrm>
            <a:custGeom>
              <a:rect b="b" l="l" r="r" t="t"/>
              <a:pathLst>
                <a:path extrusionOk="0" h="2901" w="90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79"/>
            <p:cNvSpPr/>
            <p:nvPr/>
          </p:nvSpPr>
          <p:spPr>
            <a:xfrm>
              <a:off x="1981860" y="2152862"/>
              <a:ext cx="47268" cy="94011"/>
            </a:xfrm>
            <a:custGeom>
              <a:rect b="b" l="l" r="r" t="t"/>
              <a:pathLst>
                <a:path extrusionOk="0" h="3580" w="180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79"/>
            <p:cNvSpPr/>
            <p:nvPr/>
          </p:nvSpPr>
          <p:spPr>
            <a:xfrm>
              <a:off x="1920542" y="2152862"/>
              <a:ext cx="23398" cy="76417"/>
            </a:xfrm>
            <a:custGeom>
              <a:rect b="b" l="l" r="r" t="t"/>
              <a:pathLst>
                <a:path extrusionOk="0" h="2910" w="891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79"/>
            <p:cNvSpPr/>
            <p:nvPr/>
          </p:nvSpPr>
          <p:spPr>
            <a:xfrm>
              <a:off x="1834068" y="2211605"/>
              <a:ext cx="42252" cy="64888"/>
            </a:xfrm>
            <a:custGeom>
              <a:rect b="b" l="l" r="r" t="t"/>
              <a:pathLst>
                <a:path extrusionOk="0" h="2471" w="1609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79"/>
            <p:cNvSpPr/>
            <p:nvPr/>
          </p:nvSpPr>
          <p:spPr>
            <a:xfrm>
              <a:off x="1920542" y="2258663"/>
              <a:ext cx="29175" cy="76417"/>
            </a:xfrm>
            <a:custGeom>
              <a:rect b="b" l="l" r="r" t="t"/>
              <a:pathLst>
                <a:path extrusionOk="0" h="2910" w="1111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9" name="Google Shape;8309;p79"/>
          <p:cNvGrpSpPr/>
          <p:nvPr/>
        </p:nvGrpSpPr>
        <p:grpSpPr>
          <a:xfrm>
            <a:off x="2186425" y="1976158"/>
            <a:ext cx="396106" cy="353985"/>
            <a:chOff x="2186425" y="1976158"/>
            <a:chExt cx="396106" cy="353985"/>
          </a:xfrm>
        </p:grpSpPr>
        <p:sp>
          <p:nvSpPr>
            <p:cNvPr id="8310" name="Google Shape;8310;p79"/>
            <p:cNvSpPr/>
            <p:nvPr/>
          </p:nvSpPr>
          <p:spPr>
            <a:xfrm>
              <a:off x="2256277" y="2024949"/>
              <a:ext cx="255379" cy="255352"/>
            </a:xfrm>
            <a:custGeom>
              <a:rect b="b" l="l" r="r" t="t"/>
              <a:pathLst>
                <a:path extrusionOk="0" h="9724" w="9725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79"/>
            <p:cNvSpPr/>
            <p:nvPr/>
          </p:nvSpPr>
          <p:spPr>
            <a:xfrm>
              <a:off x="2230909" y="2027706"/>
              <a:ext cx="243036" cy="252700"/>
            </a:xfrm>
            <a:custGeom>
              <a:rect b="b" l="l" r="r" t="t"/>
              <a:pathLst>
                <a:path extrusionOk="0" h="9623" w="9255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79"/>
            <p:cNvSpPr/>
            <p:nvPr/>
          </p:nvSpPr>
          <p:spPr>
            <a:xfrm>
              <a:off x="2309322" y="2026210"/>
              <a:ext cx="202570" cy="252332"/>
            </a:xfrm>
            <a:custGeom>
              <a:rect b="b" l="l" r="r" t="t"/>
              <a:pathLst>
                <a:path extrusionOk="0" h="9609" w="7714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79"/>
            <p:cNvSpPr/>
            <p:nvPr/>
          </p:nvSpPr>
          <p:spPr>
            <a:xfrm>
              <a:off x="2339468" y="2073189"/>
              <a:ext cx="16360" cy="26181"/>
            </a:xfrm>
            <a:custGeom>
              <a:rect b="b" l="l" r="r" t="t"/>
              <a:pathLst>
                <a:path extrusionOk="0" h="997" w="623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79"/>
            <p:cNvSpPr/>
            <p:nvPr/>
          </p:nvSpPr>
          <p:spPr>
            <a:xfrm>
              <a:off x="2309322" y="2158901"/>
              <a:ext cx="146531" cy="119641"/>
            </a:xfrm>
            <a:custGeom>
              <a:rect b="b" l="l" r="r" t="t"/>
              <a:pathLst>
                <a:path extrusionOk="0" h="4556" w="558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79"/>
            <p:cNvSpPr/>
            <p:nvPr/>
          </p:nvSpPr>
          <p:spPr>
            <a:xfrm>
              <a:off x="2236765" y="2073740"/>
              <a:ext cx="345765" cy="256403"/>
            </a:xfrm>
            <a:custGeom>
              <a:rect b="b" l="l" r="r" t="t"/>
              <a:pathLst>
                <a:path extrusionOk="0" h="9764" w="13167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79"/>
            <p:cNvSpPr/>
            <p:nvPr/>
          </p:nvSpPr>
          <p:spPr>
            <a:xfrm>
              <a:off x="2186425" y="1976158"/>
              <a:ext cx="344820" cy="255510"/>
            </a:xfrm>
            <a:custGeom>
              <a:rect b="b" l="l" r="r" t="t"/>
              <a:pathLst>
                <a:path extrusionOk="0" h="9730" w="13131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7" name="Google Shape;8317;p79"/>
          <p:cNvGrpSpPr/>
          <p:nvPr/>
        </p:nvGrpSpPr>
        <p:grpSpPr>
          <a:xfrm>
            <a:off x="2659157" y="2017412"/>
            <a:ext cx="319190" cy="271240"/>
            <a:chOff x="2659157" y="2017412"/>
            <a:chExt cx="319190" cy="271240"/>
          </a:xfrm>
        </p:grpSpPr>
        <p:sp>
          <p:nvSpPr>
            <p:cNvPr id="8318" name="Google Shape;8318;p79"/>
            <p:cNvSpPr/>
            <p:nvPr/>
          </p:nvSpPr>
          <p:spPr>
            <a:xfrm>
              <a:off x="2808183" y="2086765"/>
              <a:ext cx="164125" cy="149314"/>
            </a:xfrm>
            <a:custGeom>
              <a:rect b="b" l="l" r="r" t="t"/>
              <a:pathLst>
                <a:path extrusionOk="0" h="5686" w="625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79"/>
            <p:cNvSpPr/>
            <p:nvPr/>
          </p:nvSpPr>
          <p:spPr>
            <a:xfrm>
              <a:off x="2881816" y="2017412"/>
              <a:ext cx="96532" cy="177334"/>
            </a:xfrm>
            <a:custGeom>
              <a:rect b="b" l="l" r="r" t="t"/>
              <a:pathLst>
                <a:path extrusionOk="0" h="6753" w="3676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79"/>
            <p:cNvSpPr/>
            <p:nvPr/>
          </p:nvSpPr>
          <p:spPr>
            <a:xfrm>
              <a:off x="2947650" y="2150603"/>
              <a:ext cx="30698" cy="44196"/>
            </a:xfrm>
            <a:custGeom>
              <a:rect b="b" l="l" r="r" t="t"/>
              <a:pathLst>
                <a:path extrusionOk="0" h="1683" w="1169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79"/>
            <p:cNvSpPr/>
            <p:nvPr/>
          </p:nvSpPr>
          <p:spPr>
            <a:xfrm>
              <a:off x="2818976" y="2136029"/>
              <a:ext cx="124682" cy="83034"/>
            </a:xfrm>
            <a:custGeom>
              <a:rect b="b" l="l" r="r" t="t"/>
              <a:pathLst>
                <a:path extrusionOk="0" h="3162" w="4748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79"/>
            <p:cNvSpPr/>
            <p:nvPr/>
          </p:nvSpPr>
          <p:spPr>
            <a:xfrm>
              <a:off x="2867741" y="2177730"/>
              <a:ext cx="73160" cy="41360"/>
            </a:xfrm>
            <a:custGeom>
              <a:rect b="b" l="l" r="r" t="t"/>
              <a:pathLst>
                <a:path extrusionOk="0" h="1575" w="2786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79"/>
            <p:cNvSpPr/>
            <p:nvPr/>
          </p:nvSpPr>
          <p:spPr>
            <a:xfrm>
              <a:off x="2795867" y="2157641"/>
              <a:ext cx="124919" cy="82798"/>
            </a:xfrm>
            <a:custGeom>
              <a:rect b="b" l="l" r="r" t="t"/>
              <a:pathLst>
                <a:path extrusionOk="0" h="3153" w="4757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79"/>
            <p:cNvSpPr/>
            <p:nvPr/>
          </p:nvSpPr>
          <p:spPr>
            <a:xfrm>
              <a:off x="2852667" y="2204620"/>
              <a:ext cx="65099" cy="35845"/>
            </a:xfrm>
            <a:custGeom>
              <a:rect b="b" l="l" r="r" t="t"/>
              <a:pathLst>
                <a:path extrusionOk="0" h="1365" w="2479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79"/>
            <p:cNvSpPr/>
            <p:nvPr/>
          </p:nvSpPr>
          <p:spPr>
            <a:xfrm>
              <a:off x="2772732" y="2178990"/>
              <a:ext cx="124945" cy="83060"/>
            </a:xfrm>
            <a:custGeom>
              <a:rect b="b" l="l" r="r" t="t"/>
              <a:pathLst>
                <a:path extrusionOk="0" h="3163" w="4758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79"/>
            <p:cNvSpPr/>
            <p:nvPr/>
          </p:nvSpPr>
          <p:spPr>
            <a:xfrm>
              <a:off x="2837594" y="2231011"/>
              <a:ext cx="56800" cy="31013"/>
            </a:xfrm>
            <a:custGeom>
              <a:rect b="b" l="l" r="r" t="t"/>
              <a:pathLst>
                <a:path extrusionOk="0" h="1181" w="2163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79"/>
            <p:cNvSpPr/>
            <p:nvPr/>
          </p:nvSpPr>
          <p:spPr>
            <a:xfrm>
              <a:off x="2749623" y="2200602"/>
              <a:ext cx="124919" cy="82955"/>
            </a:xfrm>
            <a:custGeom>
              <a:rect b="b" l="l" r="r" t="t"/>
              <a:pathLst>
                <a:path extrusionOk="0" h="3159" w="4757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79"/>
            <p:cNvSpPr/>
            <p:nvPr/>
          </p:nvSpPr>
          <p:spPr>
            <a:xfrm>
              <a:off x="2822495" y="2255906"/>
              <a:ext cx="49054" cy="27494"/>
            </a:xfrm>
            <a:custGeom>
              <a:rect b="b" l="l" r="r" t="t"/>
              <a:pathLst>
                <a:path extrusionOk="0" h="1047" w="1868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79"/>
            <p:cNvSpPr/>
            <p:nvPr/>
          </p:nvSpPr>
          <p:spPr>
            <a:xfrm>
              <a:off x="2673968" y="2097059"/>
              <a:ext cx="159109" cy="144036"/>
            </a:xfrm>
            <a:custGeom>
              <a:rect b="b" l="l" r="r" t="t"/>
              <a:pathLst>
                <a:path extrusionOk="0" h="5485" w="6059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79"/>
            <p:cNvSpPr/>
            <p:nvPr/>
          </p:nvSpPr>
          <p:spPr>
            <a:xfrm>
              <a:off x="2659157" y="2039261"/>
              <a:ext cx="98528" cy="170191"/>
            </a:xfrm>
            <a:custGeom>
              <a:rect b="b" l="l" r="r" t="t"/>
              <a:pathLst>
                <a:path extrusionOk="0" h="6481" w="3752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79"/>
            <p:cNvSpPr/>
            <p:nvPr/>
          </p:nvSpPr>
          <p:spPr>
            <a:xfrm>
              <a:off x="2659157" y="2039261"/>
              <a:ext cx="75918" cy="159109"/>
            </a:xfrm>
            <a:custGeom>
              <a:rect b="b" l="l" r="r" t="t"/>
              <a:pathLst>
                <a:path extrusionOk="0" h="6059" w="2891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79"/>
            <p:cNvSpPr/>
            <p:nvPr/>
          </p:nvSpPr>
          <p:spPr>
            <a:xfrm>
              <a:off x="2659157" y="2159138"/>
              <a:ext cx="47268" cy="50314"/>
            </a:xfrm>
            <a:custGeom>
              <a:rect b="b" l="l" r="r" t="t"/>
              <a:pathLst>
                <a:path extrusionOk="0" h="1916" w="180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79"/>
            <p:cNvSpPr/>
            <p:nvPr/>
          </p:nvSpPr>
          <p:spPr>
            <a:xfrm>
              <a:off x="2659157" y="2159138"/>
              <a:ext cx="24894" cy="39232"/>
            </a:xfrm>
            <a:custGeom>
              <a:rect b="b" l="l" r="r" t="t"/>
              <a:pathLst>
                <a:path extrusionOk="0" h="1494" w="948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79"/>
            <p:cNvSpPr/>
            <p:nvPr/>
          </p:nvSpPr>
          <p:spPr>
            <a:xfrm>
              <a:off x="2706898" y="2179463"/>
              <a:ext cx="67121" cy="53859"/>
            </a:xfrm>
            <a:custGeom>
              <a:rect b="b" l="l" r="r" t="t"/>
              <a:pathLst>
                <a:path extrusionOk="0" h="2051" w="2556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79"/>
            <p:cNvSpPr/>
            <p:nvPr/>
          </p:nvSpPr>
          <p:spPr>
            <a:xfrm>
              <a:off x="2710154" y="2180513"/>
              <a:ext cx="63864" cy="52914"/>
            </a:xfrm>
            <a:custGeom>
              <a:rect b="b" l="l" r="r" t="t"/>
              <a:pathLst>
                <a:path extrusionOk="0" h="2015" w="2432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79"/>
            <p:cNvSpPr/>
            <p:nvPr/>
          </p:nvSpPr>
          <p:spPr>
            <a:xfrm>
              <a:off x="2732528" y="2203254"/>
              <a:ext cx="59847" cy="48528"/>
            </a:xfrm>
            <a:custGeom>
              <a:rect b="b" l="l" r="r" t="t"/>
              <a:pathLst>
                <a:path extrusionOk="0" h="1848" w="2279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79"/>
            <p:cNvSpPr/>
            <p:nvPr/>
          </p:nvSpPr>
          <p:spPr>
            <a:xfrm>
              <a:off x="2735810" y="2204384"/>
              <a:ext cx="56564" cy="47399"/>
            </a:xfrm>
            <a:custGeom>
              <a:rect b="b" l="l" r="r" t="t"/>
              <a:pathLst>
                <a:path extrusionOk="0" h="1805" w="2154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79"/>
            <p:cNvSpPr/>
            <p:nvPr/>
          </p:nvSpPr>
          <p:spPr>
            <a:xfrm>
              <a:off x="2758158" y="2226967"/>
              <a:ext cx="52310" cy="43303"/>
            </a:xfrm>
            <a:custGeom>
              <a:rect b="b" l="l" r="r" t="t"/>
              <a:pathLst>
                <a:path extrusionOk="0" h="1649" w="1992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79"/>
            <p:cNvSpPr/>
            <p:nvPr/>
          </p:nvSpPr>
          <p:spPr>
            <a:xfrm>
              <a:off x="2761178" y="2228018"/>
              <a:ext cx="49290" cy="42252"/>
            </a:xfrm>
            <a:custGeom>
              <a:rect b="b" l="l" r="r" t="t"/>
              <a:pathLst>
                <a:path extrusionOk="0" h="1609" w="1877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79"/>
            <p:cNvSpPr/>
            <p:nvPr/>
          </p:nvSpPr>
          <p:spPr>
            <a:xfrm>
              <a:off x="2783814" y="2250706"/>
              <a:ext cx="45010" cy="37919"/>
            </a:xfrm>
            <a:custGeom>
              <a:rect b="b" l="l" r="r" t="t"/>
              <a:pathLst>
                <a:path extrusionOk="0" h="1444" w="1714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79"/>
            <p:cNvSpPr/>
            <p:nvPr/>
          </p:nvSpPr>
          <p:spPr>
            <a:xfrm>
              <a:off x="2786807" y="2251888"/>
              <a:ext cx="42016" cy="36764"/>
            </a:xfrm>
            <a:custGeom>
              <a:rect b="b" l="l" r="r" t="t"/>
              <a:pathLst>
                <a:path extrusionOk="0" h="1400" w="160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79"/>
            <p:cNvSpPr/>
            <p:nvPr/>
          </p:nvSpPr>
          <p:spPr>
            <a:xfrm>
              <a:off x="2788829" y="2102101"/>
              <a:ext cx="64862" cy="99788"/>
            </a:xfrm>
            <a:custGeom>
              <a:rect b="b" l="l" r="r" t="t"/>
              <a:pathLst>
                <a:path extrusionOk="0" h="3800" w="247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79"/>
            <p:cNvSpPr/>
            <p:nvPr/>
          </p:nvSpPr>
          <p:spPr>
            <a:xfrm>
              <a:off x="2788829" y="2102101"/>
              <a:ext cx="27415" cy="99788"/>
            </a:xfrm>
            <a:custGeom>
              <a:rect b="b" l="l" r="r" t="t"/>
              <a:pathLst>
                <a:path extrusionOk="0" h="3800" w="1044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4" name="Google Shape;8344;p79"/>
          <p:cNvGrpSpPr/>
          <p:nvPr/>
        </p:nvGrpSpPr>
        <p:grpSpPr>
          <a:xfrm>
            <a:off x="3111775" y="1993516"/>
            <a:ext cx="318928" cy="319217"/>
            <a:chOff x="3111775" y="1993516"/>
            <a:chExt cx="318928" cy="319217"/>
          </a:xfrm>
        </p:grpSpPr>
        <p:sp>
          <p:nvSpPr>
            <p:cNvPr id="8345" name="Google Shape;8345;p79"/>
            <p:cNvSpPr/>
            <p:nvPr/>
          </p:nvSpPr>
          <p:spPr>
            <a:xfrm>
              <a:off x="3204263" y="2013894"/>
              <a:ext cx="154067" cy="140964"/>
            </a:xfrm>
            <a:custGeom>
              <a:rect b="b" l="l" r="r" t="t"/>
              <a:pathLst>
                <a:path extrusionOk="0" h="5368" w="5867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79"/>
            <p:cNvSpPr/>
            <p:nvPr/>
          </p:nvSpPr>
          <p:spPr>
            <a:xfrm>
              <a:off x="3204263" y="2013894"/>
              <a:ext cx="143773" cy="102808"/>
            </a:xfrm>
            <a:custGeom>
              <a:rect b="b" l="l" r="r" t="t"/>
              <a:pathLst>
                <a:path extrusionOk="0" h="3915" w="5475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79"/>
            <p:cNvSpPr/>
            <p:nvPr/>
          </p:nvSpPr>
          <p:spPr>
            <a:xfrm>
              <a:off x="3112773" y="2137788"/>
              <a:ext cx="112865" cy="113102"/>
            </a:xfrm>
            <a:custGeom>
              <a:rect b="b" l="l" r="r" t="t"/>
              <a:pathLst>
                <a:path extrusionOk="0" h="4307" w="4298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79"/>
            <p:cNvSpPr/>
            <p:nvPr/>
          </p:nvSpPr>
          <p:spPr>
            <a:xfrm>
              <a:off x="3143182" y="2138025"/>
              <a:ext cx="82220" cy="112865"/>
            </a:xfrm>
            <a:custGeom>
              <a:rect b="b" l="l" r="r" t="t"/>
              <a:pathLst>
                <a:path extrusionOk="0" h="4298" w="3131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79"/>
            <p:cNvSpPr/>
            <p:nvPr/>
          </p:nvSpPr>
          <p:spPr>
            <a:xfrm>
              <a:off x="3111775" y="2223238"/>
              <a:ext cx="113102" cy="89231"/>
            </a:xfrm>
            <a:custGeom>
              <a:rect b="b" l="l" r="r" t="t"/>
              <a:pathLst>
                <a:path extrusionOk="0" h="3398" w="4307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79"/>
            <p:cNvSpPr/>
            <p:nvPr/>
          </p:nvSpPr>
          <p:spPr>
            <a:xfrm>
              <a:off x="3149222" y="2223238"/>
              <a:ext cx="38208" cy="25157"/>
            </a:xfrm>
            <a:custGeom>
              <a:rect b="b" l="l" r="r" t="t"/>
              <a:pathLst>
                <a:path extrusionOk="0" h="958" w="1455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79"/>
            <p:cNvSpPr/>
            <p:nvPr/>
          </p:nvSpPr>
          <p:spPr>
            <a:xfrm>
              <a:off x="3112011" y="2256142"/>
              <a:ext cx="113128" cy="56328"/>
            </a:xfrm>
            <a:custGeom>
              <a:rect b="b" l="l" r="r" t="t"/>
              <a:pathLst>
                <a:path extrusionOk="0" h="2145" w="4308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79"/>
            <p:cNvSpPr/>
            <p:nvPr/>
          </p:nvSpPr>
          <p:spPr>
            <a:xfrm>
              <a:off x="3130629" y="2174106"/>
              <a:ext cx="75419" cy="61711"/>
            </a:xfrm>
            <a:custGeom>
              <a:rect b="b" l="l" r="r" t="t"/>
              <a:pathLst>
                <a:path extrusionOk="0" h="2350" w="2872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79"/>
            <p:cNvSpPr/>
            <p:nvPr/>
          </p:nvSpPr>
          <p:spPr>
            <a:xfrm>
              <a:off x="3130629" y="2174106"/>
              <a:ext cx="75419" cy="61212"/>
            </a:xfrm>
            <a:custGeom>
              <a:rect b="b" l="l" r="r" t="t"/>
              <a:pathLst>
                <a:path extrusionOk="0" h="2331" w="2872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79"/>
            <p:cNvSpPr/>
            <p:nvPr/>
          </p:nvSpPr>
          <p:spPr>
            <a:xfrm>
              <a:off x="3111775" y="2268957"/>
              <a:ext cx="25157" cy="43513"/>
            </a:xfrm>
            <a:custGeom>
              <a:rect b="b" l="l" r="r" t="t"/>
              <a:pathLst>
                <a:path extrusionOk="0" h="1657" w="958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79"/>
            <p:cNvSpPr/>
            <p:nvPr/>
          </p:nvSpPr>
          <p:spPr>
            <a:xfrm>
              <a:off x="3199720" y="2268957"/>
              <a:ext cx="25157" cy="43513"/>
            </a:xfrm>
            <a:custGeom>
              <a:rect b="b" l="l" r="r" t="t"/>
              <a:pathLst>
                <a:path extrusionOk="0" h="1657" w="958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79"/>
            <p:cNvSpPr/>
            <p:nvPr/>
          </p:nvSpPr>
          <p:spPr>
            <a:xfrm>
              <a:off x="3325636" y="2149343"/>
              <a:ext cx="30934" cy="67882"/>
            </a:xfrm>
            <a:custGeom>
              <a:rect b="b" l="l" r="r" t="t"/>
              <a:pathLst>
                <a:path extrusionOk="0" h="2585" w="1178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79"/>
            <p:cNvSpPr/>
            <p:nvPr/>
          </p:nvSpPr>
          <p:spPr>
            <a:xfrm>
              <a:off x="3337952" y="2143067"/>
              <a:ext cx="73922" cy="73896"/>
            </a:xfrm>
            <a:custGeom>
              <a:rect b="b" l="l" r="r" t="t"/>
              <a:pathLst>
                <a:path extrusionOk="0" h="2814" w="2815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79"/>
            <p:cNvSpPr/>
            <p:nvPr/>
          </p:nvSpPr>
          <p:spPr>
            <a:xfrm>
              <a:off x="3350268" y="2235554"/>
              <a:ext cx="36974" cy="27153"/>
            </a:xfrm>
            <a:custGeom>
              <a:rect b="b" l="l" r="r" t="t"/>
              <a:pathLst>
                <a:path extrusionOk="0" h="1034" w="1408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79"/>
            <p:cNvSpPr/>
            <p:nvPr/>
          </p:nvSpPr>
          <p:spPr>
            <a:xfrm>
              <a:off x="3350268" y="2235554"/>
              <a:ext cx="36974" cy="14916"/>
            </a:xfrm>
            <a:custGeom>
              <a:rect b="b" l="l" r="r" t="t"/>
              <a:pathLst>
                <a:path extrusionOk="0" h="568" w="1408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79"/>
            <p:cNvSpPr/>
            <p:nvPr/>
          </p:nvSpPr>
          <p:spPr>
            <a:xfrm>
              <a:off x="3307044" y="2250365"/>
              <a:ext cx="123658" cy="62367"/>
            </a:xfrm>
            <a:custGeom>
              <a:rect b="b" l="l" r="r" t="t"/>
              <a:pathLst>
                <a:path extrusionOk="0" h="2375" w="4709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79"/>
            <p:cNvSpPr/>
            <p:nvPr/>
          </p:nvSpPr>
          <p:spPr>
            <a:xfrm>
              <a:off x="3362584" y="2262681"/>
              <a:ext cx="12342" cy="49789"/>
            </a:xfrm>
            <a:custGeom>
              <a:rect b="b" l="l" r="r" t="t"/>
              <a:pathLst>
                <a:path extrusionOk="0" h="1896" w="47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79"/>
            <p:cNvSpPr/>
            <p:nvPr/>
          </p:nvSpPr>
          <p:spPr>
            <a:xfrm>
              <a:off x="3331676" y="2173948"/>
              <a:ext cx="74158" cy="67646"/>
            </a:xfrm>
            <a:custGeom>
              <a:rect b="b" l="l" r="r" t="t"/>
              <a:pathLst>
                <a:path extrusionOk="0" h="2576" w="2824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79"/>
            <p:cNvSpPr/>
            <p:nvPr/>
          </p:nvSpPr>
          <p:spPr>
            <a:xfrm>
              <a:off x="3331676" y="2173975"/>
              <a:ext cx="73896" cy="66123"/>
            </a:xfrm>
            <a:custGeom>
              <a:rect b="b" l="l" r="r" t="t"/>
              <a:pathLst>
                <a:path extrusionOk="0" h="2518" w="2814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79"/>
            <p:cNvSpPr/>
            <p:nvPr/>
          </p:nvSpPr>
          <p:spPr>
            <a:xfrm>
              <a:off x="3307281" y="2266200"/>
              <a:ext cx="24921" cy="46533"/>
            </a:xfrm>
            <a:custGeom>
              <a:rect b="b" l="l" r="r" t="t"/>
              <a:pathLst>
                <a:path extrusionOk="0" h="1772" w="949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79"/>
            <p:cNvSpPr/>
            <p:nvPr/>
          </p:nvSpPr>
          <p:spPr>
            <a:xfrm>
              <a:off x="3405545" y="2266200"/>
              <a:ext cx="24658" cy="46533"/>
            </a:xfrm>
            <a:custGeom>
              <a:rect b="b" l="l" r="r" t="t"/>
              <a:pathLst>
                <a:path extrusionOk="0" h="1772" w="939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79"/>
            <p:cNvSpPr/>
            <p:nvPr/>
          </p:nvSpPr>
          <p:spPr>
            <a:xfrm>
              <a:off x="3362584" y="2262681"/>
              <a:ext cx="12342" cy="12342"/>
            </a:xfrm>
            <a:custGeom>
              <a:rect b="b" l="l" r="r" t="t"/>
              <a:pathLst>
                <a:path extrusionOk="0" h="470" w="47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79"/>
            <p:cNvSpPr/>
            <p:nvPr/>
          </p:nvSpPr>
          <p:spPr>
            <a:xfrm>
              <a:off x="3343493" y="2245481"/>
              <a:ext cx="25393" cy="25971"/>
            </a:xfrm>
            <a:custGeom>
              <a:rect b="b" l="l" r="r" t="t"/>
              <a:pathLst>
                <a:path extrusionOk="0" h="989" w="967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79"/>
            <p:cNvSpPr/>
            <p:nvPr/>
          </p:nvSpPr>
          <p:spPr>
            <a:xfrm>
              <a:off x="3368860" y="2245559"/>
              <a:ext cx="25420" cy="26076"/>
            </a:xfrm>
            <a:custGeom>
              <a:rect b="b" l="l" r="r" t="t"/>
              <a:pathLst>
                <a:path extrusionOk="0" h="993" w="968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79"/>
            <p:cNvSpPr/>
            <p:nvPr/>
          </p:nvSpPr>
          <p:spPr>
            <a:xfrm>
              <a:off x="3163297" y="1993516"/>
              <a:ext cx="174419" cy="150233"/>
            </a:xfrm>
            <a:custGeom>
              <a:rect b="b" l="l" r="r" t="t"/>
              <a:pathLst>
                <a:path extrusionOk="0" h="5721" w="6642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79"/>
            <p:cNvSpPr/>
            <p:nvPr/>
          </p:nvSpPr>
          <p:spPr>
            <a:xfrm>
              <a:off x="3192446" y="2019172"/>
              <a:ext cx="28912" cy="10320"/>
            </a:xfrm>
            <a:custGeom>
              <a:rect b="b" l="l" r="r" t="t"/>
              <a:pathLst>
                <a:path extrusionOk="0" h="393" w="1101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79"/>
            <p:cNvSpPr/>
            <p:nvPr/>
          </p:nvSpPr>
          <p:spPr>
            <a:xfrm>
              <a:off x="3228133" y="2019172"/>
              <a:ext cx="80434" cy="10320"/>
            </a:xfrm>
            <a:custGeom>
              <a:rect b="b" l="l" r="r" t="t"/>
              <a:pathLst>
                <a:path extrusionOk="0" h="393" w="3063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79"/>
            <p:cNvSpPr/>
            <p:nvPr/>
          </p:nvSpPr>
          <p:spPr>
            <a:xfrm>
              <a:off x="3192183" y="2044802"/>
              <a:ext cx="116384" cy="10320"/>
            </a:xfrm>
            <a:custGeom>
              <a:rect b="b" l="l" r="r" t="t"/>
              <a:pathLst>
                <a:path extrusionOk="0" h="393" w="4432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79"/>
            <p:cNvSpPr/>
            <p:nvPr/>
          </p:nvSpPr>
          <p:spPr>
            <a:xfrm>
              <a:off x="3192183" y="2070431"/>
              <a:ext cx="80461" cy="10320"/>
            </a:xfrm>
            <a:custGeom>
              <a:rect b="b" l="l" r="r" t="t"/>
              <a:pathLst>
                <a:path extrusionOk="0" h="393" w="3064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79"/>
            <p:cNvSpPr/>
            <p:nvPr/>
          </p:nvSpPr>
          <p:spPr>
            <a:xfrm>
              <a:off x="3279655" y="2070431"/>
              <a:ext cx="28912" cy="10320"/>
            </a:xfrm>
            <a:custGeom>
              <a:rect b="b" l="l" r="r" t="t"/>
              <a:pathLst>
                <a:path extrusionOk="0" h="393" w="1101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5" name="Google Shape;8375;p79"/>
          <p:cNvGrpSpPr/>
          <p:nvPr/>
        </p:nvGrpSpPr>
        <p:grpSpPr>
          <a:xfrm>
            <a:off x="4023785" y="1970407"/>
            <a:ext cx="288807" cy="355377"/>
            <a:chOff x="4023785" y="1970407"/>
            <a:chExt cx="288807" cy="355377"/>
          </a:xfrm>
        </p:grpSpPr>
        <p:sp>
          <p:nvSpPr>
            <p:cNvPr id="8376" name="Google Shape;8376;p79"/>
            <p:cNvSpPr/>
            <p:nvPr/>
          </p:nvSpPr>
          <p:spPr>
            <a:xfrm>
              <a:off x="4062492" y="2036766"/>
              <a:ext cx="31197" cy="34191"/>
            </a:xfrm>
            <a:custGeom>
              <a:rect b="b" l="l" r="r" t="t"/>
              <a:pathLst>
                <a:path extrusionOk="0" h="1302" w="1188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79"/>
            <p:cNvSpPr/>
            <p:nvPr/>
          </p:nvSpPr>
          <p:spPr>
            <a:xfrm>
              <a:off x="4242452" y="2036766"/>
              <a:ext cx="31433" cy="34191"/>
            </a:xfrm>
            <a:custGeom>
              <a:rect b="b" l="l" r="r" t="t"/>
              <a:pathLst>
                <a:path extrusionOk="0" h="1302" w="1197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79"/>
            <p:cNvSpPr/>
            <p:nvPr/>
          </p:nvSpPr>
          <p:spPr>
            <a:xfrm>
              <a:off x="4152222" y="2009613"/>
              <a:ext cx="31932" cy="32457"/>
            </a:xfrm>
            <a:custGeom>
              <a:rect b="b" l="l" r="r" t="t"/>
              <a:pathLst>
                <a:path extrusionOk="0" h="1236" w="1216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79"/>
            <p:cNvSpPr/>
            <p:nvPr/>
          </p:nvSpPr>
          <p:spPr>
            <a:xfrm>
              <a:off x="4152222" y="2009613"/>
              <a:ext cx="21376" cy="32457"/>
            </a:xfrm>
            <a:custGeom>
              <a:rect b="b" l="l" r="r" t="t"/>
              <a:pathLst>
                <a:path extrusionOk="0" h="1236" w="814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79"/>
            <p:cNvSpPr/>
            <p:nvPr/>
          </p:nvSpPr>
          <p:spPr>
            <a:xfrm>
              <a:off x="4023785" y="2036766"/>
              <a:ext cx="288807" cy="288781"/>
            </a:xfrm>
            <a:custGeom>
              <a:rect b="b" l="l" r="r" t="t"/>
              <a:pathLst>
                <a:path extrusionOk="0" h="10997" w="10998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79"/>
            <p:cNvSpPr/>
            <p:nvPr/>
          </p:nvSpPr>
          <p:spPr>
            <a:xfrm>
              <a:off x="4030087" y="2037002"/>
              <a:ext cx="151048" cy="288781"/>
            </a:xfrm>
            <a:custGeom>
              <a:rect b="b" l="l" r="r" t="t"/>
              <a:pathLst>
                <a:path extrusionOk="0" h="10997" w="5752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79"/>
            <p:cNvSpPr/>
            <p:nvPr/>
          </p:nvSpPr>
          <p:spPr>
            <a:xfrm>
              <a:off x="4037624" y="2060111"/>
              <a:ext cx="251597" cy="242065"/>
            </a:xfrm>
            <a:custGeom>
              <a:rect b="b" l="l" r="r" t="t"/>
              <a:pathLst>
                <a:path extrusionOk="0" h="9218" w="9581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79"/>
            <p:cNvSpPr/>
            <p:nvPr/>
          </p:nvSpPr>
          <p:spPr>
            <a:xfrm>
              <a:off x="4049940" y="2060137"/>
              <a:ext cx="125418" cy="242038"/>
            </a:xfrm>
            <a:custGeom>
              <a:rect b="b" l="l" r="r" t="t"/>
              <a:pathLst>
                <a:path extrusionOk="0" h="9217" w="4776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79"/>
            <p:cNvSpPr/>
            <p:nvPr/>
          </p:nvSpPr>
          <p:spPr>
            <a:xfrm>
              <a:off x="4054194" y="2076340"/>
              <a:ext cx="217932" cy="209739"/>
            </a:xfrm>
            <a:custGeom>
              <a:rect b="b" l="l" r="r" t="t"/>
              <a:pathLst>
                <a:path extrusionOk="0" h="7987" w="8299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79"/>
            <p:cNvSpPr/>
            <p:nvPr/>
          </p:nvSpPr>
          <p:spPr>
            <a:xfrm>
              <a:off x="4062492" y="2076340"/>
              <a:ext cx="118144" cy="209607"/>
            </a:xfrm>
            <a:custGeom>
              <a:rect b="b" l="l" r="r" t="t"/>
              <a:pathLst>
                <a:path extrusionOk="0" h="7982" w="4499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79"/>
            <p:cNvSpPr/>
            <p:nvPr/>
          </p:nvSpPr>
          <p:spPr>
            <a:xfrm>
              <a:off x="4162516" y="2109821"/>
              <a:ext cx="11344" cy="74736"/>
            </a:xfrm>
            <a:custGeom>
              <a:rect b="b" l="l" r="r" t="t"/>
              <a:pathLst>
                <a:path extrusionOk="0" h="2846" w="432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79"/>
            <p:cNvSpPr/>
            <p:nvPr/>
          </p:nvSpPr>
          <p:spPr>
            <a:xfrm>
              <a:off x="4245970" y="2009561"/>
              <a:ext cx="55803" cy="47294"/>
            </a:xfrm>
            <a:custGeom>
              <a:rect b="b" l="l" r="r" t="t"/>
              <a:pathLst>
                <a:path extrusionOk="0" h="1801" w="2125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79"/>
            <p:cNvSpPr/>
            <p:nvPr/>
          </p:nvSpPr>
          <p:spPr>
            <a:xfrm>
              <a:off x="4034604" y="2009561"/>
              <a:ext cx="55829" cy="47294"/>
            </a:xfrm>
            <a:custGeom>
              <a:rect b="b" l="l" r="r" t="t"/>
              <a:pathLst>
                <a:path extrusionOk="0" h="1801" w="2126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79"/>
            <p:cNvSpPr/>
            <p:nvPr/>
          </p:nvSpPr>
          <p:spPr>
            <a:xfrm>
              <a:off x="4133368" y="1970407"/>
              <a:ext cx="69642" cy="41753"/>
            </a:xfrm>
            <a:custGeom>
              <a:rect b="b" l="l" r="r" t="t"/>
              <a:pathLst>
                <a:path extrusionOk="0" h="1590" w="2652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79"/>
            <p:cNvSpPr/>
            <p:nvPr/>
          </p:nvSpPr>
          <p:spPr>
            <a:xfrm>
              <a:off x="4245970" y="2009561"/>
              <a:ext cx="49526" cy="47294"/>
            </a:xfrm>
            <a:custGeom>
              <a:rect b="b" l="l" r="r" t="t"/>
              <a:pathLst>
                <a:path extrusionOk="0" h="1801" w="1886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79"/>
            <p:cNvSpPr/>
            <p:nvPr/>
          </p:nvSpPr>
          <p:spPr>
            <a:xfrm>
              <a:off x="4034604" y="2009561"/>
              <a:ext cx="49789" cy="47294"/>
            </a:xfrm>
            <a:custGeom>
              <a:rect b="b" l="l" r="r" t="t"/>
              <a:pathLst>
                <a:path extrusionOk="0" h="1801" w="1896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79"/>
            <p:cNvSpPr/>
            <p:nvPr/>
          </p:nvSpPr>
          <p:spPr>
            <a:xfrm>
              <a:off x="4133368" y="1970407"/>
              <a:ext cx="30435" cy="41990"/>
            </a:xfrm>
            <a:custGeom>
              <a:rect b="b" l="l" r="r" t="t"/>
              <a:pathLst>
                <a:path extrusionOk="0" h="1599" w="1159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79"/>
            <p:cNvSpPr/>
            <p:nvPr/>
          </p:nvSpPr>
          <p:spPr>
            <a:xfrm>
              <a:off x="4049178" y="2070930"/>
              <a:ext cx="229224" cy="220426"/>
            </a:xfrm>
            <a:custGeom>
              <a:rect b="b" l="l" r="r" t="t"/>
              <a:pathLst>
                <a:path extrusionOk="0" h="8394" w="8729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79"/>
            <p:cNvSpPr/>
            <p:nvPr/>
          </p:nvSpPr>
          <p:spPr>
            <a:xfrm>
              <a:off x="4153719" y="2166674"/>
              <a:ext cx="28676" cy="28939"/>
            </a:xfrm>
            <a:custGeom>
              <a:rect b="b" l="l" r="r" t="t"/>
              <a:pathLst>
                <a:path extrusionOk="0" h="1102" w="1092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79"/>
            <p:cNvSpPr/>
            <p:nvPr/>
          </p:nvSpPr>
          <p:spPr>
            <a:xfrm>
              <a:off x="4153982" y="2166832"/>
              <a:ext cx="23398" cy="28833"/>
            </a:xfrm>
            <a:custGeom>
              <a:rect b="b" l="l" r="r" t="t"/>
              <a:pathLst>
                <a:path extrusionOk="0" h="1098" w="891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6" name="Google Shape;8396;p79"/>
          <p:cNvGrpSpPr/>
          <p:nvPr/>
        </p:nvGrpSpPr>
        <p:grpSpPr>
          <a:xfrm>
            <a:off x="3544540" y="3380963"/>
            <a:ext cx="320188" cy="319269"/>
            <a:chOff x="3544540" y="3380963"/>
            <a:chExt cx="320188" cy="319269"/>
          </a:xfrm>
        </p:grpSpPr>
        <p:sp>
          <p:nvSpPr>
            <p:cNvPr id="8397" name="Google Shape;8397;p79"/>
            <p:cNvSpPr/>
            <p:nvPr/>
          </p:nvSpPr>
          <p:spPr>
            <a:xfrm>
              <a:off x="3636528" y="3558218"/>
              <a:ext cx="51023" cy="51049"/>
            </a:xfrm>
            <a:custGeom>
              <a:rect b="b" l="l" r="r" t="t"/>
              <a:pathLst>
                <a:path extrusionOk="0" h="1944" w="1943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79"/>
            <p:cNvSpPr/>
            <p:nvPr/>
          </p:nvSpPr>
          <p:spPr>
            <a:xfrm>
              <a:off x="3636765" y="3558454"/>
              <a:ext cx="40992" cy="50813"/>
            </a:xfrm>
            <a:custGeom>
              <a:rect b="b" l="l" r="r" t="t"/>
              <a:pathLst>
                <a:path extrusionOk="0" h="1935" w="1561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79"/>
            <p:cNvSpPr/>
            <p:nvPr/>
          </p:nvSpPr>
          <p:spPr>
            <a:xfrm>
              <a:off x="3632248" y="3380963"/>
              <a:ext cx="232480" cy="221897"/>
            </a:xfrm>
            <a:custGeom>
              <a:rect b="b" l="l" r="r" t="t"/>
              <a:pathLst>
                <a:path extrusionOk="0" h="8450" w="8853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79"/>
            <p:cNvSpPr/>
            <p:nvPr/>
          </p:nvSpPr>
          <p:spPr>
            <a:xfrm>
              <a:off x="3627731" y="3381094"/>
              <a:ext cx="135738" cy="221792"/>
            </a:xfrm>
            <a:custGeom>
              <a:rect b="b" l="l" r="r" t="t"/>
              <a:pathLst>
                <a:path extrusionOk="0" h="8446" w="5169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79"/>
            <p:cNvSpPr/>
            <p:nvPr/>
          </p:nvSpPr>
          <p:spPr>
            <a:xfrm>
              <a:off x="3664154" y="3402050"/>
              <a:ext cx="188258" cy="179723"/>
            </a:xfrm>
            <a:custGeom>
              <a:rect b="b" l="l" r="r" t="t"/>
              <a:pathLst>
                <a:path extrusionOk="0" h="6844" w="7169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79"/>
            <p:cNvSpPr/>
            <p:nvPr/>
          </p:nvSpPr>
          <p:spPr>
            <a:xfrm>
              <a:off x="3656381" y="3402102"/>
              <a:ext cx="107088" cy="179540"/>
            </a:xfrm>
            <a:custGeom>
              <a:rect b="b" l="l" r="r" t="t"/>
              <a:pathLst>
                <a:path extrusionOk="0" h="6837" w="4078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79"/>
            <p:cNvSpPr/>
            <p:nvPr/>
          </p:nvSpPr>
          <p:spPr>
            <a:xfrm>
              <a:off x="3729252" y="3437579"/>
              <a:ext cx="49290" cy="49027"/>
            </a:xfrm>
            <a:custGeom>
              <a:rect b="b" l="l" r="r" t="t"/>
              <a:pathLst>
                <a:path extrusionOk="0" h="1867" w="1877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79"/>
            <p:cNvSpPr/>
            <p:nvPr/>
          </p:nvSpPr>
          <p:spPr>
            <a:xfrm>
              <a:off x="3729252" y="3437658"/>
              <a:ext cx="34217" cy="49132"/>
            </a:xfrm>
            <a:custGeom>
              <a:rect b="b" l="l" r="r" t="t"/>
              <a:pathLst>
                <a:path extrusionOk="0" h="1871" w="1303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79"/>
            <p:cNvSpPr/>
            <p:nvPr/>
          </p:nvSpPr>
          <p:spPr>
            <a:xfrm>
              <a:off x="3713680" y="3486581"/>
              <a:ext cx="80434" cy="51548"/>
            </a:xfrm>
            <a:custGeom>
              <a:rect b="b" l="l" r="r" t="t"/>
              <a:pathLst>
                <a:path extrusionOk="0" h="1963" w="3063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79"/>
            <p:cNvSpPr/>
            <p:nvPr/>
          </p:nvSpPr>
          <p:spPr>
            <a:xfrm>
              <a:off x="3713680" y="3486581"/>
              <a:ext cx="45745" cy="51548"/>
            </a:xfrm>
            <a:custGeom>
              <a:rect b="b" l="l" r="r" t="t"/>
              <a:pathLst>
                <a:path extrusionOk="0" h="1963" w="1742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79"/>
            <p:cNvSpPr/>
            <p:nvPr/>
          </p:nvSpPr>
          <p:spPr>
            <a:xfrm>
              <a:off x="3728990" y="3507274"/>
              <a:ext cx="9847" cy="30856"/>
            </a:xfrm>
            <a:custGeom>
              <a:rect b="b" l="l" r="r" t="t"/>
              <a:pathLst>
                <a:path extrusionOk="0" h="1175" w="375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79"/>
            <p:cNvSpPr/>
            <p:nvPr/>
          </p:nvSpPr>
          <p:spPr>
            <a:xfrm>
              <a:off x="3768958" y="3507274"/>
              <a:ext cx="9821" cy="30856"/>
            </a:xfrm>
            <a:custGeom>
              <a:rect b="b" l="l" r="r" t="t"/>
              <a:pathLst>
                <a:path extrusionOk="0" h="1175" w="374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79"/>
            <p:cNvSpPr/>
            <p:nvPr/>
          </p:nvSpPr>
          <p:spPr>
            <a:xfrm>
              <a:off x="3544540" y="3586342"/>
              <a:ext cx="116384" cy="113890"/>
            </a:xfrm>
            <a:custGeom>
              <a:rect b="b" l="l" r="r" t="t"/>
              <a:pathLst>
                <a:path extrusionOk="0" h="4337" w="4432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79"/>
            <p:cNvSpPr/>
            <p:nvPr/>
          </p:nvSpPr>
          <p:spPr>
            <a:xfrm>
              <a:off x="3544540" y="3586369"/>
              <a:ext cx="101810" cy="113863"/>
            </a:xfrm>
            <a:custGeom>
              <a:rect b="b" l="l" r="r" t="t"/>
              <a:pathLst>
                <a:path extrusionOk="0" h="4336" w="3877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79"/>
            <p:cNvSpPr/>
            <p:nvPr/>
          </p:nvSpPr>
          <p:spPr>
            <a:xfrm>
              <a:off x="3618409" y="3586106"/>
              <a:ext cx="42515" cy="41491"/>
            </a:xfrm>
            <a:custGeom>
              <a:rect b="b" l="l" r="r" t="t"/>
              <a:pathLst>
                <a:path extrusionOk="0" h="1580" w="1619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79"/>
            <p:cNvSpPr/>
            <p:nvPr/>
          </p:nvSpPr>
          <p:spPr>
            <a:xfrm>
              <a:off x="3618409" y="3586106"/>
              <a:ext cx="27941" cy="22899"/>
            </a:xfrm>
            <a:custGeom>
              <a:rect b="b" l="l" r="r" t="t"/>
              <a:pathLst>
                <a:path extrusionOk="0" h="872" w="1064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3" name="Google Shape;8413;p79"/>
          <p:cNvGrpSpPr/>
          <p:nvPr/>
        </p:nvGrpSpPr>
        <p:grpSpPr>
          <a:xfrm>
            <a:off x="3944637" y="3354834"/>
            <a:ext cx="415696" cy="371605"/>
            <a:chOff x="3944637" y="3354834"/>
            <a:chExt cx="415696" cy="371605"/>
          </a:xfrm>
        </p:grpSpPr>
        <p:sp>
          <p:nvSpPr>
            <p:cNvPr id="8414" name="Google Shape;8414;p79"/>
            <p:cNvSpPr/>
            <p:nvPr/>
          </p:nvSpPr>
          <p:spPr>
            <a:xfrm>
              <a:off x="4069031" y="3391598"/>
              <a:ext cx="126941" cy="126941"/>
            </a:xfrm>
            <a:custGeom>
              <a:rect b="b" l="l" r="r" t="t"/>
              <a:pathLst>
                <a:path extrusionOk="0" h="4834" w="4834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79"/>
            <p:cNvSpPr/>
            <p:nvPr/>
          </p:nvSpPr>
          <p:spPr>
            <a:xfrm>
              <a:off x="4068768" y="3391546"/>
              <a:ext cx="71926" cy="126731"/>
            </a:xfrm>
            <a:custGeom>
              <a:rect b="b" l="l" r="r" t="t"/>
              <a:pathLst>
                <a:path extrusionOk="0" h="4826" w="2739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79"/>
            <p:cNvSpPr/>
            <p:nvPr/>
          </p:nvSpPr>
          <p:spPr>
            <a:xfrm>
              <a:off x="4089382" y="3411950"/>
              <a:ext cx="86238" cy="86238"/>
            </a:xfrm>
            <a:custGeom>
              <a:rect b="b" l="l" r="r" t="t"/>
              <a:pathLst>
                <a:path extrusionOk="0" h="3284" w="3284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79"/>
            <p:cNvSpPr/>
            <p:nvPr/>
          </p:nvSpPr>
          <p:spPr>
            <a:xfrm>
              <a:off x="4088909" y="3411792"/>
              <a:ext cx="51785" cy="86212"/>
            </a:xfrm>
            <a:custGeom>
              <a:rect b="b" l="l" r="r" t="t"/>
              <a:pathLst>
                <a:path extrusionOk="0" h="3283" w="1972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79"/>
            <p:cNvSpPr/>
            <p:nvPr/>
          </p:nvSpPr>
          <p:spPr>
            <a:xfrm>
              <a:off x="4114776" y="3426025"/>
              <a:ext cx="34453" cy="59085"/>
            </a:xfrm>
            <a:custGeom>
              <a:rect b="b" l="l" r="r" t="t"/>
              <a:pathLst>
                <a:path extrusionOk="0" h="2250" w="1312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79"/>
            <p:cNvSpPr/>
            <p:nvPr/>
          </p:nvSpPr>
          <p:spPr>
            <a:xfrm>
              <a:off x="4167296" y="3354913"/>
              <a:ext cx="126941" cy="126678"/>
            </a:xfrm>
            <a:custGeom>
              <a:rect b="b" l="l" r="r" t="t"/>
              <a:pathLst>
                <a:path extrusionOk="0" h="4824" w="4834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79"/>
            <p:cNvSpPr/>
            <p:nvPr/>
          </p:nvSpPr>
          <p:spPr>
            <a:xfrm>
              <a:off x="4167033" y="3354834"/>
              <a:ext cx="71926" cy="126757"/>
            </a:xfrm>
            <a:custGeom>
              <a:rect b="b" l="l" r="r" t="t"/>
              <a:pathLst>
                <a:path extrusionOk="0" h="4827" w="2739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79"/>
            <p:cNvSpPr/>
            <p:nvPr/>
          </p:nvSpPr>
          <p:spPr>
            <a:xfrm>
              <a:off x="4187647" y="3375264"/>
              <a:ext cx="86238" cy="86212"/>
            </a:xfrm>
            <a:custGeom>
              <a:rect b="b" l="l" r="r" t="t"/>
              <a:pathLst>
                <a:path extrusionOk="0" h="3283" w="3284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79"/>
            <p:cNvSpPr/>
            <p:nvPr/>
          </p:nvSpPr>
          <p:spPr>
            <a:xfrm>
              <a:off x="4187174" y="3375107"/>
              <a:ext cx="51785" cy="86212"/>
            </a:xfrm>
            <a:custGeom>
              <a:rect b="b" l="l" r="r" t="t"/>
              <a:pathLst>
                <a:path extrusionOk="0" h="3283" w="1972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79"/>
            <p:cNvSpPr/>
            <p:nvPr/>
          </p:nvSpPr>
          <p:spPr>
            <a:xfrm>
              <a:off x="4213040" y="3389340"/>
              <a:ext cx="34453" cy="59085"/>
            </a:xfrm>
            <a:custGeom>
              <a:rect b="b" l="l" r="r" t="t"/>
              <a:pathLst>
                <a:path extrusionOk="0" h="2250" w="1312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79"/>
            <p:cNvSpPr/>
            <p:nvPr/>
          </p:nvSpPr>
          <p:spPr>
            <a:xfrm>
              <a:off x="3944637" y="3566017"/>
              <a:ext cx="142513" cy="160422"/>
            </a:xfrm>
            <a:custGeom>
              <a:rect b="b" l="l" r="r" t="t"/>
              <a:pathLst>
                <a:path extrusionOk="0" h="6109" w="5427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79"/>
            <p:cNvSpPr/>
            <p:nvPr/>
          </p:nvSpPr>
          <p:spPr>
            <a:xfrm>
              <a:off x="3983843" y="3674313"/>
              <a:ext cx="103307" cy="52126"/>
            </a:xfrm>
            <a:custGeom>
              <a:rect b="b" l="l" r="r" t="t"/>
              <a:pathLst>
                <a:path extrusionOk="0" h="1985" w="3934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79"/>
            <p:cNvSpPr/>
            <p:nvPr/>
          </p:nvSpPr>
          <p:spPr>
            <a:xfrm>
              <a:off x="4082843" y="3493513"/>
              <a:ext cx="277489" cy="171294"/>
            </a:xfrm>
            <a:custGeom>
              <a:rect b="b" l="l" r="r" t="t"/>
              <a:pathLst>
                <a:path extrusionOk="0" h="6523" w="10567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79"/>
            <p:cNvSpPr/>
            <p:nvPr/>
          </p:nvSpPr>
          <p:spPr>
            <a:xfrm>
              <a:off x="4082843" y="3558454"/>
              <a:ext cx="56328" cy="106353"/>
            </a:xfrm>
            <a:custGeom>
              <a:rect b="b" l="l" r="r" t="t"/>
              <a:pathLst>
                <a:path extrusionOk="0" h="4050" w="2145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79"/>
            <p:cNvSpPr/>
            <p:nvPr/>
          </p:nvSpPr>
          <p:spPr>
            <a:xfrm>
              <a:off x="4155977" y="3543880"/>
              <a:ext cx="79962" cy="50944"/>
            </a:xfrm>
            <a:custGeom>
              <a:rect b="b" l="l" r="r" t="t"/>
              <a:pathLst>
                <a:path extrusionOk="0" h="1940" w="3045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79"/>
            <p:cNvSpPr/>
            <p:nvPr/>
          </p:nvSpPr>
          <p:spPr>
            <a:xfrm>
              <a:off x="4038359" y="3553701"/>
              <a:ext cx="86500" cy="139756"/>
            </a:xfrm>
            <a:custGeom>
              <a:rect b="b" l="l" r="r" t="t"/>
              <a:pathLst>
                <a:path extrusionOk="0" h="5322" w="3294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79"/>
            <p:cNvSpPr/>
            <p:nvPr/>
          </p:nvSpPr>
          <p:spPr>
            <a:xfrm>
              <a:off x="4078826" y="3658741"/>
              <a:ext cx="46034" cy="34716"/>
            </a:xfrm>
            <a:custGeom>
              <a:rect b="b" l="l" r="r" t="t"/>
              <a:pathLst>
                <a:path extrusionOk="0" h="1322" w="1753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1" name="Google Shape;8431;p79"/>
          <p:cNvGrpSpPr/>
          <p:nvPr/>
        </p:nvGrpSpPr>
        <p:grpSpPr>
          <a:xfrm>
            <a:off x="1314619" y="3821527"/>
            <a:ext cx="346317" cy="332136"/>
            <a:chOff x="1314619" y="3821527"/>
            <a:chExt cx="346317" cy="332136"/>
          </a:xfrm>
        </p:grpSpPr>
        <p:sp>
          <p:nvSpPr>
            <p:cNvPr id="8432" name="Google Shape;8432;p79"/>
            <p:cNvSpPr/>
            <p:nvPr/>
          </p:nvSpPr>
          <p:spPr>
            <a:xfrm>
              <a:off x="1426198" y="4020893"/>
              <a:ext cx="9060" cy="19117"/>
            </a:xfrm>
            <a:custGeom>
              <a:rect b="b" l="l" r="r" t="t"/>
              <a:pathLst>
                <a:path extrusionOk="0" h="728" w="345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79"/>
            <p:cNvSpPr/>
            <p:nvPr/>
          </p:nvSpPr>
          <p:spPr>
            <a:xfrm>
              <a:off x="1435231" y="3843218"/>
              <a:ext cx="225705" cy="237495"/>
            </a:xfrm>
            <a:custGeom>
              <a:rect b="b" l="l" r="r" t="t"/>
              <a:pathLst>
                <a:path extrusionOk="0" h="9044" w="8595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79"/>
            <p:cNvSpPr/>
            <p:nvPr/>
          </p:nvSpPr>
          <p:spPr>
            <a:xfrm>
              <a:off x="1414381" y="3821527"/>
              <a:ext cx="238021" cy="230195"/>
            </a:xfrm>
            <a:custGeom>
              <a:rect b="b" l="l" r="r" t="t"/>
              <a:pathLst>
                <a:path extrusionOk="0" h="8766" w="9064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79"/>
            <p:cNvSpPr/>
            <p:nvPr/>
          </p:nvSpPr>
          <p:spPr>
            <a:xfrm>
              <a:off x="1536280" y="3935180"/>
              <a:ext cx="22872" cy="55330"/>
            </a:xfrm>
            <a:custGeom>
              <a:rect b="b" l="l" r="r" t="t"/>
              <a:pathLst>
                <a:path extrusionOk="0" h="2107" w="871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79"/>
            <p:cNvSpPr/>
            <p:nvPr/>
          </p:nvSpPr>
          <p:spPr>
            <a:xfrm>
              <a:off x="1343505" y="4079453"/>
              <a:ext cx="153831" cy="74211"/>
            </a:xfrm>
            <a:custGeom>
              <a:rect b="b" l="l" r="r" t="t"/>
              <a:pathLst>
                <a:path extrusionOk="0" h="2826" w="5858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79"/>
            <p:cNvSpPr/>
            <p:nvPr/>
          </p:nvSpPr>
          <p:spPr>
            <a:xfrm>
              <a:off x="1459627" y="4036465"/>
              <a:ext cx="84216" cy="47005"/>
            </a:xfrm>
            <a:custGeom>
              <a:rect b="b" l="l" r="r" t="t"/>
              <a:pathLst>
                <a:path extrusionOk="0" h="1790" w="3207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79"/>
            <p:cNvSpPr/>
            <p:nvPr/>
          </p:nvSpPr>
          <p:spPr>
            <a:xfrm>
              <a:off x="1314619" y="3913516"/>
              <a:ext cx="239019" cy="230195"/>
            </a:xfrm>
            <a:custGeom>
              <a:rect b="b" l="l" r="r" t="t"/>
              <a:pathLst>
                <a:path extrusionOk="0" h="8766" w="9102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79"/>
            <p:cNvSpPr/>
            <p:nvPr/>
          </p:nvSpPr>
          <p:spPr>
            <a:xfrm>
              <a:off x="1450830" y="4059075"/>
              <a:ext cx="36948" cy="22400"/>
            </a:xfrm>
            <a:custGeom>
              <a:rect b="b" l="l" r="r" t="t"/>
              <a:pathLst>
                <a:path extrusionOk="0" h="853" w="1407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0" name="Google Shape;8440;p79"/>
          <p:cNvGrpSpPr/>
          <p:nvPr/>
        </p:nvGrpSpPr>
        <p:grpSpPr>
          <a:xfrm>
            <a:off x="1751139" y="3790934"/>
            <a:ext cx="386258" cy="380507"/>
            <a:chOff x="1751139" y="3790934"/>
            <a:chExt cx="386258" cy="380507"/>
          </a:xfrm>
        </p:grpSpPr>
        <p:sp>
          <p:nvSpPr>
            <p:cNvPr id="8441" name="Google Shape;8441;p79"/>
            <p:cNvSpPr/>
            <p:nvPr/>
          </p:nvSpPr>
          <p:spPr>
            <a:xfrm>
              <a:off x="1751139" y="3913069"/>
              <a:ext cx="195059" cy="195296"/>
            </a:xfrm>
            <a:custGeom>
              <a:rect b="b" l="l" r="r" t="t"/>
              <a:pathLst>
                <a:path extrusionOk="0" h="7437" w="7428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79"/>
            <p:cNvSpPr/>
            <p:nvPr/>
          </p:nvSpPr>
          <p:spPr>
            <a:xfrm>
              <a:off x="1837902" y="3913122"/>
              <a:ext cx="46979" cy="68591"/>
            </a:xfrm>
            <a:custGeom>
              <a:rect b="b" l="l" r="r" t="t"/>
              <a:pathLst>
                <a:path extrusionOk="0" h="2612" w="1789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79"/>
            <p:cNvSpPr/>
            <p:nvPr/>
          </p:nvSpPr>
          <p:spPr>
            <a:xfrm>
              <a:off x="1752137" y="4011597"/>
              <a:ext cx="34217" cy="60319"/>
            </a:xfrm>
            <a:custGeom>
              <a:rect b="b" l="l" r="r" t="t"/>
              <a:pathLst>
                <a:path extrusionOk="0" h="2297" w="1303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79"/>
            <p:cNvSpPr/>
            <p:nvPr/>
          </p:nvSpPr>
          <p:spPr>
            <a:xfrm>
              <a:off x="1813480" y="3981687"/>
              <a:ext cx="9821" cy="42751"/>
            </a:xfrm>
            <a:custGeom>
              <a:rect b="b" l="l" r="r" t="t"/>
              <a:pathLst>
                <a:path extrusionOk="0" h="1628" w="374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79"/>
            <p:cNvSpPr/>
            <p:nvPr/>
          </p:nvSpPr>
          <p:spPr>
            <a:xfrm>
              <a:off x="1813480" y="4059075"/>
              <a:ext cx="9821" cy="48030"/>
            </a:xfrm>
            <a:custGeom>
              <a:rect b="b" l="l" r="r" t="t"/>
              <a:pathLst>
                <a:path extrusionOk="0" h="1829" w="374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79"/>
            <p:cNvSpPr/>
            <p:nvPr/>
          </p:nvSpPr>
          <p:spPr>
            <a:xfrm>
              <a:off x="1939870" y="3853748"/>
              <a:ext cx="197528" cy="191042"/>
            </a:xfrm>
            <a:custGeom>
              <a:rect b="b" l="l" r="r" t="t"/>
              <a:pathLst>
                <a:path extrusionOk="0" h="7275" w="7522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79"/>
            <p:cNvSpPr/>
            <p:nvPr/>
          </p:nvSpPr>
          <p:spPr>
            <a:xfrm>
              <a:off x="1981098" y="3893217"/>
              <a:ext cx="29674" cy="49290"/>
            </a:xfrm>
            <a:custGeom>
              <a:rect b="b" l="l" r="r" t="t"/>
              <a:pathLst>
                <a:path extrusionOk="0" h="1877" w="113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79"/>
            <p:cNvSpPr/>
            <p:nvPr/>
          </p:nvSpPr>
          <p:spPr>
            <a:xfrm>
              <a:off x="1879052" y="3981687"/>
              <a:ext cx="188783" cy="189755"/>
            </a:xfrm>
            <a:custGeom>
              <a:rect b="b" l="l" r="r" t="t"/>
              <a:pathLst>
                <a:path extrusionOk="0" h="7226" w="7189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79"/>
            <p:cNvSpPr/>
            <p:nvPr/>
          </p:nvSpPr>
          <p:spPr>
            <a:xfrm>
              <a:off x="1878815" y="4016875"/>
              <a:ext cx="33193" cy="56564"/>
            </a:xfrm>
            <a:custGeom>
              <a:rect b="b" l="l" r="r" t="t"/>
              <a:pathLst>
                <a:path extrusionOk="0" h="2154" w="1264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79"/>
            <p:cNvSpPr/>
            <p:nvPr/>
          </p:nvSpPr>
          <p:spPr>
            <a:xfrm>
              <a:off x="1941130" y="3981687"/>
              <a:ext cx="8324" cy="48266"/>
            </a:xfrm>
            <a:custGeom>
              <a:rect b="b" l="l" r="r" t="t"/>
              <a:pathLst>
                <a:path extrusionOk="0" h="1838" w="317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79"/>
            <p:cNvSpPr/>
            <p:nvPr/>
          </p:nvSpPr>
          <p:spPr>
            <a:xfrm>
              <a:off x="1941130" y="4060598"/>
              <a:ext cx="8324" cy="47767"/>
            </a:xfrm>
            <a:custGeom>
              <a:rect b="b" l="l" r="r" t="t"/>
              <a:pathLst>
                <a:path extrusionOk="0" h="1819" w="317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79"/>
            <p:cNvSpPr/>
            <p:nvPr/>
          </p:nvSpPr>
          <p:spPr>
            <a:xfrm>
              <a:off x="1966261" y="4108339"/>
              <a:ext cx="44012" cy="62551"/>
            </a:xfrm>
            <a:custGeom>
              <a:rect b="b" l="l" r="r" t="t"/>
              <a:pathLst>
                <a:path extrusionOk="0" h="2382" w="1676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79"/>
            <p:cNvSpPr/>
            <p:nvPr/>
          </p:nvSpPr>
          <p:spPr>
            <a:xfrm>
              <a:off x="1813480" y="3790934"/>
              <a:ext cx="197738" cy="190779"/>
            </a:xfrm>
            <a:custGeom>
              <a:rect b="b" l="l" r="r" t="t"/>
              <a:pathLst>
                <a:path extrusionOk="0" h="7265" w="753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79"/>
            <p:cNvSpPr/>
            <p:nvPr/>
          </p:nvSpPr>
          <p:spPr>
            <a:xfrm>
              <a:off x="1813480" y="3790934"/>
              <a:ext cx="197738" cy="190779"/>
            </a:xfrm>
            <a:custGeom>
              <a:rect b="b" l="l" r="r" t="t"/>
              <a:pathLst>
                <a:path extrusionOk="0" h="7265" w="753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79"/>
            <p:cNvSpPr/>
            <p:nvPr/>
          </p:nvSpPr>
          <p:spPr>
            <a:xfrm>
              <a:off x="1838349" y="3791249"/>
              <a:ext cx="44012" cy="62525"/>
            </a:xfrm>
            <a:custGeom>
              <a:rect b="b" l="l" r="r" t="t"/>
              <a:pathLst>
                <a:path extrusionOk="0" h="2381" w="1676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79"/>
            <p:cNvSpPr/>
            <p:nvPr/>
          </p:nvSpPr>
          <p:spPr>
            <a:xfrm>
              <a:off x="1813480" y="3854772"/>
              <a:ext cx="9821" cy="126941"/>
            </a:xfrm>
            <a:custGeom>
              <a:rect b="b" l="l" r="r" t="t"/>
              <a:pathLst>
                <a:path extrusionOk="0" h="4834" w="374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79"/>
            <p:cNvSpPr/>
            <p:nvPr/>
          </p:nvSpPr>
          <p:spPr>
            <a:xfrm>
              <a:off x="1940894" y="3853748"/>
              <a:ext cx="8823" cy="48791"/>
            </a:xfrm>
            <a:custGeom>
              <a:rect b="b" l="l" r="r" t="t"/>
              <a:pathLst>
                <a:path extrusionOk="0" h="1858" w="336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79"/>
            <p:cNvSpPr/>
            <p:nvPr/>
          </p:nvSpPr>
          <p:spPr>
            <a:xfrm>
              <a:off x="1940894" y="3933184"/>
              <a:ext cx="8823" cy="48528"/>
            </a:xfrm>
            <a:custGeom>
              <a:rect b="b" l="l" r="r" t="t"/>
              <a:pathLst>
                <a:path extrusionOk="0" h="1848" w="336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9" name="Google Shape;8459;p79"/>
          <p:cNvGrpSpPr/>
          <p:nvPr/>
        </p:nvGrpSpPr>
        <p:grpSpPr>
          <a:xfrm>
            <a:off x="2189681" y="3821606"/>
            <a:ext cx="395607" cy="318928"/>
            <a:chOff x="2189681" y="3821606"/>
            <a:chExt cx="395607" cy="318928"/>
          </a:xfrm>
        </p:grpSpPr>
        <p:sp>
          <p:nvSpPr>
            <p:cNvPr id="8460" name="Google Shape;8460;p79"/>
            <p:cNvSpPr/>
            <p:nvPr/>
          </p:nvSpPr>
          <p:spPr>
            <a:xfrm>
              <a:off x="2189681" y="3846973"/>
              <a:ext cx="395607" cy="293561"/>
            </a:xfrm>
            <a:custGeom>
              <a:rect b="b" l="l" r="r" t="t"/>
              <a:pathLst>
                <a:path extrusionOk="0" h="11179" w="15065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79"/>
            <p:cNvSpPr/>
            <p:nvPr/>
          </p:nvSpPr>
          <p:spPr>
            <a:xfrm>
              <a:off x="2189681" y="3846973"/>
              <a:ext cx="395607" cy="38235"/>
            </a:xfrm>
            <a:custGeom>
              <a:rect b="b" l="l" r="r" t="t"/>
              <a:pathLst>
                <a:path extrusionOk="0" h="1456" w="15065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79"/>
            <p:cNvSpPr/>
            <p:nvPr/>
          </p:nvSpPr>
          <p:spPr>
            <a:xfrm>
              <a:off x="2215075" y="3847235"/>
              <a:ext cx="51286" cy="25393"/>
            </a:xfrm>
            <a:custGeom>
              <a:rect b="b" l="l" r="r" t="t"/>
              <a:pathLst>
                <a:path extrusionOk="0" h="967" w="1953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79"/>
            <p:cNvSpPr/>
            <p:nvPr/>
          </p:nvSpPr>
          <p:spPr>
            <a:xfrm>
              <a:off x="2508609" y="3847235"/>
              <a:ext cx="51286" cy="25393"/>
            </a:xfrm>
            <a:custGeom>
              <a:rect b="b" l="l" r="r" t="t"/>
              <a:pathLst>
                <a:path extrusionOk="0" h="967" w="1953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79"/>
            <p:cNvSpPr/>
            <p:nvPr/>
          </p:nvSpPr>
          <p:spPr>
            <a:xfrm>
              <a:off x="2228152" y="3821606"/>
              <a:ext cx="25393" cy="38208"/>
            </a:xfrm>
            <a:custGeom>
              <a:rect b="b" l="l" r="r" t="t"/>
              <a:pathLst>
                <a:path extrusionOk="0" h="1455" w="967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79"/>
            <p:cNvSpPr/>
            <p:nvPr/>
          </p:nvSpPr>
          <p:spPr>
            <a:xfrm>
              <a:off x="2228152" y="3821842"/>
              <a:ext cx="25393" cy="18881"/>
            </a:xfrm>
            <a:custGeom>
              <a:rect b="b" l="l" r="r" t="t"/>
              <a:pathLst>
                <a:path extrusionOk="0" h="719" w="967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79"/>
            <p:cNvSpPr/>
            <p:nvPr/>
          </p:nvSpPr>
          <p:spPr>
            <a:xfrm>
              <a:off x="2521686" y="3821606"/>
              <a:ext cx="25393" cy="38208"/>
            </a:xfrm>
            <a:custGeom>
              <a:rect b="b" l="l" r="r" t="t"/>
              <a:pathLst>
                <a:path extrusionOk="0" h="1455" w="967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79"/>
            <p:cNvSpPr/>
            <p:nvPr/>
          </p:nvSpPr>
          <p:spPr>
            <a:xfrm>
              <a:off x="2521686" y="3821842"/>
              <a:ext cx="25393" cy="18881"/>
            </a:xfrm>
            <a:custGeom>
              <a:rect b="b" l="l" r="r" t="t"/>
              <a:pathLst>
                <a:path extrusionOk="0" h="719" w="967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79"/>
            <p:cNvSpPr/>
            <p:nvPr/>
          </p:nvSpPr>
          <p:spPr>
            <a:xfrm>
              <a:off x="2189681" y="3885418"/>
              <a:ext cx="395607" cy="12605"/>
            </a:xfrm>
            <a:custGeom>
              <a:rect b="b" l="l" r="r" t="t"/>
              <a:pathLst>
                <a:path extrusionOk="0" h="480" w="15065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79"/>
            <p:cNvSpPr/>
            <p:nvPr/>
          </p:nvSpPr>
          <p:spPr>
            <a:xfrm>
              <a:off x="2228152" y="3923888"/>
              <a:ext cx="51023" cy="25157"/>
            </a:xfrm>
            <a:custGeom>
              <a:rect b="b" l="l" r="r" t="t"/>
              <a:pathLst>
                <a:path extrusionOk="0" h="958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79"/>
            <p:cNvSpPr/>
            <p:nvPr/>
          </p:nvSpPr>
          <p:spPr>
            <a:xfrm>
              <a:off x="2228152" y="3974885"/>
              <a:ext cx="51023" cy="25420"/>
            </a:xfrm>
            <a:custGeom>
              <a:rect b="b" l="l" r="r" t="t"/>
              <a:pathLst>
                <a:path extrusionOk="0" h="968" w="1943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79"/>
            <p:cNvSpPr/>
            <p:nvPr/>
          </p:nvSpPr>
          <p:spPr>
            <a:xfrm>
              <a:off x="2228152" y="4025672"/>
              <a:ext cx="51023" cy="25656"/>
            </a:xfrm>
            <a:custGeom>
              <a:rect b="b" l="l" r="r" t="t"/>
              <a:pathLst>
                <a:path extrusionOk="0" h="977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79"/>
            <p:cNvSpPr/>
            <p:nvPr/>
          </p:nvSpPr>
          <p:spPr>
            <a:xfrm>
              <a:off x="2317357" y="4025672"/>
              <a:ext cx="51049" cy="25656"/>
            </a:xfrm>
            <a:custGeom>
              <a:rect b="b" l="l" r="r" t="t"/>
              <a:pathLst>
                <a:path extrusionOk="0" h="977" w="194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79"/>
            <p:cNvSpPr/>
            <p:nvPr/>
          </p:nvSpPr>
          <p:spPr>
            <a:xfrm>
              <a:off x="2406825" y="4025672"/>
              <a:ext cx="50787" cy="25656"/>
            </a:xfrm>
            <a:custGeom>
              <a:rect b="b" l="l" r="r" t="t"/>
              <a:pathLst>
                <a:path extrusionOk="0" h="977" w="193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79"/>
            <p:cNvSpPr/>
            <p:nvPr/>
          </p:nvSpPr>
          <p:spPr>
            <a:xfrm>
              <a:off x="2317357" y="3974885"/>
              <a:ext cx="51049" cy="25420"/>
            </a:xfrm>
            <a:custGeom>
              <a:rect b="b" l="l" r="r" t="t"/>
              <a:pathLst>
                <a:path extrusionOk="0" h="968" w="1944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79"/>
            <p:cNvSpPr/>
            <p:nvPr/>
          </p:nvSpPr>
          <p:spPr>
            <a:xfrm>
              <a:off x="2228152" y="4076932"/>
              <a:ext cx="51023" cy="25393"/>
            </a:xfrm>
            <a:custGeom>
              <a:rect b="b" l="l" r="r" t="t"/>
              <a:pathLst>
                <a:path extrusionOk="0" h="967" w="1943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79"/>
            <p:cNvSpPr/>
            <p:nvPr/>
          </p:nvSpPr>
          <p:spPr>
            <a:xfrm>
              <a:off x="2317357" y="3923888"/>
              <a:ext cx="51049" cy="25157"/>
            </a:xfrm>
            <a:custGeom>
              <a:rect b="b" l="l" r="r" t="t"/>
              <a:pathLst>
                <a:path extrusionOk="0" h="958" w="194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79"/>
            <p:cNvSpPr/>
            <p:nvPr/>
          </p:nvSpPr>
          <p:spPr>
            <a:xfrm>
              <a:off x="2317357" y="4076932"/>
              <a:ext cx="51049" cy="25393"/>
            </a:xfrm>
            <a:custGeom>
              <a:rect b="b" l="l" r="r" t="t"/>
              <a:pathLst>
                <a:path extrusionOk="0" h="967" w="1944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79"/>
            <p:cNvSpPr/>
            <p:nvPr/>
          </p:nvSpPr>
          <p:spPr>
            <a:xfrm>
              <a:off x="2496057" y="4025672"/>
              <a:ext cx="51023" cy="25656"/>
            </a:xfrm>
            <a:custGeom>
              <a:rect b="b" l="l" r="r" t="t"/>
              <a:pathLst>
                <a:path extrusionOk="0" h="977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79"/>
            <p:cNvSpPr/>
            <p:nvPr/>
          </p:nvSpPr>
          <p:spPr>
            <a:xfrm>
              <a:off x="2496057" y="3923888"/>
              <a:ext cx="51023" cy="25157"/>
            </a:xfrm>
            <a:custGeom>
              <a:rect b="b" l="l" r="r" t="t"/>
              <a:pathLst>
                <a:path extrusionOk="0" h="958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79"/>
            <p:cNvSpPr/>
            <p:nvPr/>
          </p:nvSpPr>
          <p:spPr>
            <a:xfrm>
              <a:off x="2496057" y="4076932"/>
              <a:ext cx="51023" cy="25393"/>
            </a:xfrm>
            <a:custGeom>
              <a:rect b="b" l="l" r="r" t="t"/>
              <a:pathLst>
                <a:path extrusionOk="0" h="967" w="1943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79"/>
            <p:cNvSpPr/>
            <p:nvPr/>
          </p:nvSpPr>
          <p:spPr>
            <a:xfrm>
              <a:off x="2406825" y="3974885"/>
              <a:ext cx="50787" cy="25420"/>
            </a:xfrm>
            <a:custGeom>
              <a:rect b="b" l="l" r="r" t="t"/>
              <a:pathLst>
                <a:path extrusionOk="0" h="968" w="1934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79"/>
            <p:cNvSpPr/>
            <p:nvPr/>
          </p:nvSpPr>
          <p:spPr>
            <a:xfrm>
              <a:off x="2406825" y="3923888"/>
              <a:ext cx="50787" cy="25157"/>
            </a:xfrm>
            <a:custGeom>
              <a:rect b="b" l="l" r="r" t="t"/>
              <a:pathLst>
                <a:path extrusionOk="0" h="958" w="193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79"/>
            <p:cNvSpPr/>
            <p:nvPr/>
          </p:nvSpPr>
          <p:spPr>
            <a:xfrm>
              <a:off x="2496057" y="3974885"/>
              <a:ext cx="51023" cy="25420"/>
            </a:xfrm>
            <a:custGeom>
              <a:rect b="b" l="l" r="r" t="t"/>
              <a:pathLst>
                <a:path extrusionOk="0" h="968" w="1943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79"/>
            <p:cNvSpPr/>
            <p:nvPr/>
          </p:nvSpPr>
          <p:spPr>
            <a:xfrm>
              <a:off x="2406825" y="4076932"/>
              <a:ext cx="50787" cy="25393"/>
            </a:xfrm>
            <a:custGeom>
              <a:rect b="b" l="l" r="r" t="t"/>
              <a:pathLst>
                <a:path extrusionOk="0" h="967" w="1934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79"/>
            <p:cNvSpPr/>
            <p:nvPr/>
          </p:nvSpPr>
          <p:spPr>
            <a:xfrm>
              <a:off x="2493168" y="3968137"/>
              <a:ext cx="56538" cy="38445"/>
            </a:xfrm>
            <a:custGeom>
              <a:rect b="b" l="l" r="r" t="t"/>
              <a:pathLst>
                <a:path extrusionOk="0" h="1464" w="2153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79"/>
            <p:cNvSpPr/>
            <p:nvPr/>
          </p:nvSpPr>
          <p:spPr>
            <a:xfrm>
              <a:off x="2314495" y="3968137"/>
              <a:ext cx="56590" cy="38445"/>
            </a:xfrm>
            <a:custGeom>
              <a:rect b="b" l="l" r="r" t="t"/>
              <a:pathLst>
                <a:path extrusionOk="0" h="1464" w="2155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79"/>
            <p:cNvSpPr/>
            <p:nvPr/>
          </p:nvSpPr>
          <p:spPr>
            <a:xfrm>
              <a:off x="2403963" y="4019160"/>
              <a:ext cx="56538" cy="38445"/>
            </a:xfrm>
            <a:custGeom>
              <a:rect b="b" l="l" r="r" t="t"/>
              <a:pathLst>
                <a:path extrusionOk="0" h="1464" w="2153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79"/>
            <p:cNvSpPr/>
            <p:nvPr/>
          </p:nvSpPr>
          <p:spPr>
            <a:xfrm>
              <a:off x="2225263" y="4070157"/>
              <a:ext cx="56538" cy="38471"/>
            </a:xfrm>
            <a:custGeom>
              <a:rect b="b" l="l" r="r" t="t"/>
              <a:pathLst>
                <a:path extrusionOk="0" h="1465" w="2153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79"/>
            <p:cNvSpPr/>
            <p:nvPr/>
          </p:nvSpPr>
          <p:spPr>
            <a:xfrm>
              <a:off x="2403963" y="3917113"/>
              <a:ext cx="56538" cy="38445"/>
            </a:xfrm>
            <a:custGeom>
              <a:rect b="b" l="l" r="r" t="t"/>
              <a:pathLst>
                <a:path extrusionOk="0" h="1464" w="2153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0" name="Google Shape;8490;p79"/>
          <p:cNvSpPr/>
          <p:nvPr/>
        </p:nvSpPr>
        <p:spPr>
          <a:xfrm>
            <a:off x="1288464" y="2040049"/>
            <a:ext cx="62341" cy="140885"/>
          </a:xfrm>
          <a:custGeom>
            <a:rect b="b" l="l" r="r" t="t"/>
            <a:pathLst>
              <a:path extrusionOk="0" h="5365" w="2374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91" name="Google Shape;8491;p79"/>
          <p:cNvGrpSpPr/>
          <p:nvPr/>
        </p:nvGrpSpPr>
        <p:grpSpPr>
          <a:xfrm>
            <a:off x="1277409" y="1961347"/>
            <a:ext cx="420475" cy="383055"/>
            <a:chOff x="1277409" y="1961347"/>
            <a:chExt cx="420475" cy="383055"/>
          </a:xfrm>
        </p:grpSpPr>
        <p:sp>
          <p:nvSpPr>
            <p:cNvPr id="8492" name="Google Shape;8492;p79"/>
            <p:cNvSpPr/>
            <p:nvPr/>
          </p:nvSpPr>
          <p:spPr>
            <a:xfrm>
              <a:off x="1293244" y="2187288"/>
              <a:ext cx="108848" cy="47531"/>
            </a:xfrm>
            <a:custGeom>
              <a:rect b="b" l="l" r="r" t="t"/>
              <a:pathLst>
                <a:path extrusionOk="0" h="1810" w="4145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79"/>
            <p:cNvSpPr/>
            <p:nvPr/>
          </p:nvSpPr>
          <p:spPr>
            <a:xfrm>
              <a:off x="1349650" y="2040049"/>
              <a:ext cx="63129" cy="140832"/>
            </a:xfrm>
            <a:custGeom>
              <a:rect b="b" l="l" r="r" t="t"/>
              <a:pathLst>
                <a:path extrusionOk="0" h="5363" w="2404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79"/>
            <p:cNvSpPr/>
            <p:nvPr/>
          </p:nvSpPr>
          <p:spPr>
            <a:xfrm>
              <a:off x="1562907" y="2041493"/>
              <a:ext cx="62499" cy="139441"/>
            </a:xfrm>
            <a:custGeom>
              <a:rect b="b" l="l" r="r" t="t"/>
              <a:pathLst>
                <a:path extrusionOk="0" h="5310" w="238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79"/>
            <p:cNvSpPr/>
            <p:nvPr/>
          </p:nvSpPr>
          <p:spPr>
            <a:xfrm>
              <a:off x="1624330" y="2041493"/>
              <a:ext cx="62919" cy="139309"/>
            </a:xfrm>
            <a:custGeom>
              <a:rect b="b" l="l" r="r" t="t"/>
              <a:pathLst>
                <a:path extrusionOk="0" h="5305" w="2396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79"/>
            <p:cNvSpPr/>
            <p:nvPr/>
          </p:nvSpPr>
          <p:spPr>
            <a:xfrm>
              <a:off x="1351725" y="2013106"/>
              <a:ext cx="129357" cy="40257"/>
            </a:xfrm>
            <a:custGeom>
              <a:rect b="b" l="l" r="r" t="t"/>
              <a:pathLst>
                <a:path extrusionOk="0" h="1533" w="4926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79"/>
            <p:cNvSpPr/>
            <p:nvPr/>
          </p:nvSpPr>
          <p:spPr>
            <a:xfrm>
              <a:off x="1491191" y="2012344"/>
              <a:ext cx="133900" cy="41281"/>
            </a:xfrm>
            <a:custGeom>
              <a:rect b="b" l="l" r="r" t="t"/>
              <a:pathLst>
                <a:path extrusionOk="0" h="1572" w="5099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79"/>
            <p:cNvSpPr/>
            <p:nvPr/>
          </p:nvSpPr>
          <p:spPr>
            <a:xfrm>
              <a:off x="1474700" y="1961347"/>
              <a:ext cx="25157" cy="32195"/>
            </a:xfrm>
            <a:custGeom>
              <a:rect b="b" l="l" r="r" t="t"/>
              <a:pathLst>
                <a:path extrusionOk="0" h="1226" w="958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79"/>
            <p:cNvSpPr/>
            <p:nvPr/>
          </p:nvSpPr>
          <p:spPr>
            <a:xfrm>
              <a:off x="1474700" y="2036503"/>
              <a:ext cx="24894" cy="259633"/>
            </a:xfrm>
            <a:custGeom>
              <a:rect b="b" l="l" r="r" t="t"/>
              <a:pathLst>
                <a:path extrusionOk="0" h="9887" w="948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79"/>
            <p:cNvSpPr/>
            <p:nvPr/>
          </p:nvSpPr>
          <p:spPr>
            <a:xfrm>
              <a:off x="1474700" y="1961347"/>
              <a:ext cx="20877" cy="32195"/>
            </a:xfrm>
            <a:custGeom>
              <a:rect b="b" l="l" r="r" t="t"/>
              <a:pathLst>
                <a:path extrusionOk="0" h="1226" w="795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79"/>
            <p:cNvSpPr/>
            <p:nvPr/>
          </p:nvSpPr>
          <p:spPr>
            <a:xfrm>
              <a:off x="1474700" y="2036503"/>
              <a:ext cx="16596" cy="259633"/>
            </a:xfrm>
            <a:custGeom>
              <a:rect b="b" l="l" r="r" t="t"/>
              <a:pathLst>
                <a:path extrusionOk="0" h="9887" w="632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79"/>
            <p:cNvSpPr/>
            <p:nvPr/>
          </p:nvSpPr>
          <p:spPr>
            <a:xfrm>
              <a:off x="1551852" y="2161921"/>
              <a:ext cx="145796" cy="25393"/>
            </a:xfrm>
            <a:custGeom>
              <a:rect b="b" l="l" r="r" t="t"/>
              <a:pathLst>
                <a:path extrusionOk="0" h="967" w="5552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79"/>
            <p:cNvSpPr/>
            <p:nvPr/>
          </p:nvSpPr>
          <p:spPr>
            <a:xfrm>
              <a:off x="1551852" y="2166175"/>
              <a:ext cx="146032" cy="21139"/>
            </a:xfrm>
            <a:custGeom>
              <a:rect b="b" l="l" r="r" t="t"/>
              <a:pathLst>
                <a:path extrusionOk="0" h="805" w="5561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79"/>
            <p:cNvSpPr/>
            <p:nvPr/>
          </p:nvSpPr>
          <p:spPr>
            <a:xfrm>
              <a:off x="1572965" y="2187288"/>
              <a:ext cx="108848" cy="47531"/>
            </a:xfrm>
            <a:custGeom>
              <a:rect b="b" l="l" r="r" t="t"/>
              <a:pathLst>
                <a:path extrusionOk="0" h="1810" w="4145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79"/>
            <p:cNvSpPr/>
            <p:nvPr/>
          </p:nvSpPr>
          <p:spPr>
            <a:xfrm>
              <a:off x="1293244" y="2187288"/>
              <a:ext cx="67121" cy="47531"/>
            </a:xfrm>
            <a:custGeom>
              <a:rect b="b" l="l" r="r" t="t"/>
              <a:pathLst>
                <a:path extrusionOk="0" h="1810" w="2556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79"/>
            <p:cNvSpPr/>
            <p:nvPr/>
          </p:nvSpPr>
          <p:spPr>
            <a:xfrm>
              <a:off x="1572965" y="2187288"/>
              <a:ext cx="67121" cy="47531"/>
            </a:xfrm>
            <a:custGeom>
              <a:rect b="b" l="l" r="r" t="t"/>
              <a:pathLst>
                <a:path extrusionOk="0" h="1810" w="2556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79"/>
            <p:cNvSpPr/>
            <p:nvPr/>
          </p:nvSpPr>
          <p:spPr>
            <a:xfrm>
              <a:off x="1333211" y="2029466"/>
              <a:ext cx="34191" cy="33954"/>
            </a:xfrm>
            <a:custGeom>
              <a:rect b="b" l="l" r="r" t="t"/>
              <a:pathLst>
                <a:path extrusionOk="0" h="1293" w="1302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79"/>
            <p:cNvSpPr/>
            <p:nvPr/>
          </p:nvSpPr>
          <p:spPr>
            <a:xfrm>
              <a:off x="1607891" y="2029466"/>
              <a:ext cx="33954" cy="33954"/>
            </a:xfrm>
            <a:custGeom>
              <a:rect b="b" l="l" r="r" t="t"/>
              <a:pathLst>
                <a:path extrusionOk="0" h="1293" w="1293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79"/>
            <p:cNvSpPr/>
            <p:nvPr/>
          </p:nvSpPr>
          <p:spPr>
            <a:xfrm>
              <a:off x="1428456" y="2293589"/>
              <a:ext cx="117382" cy="27941"/>
            </a:xfrm>
            <a:custGeom>
              <a:rect b="b" l="l" r="r" t="t"/>
              <a:pathLst>
                <a:path extrusionOk="0" h="1064" w="447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79"/>
            <p:cNvSpPr/>
            <p:nvPr/>
          </p:nvSpPr>
          <p:spPr>
            <a:xfrm>
              <a:off x="1428456" y="2302150"/>
              <a:ext cx="117382" cy="19380"/>
            </a:xfrm>
            <a:custGeom>
              <a:rect b="b" l="l" r="r" t="t"/>
              <a:pathLst>
                <a:path extrusionOk="0" h="738" w="447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79"/>
            <p:cNvSpPr/>
            <p:nvPr/>
          </p:nvSpPr>
          <p:spPr>
            <a:xfrm>
              <a:off x="1414381" y="2318982"/>
              <a:ext cx="146032" cy="25420"/>
            </a:xfrm>
            <a:custGeom>
              <a:rect b="b" l="l" r="r" t="t"/>
              <a:pathLst>
                <a:path extrusionOk="0" h="968" w="5561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79"/>
            <p:cNvSpPr/>
            <p:nvPr/>
          </p:nvSpPr>
          <p:spPr>
            <a:xfrm>
              <a:off x="1414381" y="2323263"/>
              <a:ext cx="146032" cy="21139"/>
            </a:xfrm>
            <a:custGeom>
              <a:rect b="b" l="l" r="r" t="t"/>
              <a:pathLst>
                <a:path extrusionOk="0" h="805" w="5561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79"/>
            <p:cNvSpPr/>
            <p:nvPr/>
          </p:nvSpPr>
          <p:spPr>
            <a:xfrm>
              <a:off x="1462384" y="1990260"/>
              <a:ext cx="49526" cy="49526"/>
            </a:xfrm>
            <a:custGeom>
              <a:rect b="b" l="l" r="r" t="t"/>
              <a:pathLst>
                <a:path extrusionOk="0" h="1886" w="1886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79"/>
            <p:cNvSpPr/>
            <p:nvPr/>
          </p:nvSpPr>
          <p:spPr>
            <a:xfrm>
              <a:off x="1333211" y="2029571"/>
              <a:ext cx="29674" cy="33980"/>
            </a:xfrm>
            <a:custGeom>
              <a:rect b="b" l="l" r="r" t="t"/>
              <a:pathLst>
                <a:path extrusionOk="0" h="1294" w="113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79"/>
            <p:cNvSpPr/>
            <p:nvPr/>
          </p:nvSpPr>
          <p:spPr>
            <a:xfrm>
              <a:off x="1607891" y="2029571"/>
              <a:ext cx="29674" cy="33980"/>
            </a:xfrm>
            <a:custGeom>
              <a:rect b="b" l="l" r="r" t="t"/>
              <a:pathLst>
                <a:path extrusionOk="0" h="1294" w="113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79"/>
            <p:cNvSpPr/>
            <p:nvPr/>
          </p:nvSpPr>
          <p:spPr>
            <a:xfrm>
              <a:off x="1462384" y="1990286"/>
              <a:ext cx="37473" cy="49763"/>
            </a:xfrm>
            <a:custGeom>
              <a:rect b="b" l="l" r="r" t="t"/>
              <a:pathLst>
                <a:path extrusionOk="0" h="1895" w="1427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79"/>
            <p:cNvSpPr/>
            <p:nvPr/>
          </p:nvSpPr>
          <p:spPr>
            <a:xfrm>
              <a:off x="1277409" y="2161921"/>
              <a:ext cx="145796" cy="25393"/>
            </a:xfrm>
            <a:custGeom>
              <a:rect b="b" l="l" r="r" t="t"/>
              <a:pathLst>
                <a:path extrusionOk="0" h="967" w="5552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79"/>
            <p:cNvSpPr/>
            <p:nvPr/>
          </p:nvSpPr>
          <p:spPr>
            <a:xfrm>
              <a:off x="1277409" y="2166175"/>
              <a:ext cx="145796" cy="21139"/>
            </a:xfrm>
            <a:custGeom>
              <a:rect b="b" l="l" r="r" t="t"/>
              <a:pathLst>
                <a:path extrusionOk="0" h="805" w="5552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9" name="Google Shape;8519;p79"/>
          <p:cNvGrpSpPr/>
          <p:nvPr/>
        </p:nvGrpSpPr>
        <p:grpSpPr>
          <a:xfrm>
            <a:off x="2215075" y="2432819"/>
            <a:ext cx="380008" cy="351648"/>
            <a:chOff x="2215075" y="2432819"/>
            <a:chExt cx="380008" cy="351648"/>
          </a:xfrm>
        </p:grpSpPr>
        <p:sp>
          <p:nvSpPr>
            <p:cNvPr id="8520" name="Google Shape;8520;p79"/>
            <p:cNvSpPr/>
            <p:nvPr/>
          </p:nvSpPr>
          <p:spPr>
            <a:xfrm>
              <a:off x="2339311" y="2615536"/>
              <a:ext cx="124499" cy="104725"/>
            </a:xfrm>
            <a:custGeom>
              <a:rect b="b" l="l" r="r" t="t"/>
              <a:pathLst>
                <a:path extrusionOk="0" h="3988" w="4741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79"/>
            <p:cNvSpPr/>
            <p:nvPr/>
          </p:nvSpPr>
          <p:spPr>
            <a:xfrm>
              <a:off x="2472659" y="2719841"/>
              <a:ext cx="122424" cy="64626"/>
            </a:xfrm>
            <a:custGeom>
              <a:rect b="b" l="l" r="r" t="t"/>
              <a:pathLst>
                <a:path extrusionOk="0" h="2461" w="4662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79"/>
            <p:cNvSpPr/>
            <p:nvPr/>
          </p:nvSpPr>
          <p:spPr>
            <a:xfrm>
              <a:off x="2471162" y="2720078"/>
              <a:ext cx="50052" cy="64390"/>
            </a:xfrm>
            <a:custGeom>
              <a:rect b="b" l="l" r="r" t="t"/>
              <a:pathLst>
                <a:path extrusionOk="0" h="2452" w="1906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79"/>
            <p:cNvSpPr/>
            <p:nvPr/>
          </p:nvSpPr>
          <p:spPr>
            <a:xfrm>
              <a:off x="2494035" y="2618294"/>
              <a:ext cx="77178" cy="54805"/>
            </a:xfrm>
            <a:custGeom>
              <a:rect b="b" l="l" r="r" t="t"/>
              <a:pathLst>
                <a:path extrusionOk="0" h="2087" w="2939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79"/>
            <p:cNvSpPr/>
            <p:nvPr/>
          </p:nvSpPr>
          <p:spPr>
            <a:xfrm>
              <a:off x="2494035" y="2618294"/>
              <a:ext cx="41990" cy="54805"/>
            </a:xfrm>
            <a:custGeom>
              <a:rect b="b" l="l" r="r" t="t"/>
              <a:pathLst>
                <a:path extrusionOk="0" h="2087" w="1599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79"/>
            <p:cNvSpPr/>
            <p:nvPr/>
          </p:nvSpPr>
          <p:spPr>
            <a:xfrm>
              <a:off x="2560893" y="2667321"/>
              <a:ext cx="16859" cy="22794"/>
            </a:xfrm>
            <a:custGeom>
              <a:rect b="b" l="l" r="r" t="t"/>
              <a:pathLst>
                <a:path extrusionOk="0" h="868" w="642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79"/>
            <p:cNvSpPr/>
            <p:nvPr/>
          </p:nvSpPr>
          <p:spPr>
            <a:xfrm>
              <a:off x="2487758" y="2667295"/>
              <a:ext cx="17095" cy="22899"/>
            </a:xfrm>
            <a:custGeom>
              <a:rect b="b" l="l" r="r" t="t"/>
              <a:pathLst>
                <a:path extrusionOk="0" h="872" w="651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79"/>
            <p:cNvSpPr/>
            <p:nvPr/>
          </p:nvSpPr>
          <p:spPr>
            <a:xfrm>
              <a:off x="2518666" y="2707184"/>
              <a:ext cx="28413" cy="32536"/>
            </a:xfrm>
            <a:custGeom>
              <a:rect b="b" l="l" r="r" t="t"/>
              <a:pathLst>
                <a:path extrusionOk="0" h="1239" w="1082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79"/>
            <p:cNvSpPr/>
            <p:nvPr/>
          </p:nvSpPr>
          <p:spPr>
            <a:xfrm>
              <a:off x="2518404" y="2707446"/>
              <a:ext cx="17384" cy="32510"/>
            </a:xfrm>
            <a:custGeom>
              <a:rect b="b" l="l" r="r" t="t"/>
              <a:pathLst>
                <a:path extrusionOk="0" h="1238" w="662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79"/>
            <p:cNvSpPr/>
            <p:nvPr/>
          </p:nvSpPr>
          <p:spPr>
            <a:xfrm>
              <a:off x="2502333" y="2650357"/>
              <a:ext cx="60844" cy="65230"/>
            </a:xfrm>
            <a:custGeom>
              <a:rect b="b" l="l" r="r" t="t"/>
              <a:pathLst>
                <a:path extrusionOk="0" h="2484" w="2317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79"/>
            <p:cNvSpPr/>
            <p:nvPr/>
          </p:nvSpPr>
          <p:spPr>
            <a:xfrm>
              <a:off x="2502569" y="2650331"/>
              <a:ext cx="44012" cy="65256"/>
            </a:xfrm>
            <a:custGeom>
              <a:rect b="b" l="l" r="r" t="t"/>
              <a:pathLst>
                <a:path extrusionOk="0" h="2485" w="1676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79"/>
            <p:cNvSpPr/>
            <p:nvPr/>
          </p:nvSpPr>
          <p:spPr>
            <a:xfrm>
              <a:off x="2345009" y="2534367"/>
              <a:ext cx="122162" cy="64363"/>
            </a:xfrm>
            <a:custGeom>
              <a:rect b="b" l="l" r="r" t="t"/>
              <a:pathLst>
                <a:path extrusionOk="0" h="2451" w="4652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79"/>
            <p:cNvSpPr/>
            <p:nvPr/>
          </p:nvSpPr>
          <p:spPr>
            <a:xfrm>
              <a:off x="2343486" y="2534367"/>
              <a:ext cx="49789" cy="64416"/>
            </a:xfrm>
            <a:custGeom>
              <a:rect b="b" l="l" r="r" t="t"/>
              <a:pathLst>
                <a:path extrusionOk="0" h="2453" w="1896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79"/>
            <p:cNvSpPr/>
            <p:nvPr/>
          </p:nvSpPr>
          <p:spPr>
            <a:xfrm>
              <a:off x="2366122" y="2432819"/>
              <a:ext cx="77414" cy="54831"/>
            </a:xfrm>
            <a:custGeom>
              <a:rect b="b" l="l" r="r" t="t"/>
              <a:pathLst>
                <a:path extrusionOk="0" h="2088" w="2948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79"/>
            <p:cNvSpPr/>
            <p:nvPr/>
          </p:nvSpPr>
          <p:spPr>
            <a:xfrm>
              <a:off x="2366358" y="2433082"/>
              <a:ext cx="41990" cy="54568"/>
            </a:xfrm>
            <a:custGeom>
              <a:rect b="b" l="l" r="r" t="t"/>
              <a:pathLst>
                <a:path extrusionOk="0" h="2078" w="1599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79"/>
            <p:cNvSpPr/>
            <p:nvPr/>
          </p:nvSpPr>
          <p:spPr>
            <a:xfrm>
              <a:off x="2433216" y="2481847"/>
              <a:ext cx="16859" cy="22610"/>
            </a:xfrm>
            <a:custGeom>
              <a:rect b="b" l="l" r="r" t="t"/>
              <a:pathLst>
                <a:path extrusionOk="0" h="861" w="642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79"/>
            <p:cNvSpPr/>
            <p:nvPr/>
          </p:nvSpPr>
          <p:spPr>
            <a:xfrm>
              <a:off x="2360082" y="2481821"/>
              <a:ext cx="16859" cy="22636"/>
            </a:xfrm>
            <a:custGeom>
              <a:rect b="b" l="l" r="r" t="t"/>
              <a:pathLst>
                <a:path extrusionOk="0" h="862" w="642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79"/>
            <p:cNvSpPr/>
            <p:nvPr/>
          </p:nvSpPr>
          <p:spPr>
            <a:xfrm>
              <a:off x="2390754" y="2521657"/>
              <a:ext cx="28413" cy="32326"/>
            </a:xfrm>
            <a:custGeom>
              <a:rect b="b" l="l" r="r" t="t"/>
              <a:pathLst>
                <a:path extrusionOk="0" h="1231" w="1082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79"/>
            <p:cNvSpPr/>
            <p:nvPr/>
          </p:nvSpPr>
          <p:spPr>
            <a:xfrm>
              <a:off x="2390754" y="2521972"/>
              <a:ext cx="17358" cy="32274"/>
            </a:xfrm>
            <a:custGeom>
              <a:rect b="b" l="l" r="r" t="t"/>
              <a:pathLst>
                <a:path extrusionOk="0" h="1229" w="661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79"/>
            <p:cNvSpPr/>
            <p:nvPr/>
          </p:nvSpPr>
          <p:spPr>
            <a:xfrm>
              <a:off x="2374657" y="2464804"/>
              <a:ext cx="60844" cy="65309"/>
            </a:xfrm>
            <a:custGeom>
              <a:rect b="b" l="l" r="r" t="t"/>
              <a:pathLst>
                <a:path extrusionOk="0" h="2487" w="2317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79"/>
            <p:cNvSpPr/>
            <p:nvPr/>
          </p:nvSpPr>
          <p:spPr>
            <a:xfrm>
              <a:off x="2374657" y="2464620"/>
              <a:ext cx="44248" cy="65230"/>
            </a:xfrm>
            <a:custGeom>
              <a:rect b="b" l="l" r="r" t="t"/>
              <a:pathLst>
                <a:path extrusionOk="0" h="2484" w="1685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79"/>
            <p:cNvSpPr/>
            <p:nvPr/>
          </p:nvSpPr>
          <p:spPr>
            <a:xfrm>
              <a:off x="2216072" y="2719579"/>
              <a:ext cx="122424" cy="64888"/>
            </a:xfrm>
            <a:custGeom>
              <a:rect b="b" l="l" r="r" t="t"/>
              <a:pathLst>
                <a:path extrusionOk="0" h="2471" w="4662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79"/>
            <p:cNvSpPr/>
            <p:nvPr/>
          </p:nvSpPr>
          <p:spPr>
            <a:xfrm>
              <a:off x="2215075" y="2720078"/>
              <a:ext cx="50025" cy="64390"/>
            </a:xfrm>
            <a:custGeom>
              <a:rect b="b" l="l" r="r" t="t"/>
              <a:pathLst>
                <a:path extrusionOk="0" h="2452" w="1905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79"/>
            <p:cNvSpPr/>
            <p:nvPr/>
          </p:nvSpPr>
          <p:spPr>
            <a:xfrm>
              <a:off x="2237947" y="2618294"/>
              <a:ext cx="77178" cy="54805"/>
            </a:xfrm>
            <a:custGeom>
              <a:rect b="b" l="l" r="r" t="t"/>
              <a:pathLst>
                <a:path extrusionOk="0" h="2087" w="2939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79"/>
            <p:cNvSpPr/>
            <p:nvPr/>
          </p:nvSpPr>
          <p:spPr>
            <a:xfrm>
              <a:off x="2237947" y="2618294"/>
              <a:ext cx="41990" cy="54805"/>
            </a:xfrm>
            <a:custGeom>
              <a:rect b="b" l="l" r="r" t="t"/>
              <a:pathLst>
                <a:path extrusionOk="0" h="2087" w="1599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79"/>
            <p:cNvSpPr/>
            <p:nvPr/>
          </p:nvSpPr>
          <p:spPr>
            <a:xfrm>
              <a:off x="2304805" y="2667321"/>
              <a:ext cx="16859" cy="22794"/>
            </a:xfrm>
            <a:custGeom>
              <a:rect b="b" l="l" r="r" t="t"/>
              <a:pathLst>
                <a:path extrusionOk="0" h="868" w="642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79"/>
            <p:cNvSpPr/>
            <p:nvPr/>
          </p:nvSpPr>
          <p:spPr>
            <a:xfrm>
              <a:off x="2231671" y="2667295"/>
              <a:ext cx="17095" cy="22899"/>
            </a:xfrm>
            <a:custGeom>
              <a:rect b="b" l="l" r="r" t="t"/>
              <a:pathLst>
                <a:path extrusionOk="0" h="872" w="651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79"/>
            <p:cNvSpPr/>
            <p:nvPr/>
          </p:nvSpPr>
          <p:spPr>
            <a:xfrm>
              <a:off x="2262579" y="2707184"/>
              <a:ext cx="28413" cy="32536"/>
            </a:xfrm>
            <a:custGeom>
              <a:rect b="b" l="l" r="r" t="t"/>
              <a:pathLst>
                <a:path extrusionOk="0" h="1239" w="1082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79"/>
            <p:cNvSpPr/>
            <p:nvPr/>
          </p:nvSpPr>
          <p:spPr>
            <a:xfrm>
              <a:off x="2262316" y="2707446"/>
              <a:ext cx="17384" cy="32510"/>
            </a:xfrm>
            <a:custGeom>
              <a:rect b="b" l="l" r="r" t="t"/>
              <a:pathLst>
                <a:path extrusionOk="0" h="1238" w="662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79"/>
            <p:cNvSpPr/>
            <p:nvPr/>
          </p:nvSpPr>
          <p:spPr>
            <a:xfrm>
              <a:off x="2246245" y="2650357"/>
              <a:ext cx="60844" cy="65230"/>
            </a:xfrm>
            <a:custGeom>
              <a:rect b="b" l="l" r="r" t="t"/>
              <a:pathLst>
                <a:path extrusionOk="0" h="2484" w="2317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79"/>
            <p:cNvSpPr/>
            <p:nvPr/>
          </p:nvSpPr>
          <p:spPr>
            <a:xfrm>
              <a:off x="2246482" y="2650331"/>
              <a:ext cx="44012" cy="65256"/>
            </a:xfrm>
            <a:custGeom>
              <a:rect b="b" l="l" r="r" t="t"/>
              <a:pathLst>
                <a:path extrusionOk="0" h="2485" w="1676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1" name="Google Shape;8551;p79"/>
          <p:cNvGrpSpPr/>
          <p:nvPr/>
        </p:nvGrpSpPr>
        <p:grpSpPr>
          <a:xfrm>
            <a:off x="2661416" y="2422342"/>
            <a:ext cx="344059" cy="340671"/>
            <a:chOff x="2661416" y="2422342"/>
            <a:chExt cx="344059" cy="340671"/>
          </a:xfrm>
        </p:grpSpPr>
        <p:sp>
          <p:nvSpPr>
            <p:cNvPr id="8552" name="Google Shape;8552;p79"/>
            <p:cNvSpPr/>
            <p:nvPr/>
          </p:nvSpPr>
          <p:spPr>
            <a:xfrm>
              <a:off x="2906947" y="2604481"/>
              <a:ext cx="39994" cy="39469"/>
            </a:xfrm>
            <a:custGeom>
              <a:rect b="b" l="l" r="r" t="t"/>
              <a:pathLst>
                <a:path extrusionOk="0" h="1503" w="1523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79"/>
            <p:cNvSpPr/>
            <p:nvPr/>
          </p:nvSpPr>
          <p:spPr>
            <a:xfrm>
              <a:off x="2866979" y="2604481"/>
              <a:ext cx="65624" cy="39469"/>
            </a:xfrm>
            <a:custGeom>
              <a:rect b="b" l="l" r="r" t="t"/>
              <a:pathLst>
                <a:path extrusionOk="0" h="1503" w="2499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79"/>
            <p:cNvSpPr/>
            <p:nvPr/>
          </p:nvSpPr>
          <p:spPr>
            <a:xfrm>
              <a:off x="2906448" y="2539146"/>
              <a:ext cx="21638" cy="43487"/>
            </a:xfrm>
            <a:custGeom>
              <a:rect b="b" l="l" r="r" t="t"/>
              <a:pathLst>
                <a:path extrusionOk="0" h="1656" w="824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79"/>
            <p:cNvSpPr/>
            <p:nvPr/>
          </p:nvSpPr>
          <p:spPr>
            <a:xfrm>
              <a:off x="2759681" y="2604481"/>
              <a:ext cx="39968" cy="39469"/>
            </a:xfrm>
            <a:custGeom>
              <a:rect b="b" l="l" r="r" t="t"/>
              <a:pathLst>
                <a:path extrusionOk="0" h="1503" w="1522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79"/>
            <p:cNvSpPr/>
            <p:nvPr/>
          </p:nvSpPr>
          <p:spPr>
            <a:xfrm>
              <a:off x="2719713" y="2604481"/>
              <a:ext cx="65361" cy="39469"/>
            </a:xfrm>
            <a:custGeom>
              <a:rect b="b" l="l" r="r" t="t"/>
              <a:pathLst>
                <a:path extrusionOk="0" h="1503" w="2489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79"/>
            <p:cNvSpPr/>
            <p:nvPr/>
          </p:nvSpPr>
          <p:spPr>
            <a:xfrm>
              <a:off x="2759182" y="2539146"/>
              <a:ext cx="21875" cy="43487"/>
            </a:xfrm>
            <a:custGeom>
              <a:rect b="b" l="l" r="r" t="t"/>
              <a:pathLst>
                <a:path extrusionOk="0" h="1656" w="833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79"/>
            <p:cNvSpPr/>
            <p:nvPr/>
          </p:nvSpPr>
          <p:spPr>
            <a:xfrm>
              <a:off x="2833314" y="2606477"/>
              <a:ext cx="53544" cy="53570"/>
            </a:xfrm>
            <a:custGeom>
              <a:rect b="b" l="l" r="r" t="t"/>
              <a:pathLst>
                <a:path extrusionOk="0" h="2040" w="2039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79"/>
            <p:cNvSpPr/>
            <p:nvPr/>
          </p:nvSpPr>
          <p:spPr>
            <a:xfrm>
              <a:off x="2779770" y="2606477"/>
              <a:ext cx="85476" cy="53570"/>
            </a:xfrm>
            <a:custGeom>
              <a:rect b="b" l="l" r="r" t="t"/>
              <a:pathLst>
                <a:path extrusionOk="0" h="2040" w="3255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79"/>
            <p:cNvSpPr/>
            <p:nvPr/>
          </p:nvSpPr>
          <p:spPr>
            <a:xfrm>
              <a:off x="2833813" y="2525570"/>
              <a:ext cx="29437" cy="59085"/>
            </a:xfrm>
            <a:custGeom>
              <a:rect b="b" l="l" r="r" t="t"/>
              <a:pathLst>
                <a:path extrusionOk="0" h="2250" w="1121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79"/>
            <p:cNvSpPr/>
            <p:nvPr/>
          </p:nvSpPr>
          <p:spPr>
            <a:xfrm>
              <a:off x="2803404" y="2525570"/>
              <a:ext cx="45010" cy="59085"/>
            </a:xfrm>
            <a:custGeom>
              <a:rect b="b" l="l" r="r" t="t"/>
              <a:pathLst>
                <a:path extrusionOk="0" h="2250" w="1714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79"/>
            <p:cNvSpPr/>
            <p:nvPr/>
          </p:nvSpPr>
          <p:spPr>
            <a:xfrm>
              <a:off x="2737570" y="2539146"/>
              <a:ext cx="28912" cy="43487"/>
            </a:xfrm>
            <a:custGeom>
              <a:rect b="b" l="l" r="r" t="t"/>
              <a:pathLst>
                <a:path extrusionOk="0" h="1656" w="1101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79"/>
            <p:cNvSpPr/>
            <p:nvPr/>
          </p:nvSpPr>
          <p:spPr>
            <a:xfrm>
              <a:off x="2884573" y="2539146"/>
              <a:ext cx="29175" cy="43487"/>
            </a:xfrm>
            <a:custGeom>
              <a:rect b="b" l="l" r="r" t="t"/>
              <a:pathLst>
                <a:path extrusionOk="0" h="1656" w="1111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79"/>
            <p:cNvSpPr/>
            <p:nvPr/>
          </p:nvSpPr>
          <p:spPr>
            <a:xfrm>
              <a:off x="2661416" y="2422342"/>
              <a:ext cx="344059" cy="340671"/>
            </a:xfrm>
            <a:custGeom>
              <a:rect b="b" l="l" r="r" t="t"/>
              <a:pathLst>
                <a:path extrusionOk="0" h="12973" w="13102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5" name="Google Shape;8565;p79"/>
          <p:cNvGrpSpPr/>
          <p:nvPr/>
        </p:nvGrpSpPr>
        <p:grpSpPr>
          <a:xfrm>
            <a:off x="4066510" y="2422342"/>
            <a:ext cx="206876" cy="348470"/>
            <a:chOff x="4066510" y="2422342"/>
            <a:chExt cx="206876" cy="348470"/>
          </a:xfrm>
        </p:grpSpPr>
        <p:sp>
          <p:nvSpPr>
            <p:cNvPr id="8566" name="Google Shape;8566;p79"/>
            <p:cNvSpPr/>
            <p:nvPr/>
          </p:nvSpPr>
          <p:spPr>
            <a:xfrm>
              <a:off x="4093662" y="2737934"/>
              <a:ext cx="152334" cy="11082"/>
            </a:xfrm>
            <a:custGeom>
              <a:rect b="b" l="l" r="r" t="t"/>
              <a:pathLst>
                <a:path extrusionOk="0" h="422" w="5801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79"/>
            <p:cNvSpPr/>
            <p:nvPr/>
          </p:nvSpPr>
          <p:spPr>
            <a:xfrm>
              <a:off x="4164538" y="2422342"/>
              <a:ext cx="10819" cy="348286"/>
            </a:xfrm>
            <a:custGeom>
              <a:rect b="b" l="l" r="r" t="t"/>
              <a:pathLst>
                <a:path extrusionOk="0" h="13263" w="412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79"/>
            <p:cNvSpPr/>
            <p:nvPr/>
          </p:nvSpPr>
          <p:spPr>
            <a:xfrm>
              <a:off x="4082344" y="2645657"/>
              <a:ext cx="33823" cy="125155"/>
            </a:xfrm>
            <a:custGeom>
              <a:rect b="b" l="l" r="r" t="t"/>
              <a:pathLst>
                <a:path extrusionOk="0" h="4766" w="1288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79"/>
            <p:cNvSpPr/>
            <p:nvPr/>
          </p:nvSpPr>
          <p:spPr>
            <a:xfrm>
              <a:off x="4223623" y="2645578"/>
              <a:ext cx="33665" cy="125050"/>
            </a:xfrm>
            <a:custGeom>
              <a:rect b="b" l="l" r="r" t="t"/>
              <a:pathLst>
                <a:path extrusionOk="0" h="4762" w="1282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79"/>
            <p:cNvSpPr/>
            <p:nvPr/>
          </p:nvSpPr>
          <p:spPr>
            <a:xfrm>
              <a:off x="4164538" y="2645447"/>
              <a:ext cx="10819" cy="21875"/>
            </a:xfrm>
            <a:custGeom>
              <a:rect b="b" l="l" r="r" t="t"/>
              <a:pathLst>
                <a:path extrusionOk="0" h="833" w="412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79"/>
            <p:cNvSpPr/>
            <p:nvPr/>
          </p:nvSpPr>
          <p:spPr>
            <a:xfrm>
              <a:off x="4101462" y="2645604"/>
              <a:ext cx="14601" cy="21717"/>
            </a:xfrm>
            <a:custGeom>
              <a:rect b="b" l="l" r="r" t="t"/>
              <a:pathLst>
                <a:path extrusionOk="0" h="827" w="556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79"/>
            <p:cNvSpPr/>
            <p:nvPr/>
          </p:nvSpPr>
          <p:spPr>
            <a:xfrm>
              <a:off x="4223623" y="2645578"/>
              <a:ext cx="14811" cy="21743"/>
            </a:xfrm>
            <a:custGeom>
              <a:rect b="b" l="l" r="r" t="t"/>
              <a:pathLst>
                <a:path extrusionOk="0" h="828" w="564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79"/>
            <p:cNvSpPr/>
            <p:nvPr/>
          </p:nvSpPr>
          <p:spPr>
            <a:xfrm>
              <a:off x="4077329" y="2460471"/>
              <a:ext cx="185002" cy="196057"/>
            </a:xfrm>
            <a:custGeom>
              <a:rect b="b" l="l" r="r" t="t"/>
              <a:pathLst>
                <a:path extrusionOk="0" h="7466" w="7045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79"/>
            <p:cNvSpPr/>
            <p:nvPr/>
          </p:nvSpPr>
          <p:spPr>
            <a:xfrm>
              <a:off x="4077329" y="2460471"/>
              <a:ext cx="185002" cy="16360"/>
            </a:xfrm>
            <a:custGeom>
              <a:rect b="b" l="l" r="r" t="t"/>
              <a:pathLst>
                <a:path extrusionOk="0" h="623" w="7045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79"/>
            <p:cNvSpPr/>
            <p:nvPr/>
          </p:nvSpPr>
          <p:spPr>
            <a:xfrm>
              <a:off x="4066510" y="2444137"/>
              <a:ext cx="206876" cy="21901"/>
            </a:xfrm>
            <a:custGeom>
              <a:rect b="b" l="l" r="r" t="t"/>
              <a:pathLst>
                <a:path extrusionOk="0" h="834" w="7878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79"/>
            <p:cNvSpPr/>
            <p:nvPr/>
          </p:nvSpPr>
          <p:spPr>
            <a:xfrm>
              <a:off x="4094161" y="2508186"/>
              <a:ext cx="148185" cy="106563"/>
            </a:xfrm>
            <a:custGeom>
              <a:rect b="b" l="l" r="r" t="t"/>
              <a:pathLst>
                <a:path extrusionOk="0" h="4058" w="5643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79"/>
            <p:cNvSpPr/>
            <p:nvPr/>
          </p:nvSpPr>
          <p:spPr>
            <a:xfrm>
              <a:off x="4066510" y="2454930"/>
              <a:ext cx="206876" cy="11108"/>
            </a:xfrm>
            <a:custGeom>
              <a:rect b="b" l="l" r="r" t="t"/>
              <a:pathLst>
                <a:path extrusionOk="0" h="423" w="7878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78" name="Google Shape;8578;p79"/>
          <p:cNvSpPr/>
          <p:nvPr/>
        </p:nvSpPr>
        <p:spPr>
          <a:xfrm>
            <a:off x="2958206" y="3891720"/>
            <a:ext cx="28440" cy="133453"/>
          </a:xfrm>
          <a:custGeom>
            <a:rect b="b" l="l" r="r" t="t"/>
            <a:pathLst>
              <a:path extrusionOk="0" h="5082" w="1083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79" name="Google Shape;8579;p79"/>
          <p:cNvGrpSpPr/>
          <p:nvPr/>
        </p:nvGrpSpPr>
        <p:grpSpPr>
          <a:xfrm>
            <a:off x="2617693" y="3817325"/>
            <a:ext cx="420475" cy="326491"/>
            <a:chOff x="2617693" y="3817325"/>
            <a:chExt cx="420475" cy="326491"/>
          </a:xfrm>
        </p:grpSpPr>
        <p:sp>
          <p:nvSpPr>
            <p:cNvPr id="8580" name="Google Shape;8580;p79"/>
            <p:cNvSpPr/>
            <p:nvPr/>
          </p:nvSpPr>
          <p:spPr>
            <a:xfrm>
              <a:off x="2688542" y="3845712"/>
              <a:ext cx="337047" cy="217170"/>
            </a:xfrm>
            <a:custGeom>
              <a:rect b="b" l="l" r="r" t="t"/>
              <a:pathLst>
                <a:path extrusionOk="0" h="8270" w="12835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79"/>
            <p:cNvSpPr/>
            <p:nvPr/>
          </p:nvSpPr>
          <p:spPr>
            <a:xfrm>
              <a:off x="2734786" y="4063119"/>
              <a:ext cx="57089" cy="27153"/>
            </a:xfrm>
            <a:custGeom>
              <a:rect b="b" l="l" r="r" t="t"/>
              <a:pathLst>
                <a:path extrusionOk="0" h="1034" w="2174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79"/>
            <p:cNvSpPr/>
            <p:nvPr/>
          </p:nvSpPr>
          <p:spPr>
            <a:xfrm>
              <a:off x="2747864" y="3991981"/>
              <a:ext cx="44012" cy="70902"/>
            </a:xfrm>
            <a:custGeom>
              <a:rect b="b" l="l" r="r" t="t"/>
              <a:pathLst>
                <a:path extrusionOk="0" h="2700" w="1676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79"/>
            <p:cNvSpPr/>
            <p:nvPr/>
          </p:nvSpPr>
          <p:spPr>
            <a:xfrm>
              <a:off x="2692823" y="3979927"/>
              <a:ext cx="49027" cy="29411"/>
            </a:xfrm>
            <a:custGeom>
              <a:rect b="b" l="l" r="r" t="t"/>
              <a:pathLst>
                <a:path extrusionOk="0" h="1120" w="1867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79"/>
            <p:cNvSpPr/>
            <p:nvPr/>
          </p:nvSpPr>
          <p:spPr>
            <a:xfrm>
              <a:off x="2688542" y="3845975"/>
              <a:ext cx="11344" cy="133979"/>
            </a:xfrm>
            <a:custGeom>
              <a:rect b="b" l="l" r="r" t="t"/>
              <a:pathLst>
                <a:path extrusionOk="0" h="5102" w="432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79"/>
            <p:cNvSpPr/>
            <p:nvPr/>
          </p:nvSpPr>
          <p:spPr>
            <a:xfrm>
              <a:off x="2688542" y="3844977"/>
              <a:ext cx="337047" cy="11082"/>
            </a:xfrm>
            <a:custGeom>
              <a:rect b="b" l="l" r="r" t="t"/>
              <a:pathLst>
                <a:path extrusionOk="0" h="422" w="12835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79"/>
            <p:cNvSpPr/>
            <p:nvPr/>
          </p:nvSpPr>
          <p:spPr>
            <a:xfrm>
              <a:off x="2723232" y="4061596"/>
              <a:ext cx="314936" cy="29936"/>
            </a:xfrm>
            <a:custGeom>
              <a:rect b="b" l="l" r="r" t="t"/>
              <a:pathLst>
                <a:path extrusionOk="0" h="1140" w="11993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79"/>
            <p:cNvSpPr/>
            <p:nvPr/>
          </p:nvSpPr>
          <p:spPr>
            <a:xfrm>
              <a:off x="2676226" y="3817325"/>
              <a:ext cx="361679" cy="29936"/>
            </a:xfrm>
            <a:custGeom>
              <a:rect b="b" l="l" r="r" t="t"/>
              <a:pathLst>
                <a:path extrusionOk="0" h="1140" w="13773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79"/>
            <p:cNvSpPr/>
            <p:nvPr/>
          </p:nvSpPr>
          <p:spPr>
            <a:xfrm>
              <a:off x="2812463" y="3959051"/>
              <a:ext cx="28413" cy="66123"/>
            </a:xfrm>
            <a:custGeom>
              <a:rect b="b" l="l" r="r" t="t"/>
              <a:pathLst>
                <a:path extrusionOk="0" h="2518" w="1082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79"/>
            <p:cNvSpPr/>
            <p:nvPr/>
          </p:nvSpPr>
          <p:spPr>
            <a:xfrm>
              <a:off x="2860966" y="3930664"/>
              <a:ext cx="28413" cy="94510"/>
            </a:xfrm>
            <a:custGeom>
              <a:rect b="b" l="l" r="r" t="t"/>
              <a:pathLst>
                <a:path extrusionOk="0" h="3599" w="1082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79"/>
            <p:cNvSpPr/>
            <p:nvPr/>
          </p:nvSpPr>
          <p:spPr>
            <a:xfrm>
              <a:off x="2908207" y="3947759"/>
              <a:ext cx="28413" cy="77414"/>
            </a:xfrm>
            <a:custGeom>
              <a:rect b="b" l="l" r="r" t="t"/>
              <a:pathLst>
                <a:path extrusionOk="0" h="2948" w="1082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79"/>
            <p:cNvSpPr/>
            <p:nvPr/>
          </p:nvSpPr>
          <p:spPr>
            <a:xfrm>
              <a:off x="2716693" y="3882161"/>
              <a:ext cx="54069" cy="13603"/>
            </a:xfrm>
            <a:custGeom>
              <a:rect b="b" l="l" r="r" t="t"/>
              <a:pathLst>
                <a:path extrusionOk="0" h="518" w="2059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79"/>
            <p:cNvSpPr/>
            <p:nvPr/>
          </p:nvSpPr>
          <p:spPr>
            <a:xfrm>
              <a:off x="2716693" y="3904771"/>
              <a:ext cx="73659" cy="13340"/>
            </a:xfrm>
            <a:custGeom>
              <a:rect b="b" l="l" r="r" t="t"/>
              <a:pathLst>
                <a:path extrusionOk="0" h="508" w="2805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79"/>
            <p:cNvSpPr/>
            <p:nvPr/>
          </p:nvSpPr>
          <p:spPr>
            <a:xfrm>
              <a:off x="2716693" y="3927145"/>
              <a:ext cx="73659" cy="13603"/>
            </a:xfrm>
            <a:custGeom>
              <a:rect b="b" l="l" r="r" t="t"/>
              <a:pathLst>
                <a:path extrusionOk="0" h="518" w="2805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79"/>
            <p:cNvSpPr/>
            <p:nvPr/>
          </p:nvSpPr>
          <p:spPr>
            <a:xfrm>
              <a:off x="2716693" y="3949755"/>
              <a:ext cx="73659" cy="13603"/>
            </a:xfrm>
            <a:custGeom>
              <a:rect b="b" l="l" r="r" t="t"/>
              <a:pathLst>
                <a:path extrusionOk="0" h="518" w="2805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79"/>
            <p:cNvSpPr/>
            <p:nvPr/>
          </p:nvSpPr>
          <p:spPr>
            <a:xfrm>
              <a:off x="2617693" y="3979428"/>
              <a:ext cx="164125" cy="164388"/>
            </a:xfrm>
            <a:custGeom>
              <a:rect b="b" l="l" r="r" t="t"/>
              <a:pathLst>
                <a:path extrusionOk="0" h="6260" w="625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79"/>
            <p:cNvSpPr/>
            <p:nvPr/>
          </p:nvSpPr>
          <p:spPr>
            <a:xfrm>
              <a:off x="2658895" y="4028167"/>
              <a:ext cx="36711" cy="66622"/>
            </a:xfrm>
            <a:custGeom>
              <a:rect b="b" l="l" r="r" t="t"/>
              <a:pathLst>
                <a:path extrusionOk="0" h="2537" w="1398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7" name="Google Shape;8597;p79"/>
          <p:cNvGrpSpPr/>
          <p:nvPr/>
        </p:nvGrpSpPr>
        <p:grpSpPr>
          <a:xfrm>
            <a:off x="3545301" y="2423523"/>
            <a:ext cx="358134" cy="356637"/>
            <a:chOff x="3545301" y="2423523"/>
            <a:chExt cx="358134" cy="356637"/>
          </a:xfrm>
        </p:grpSpPr>
        <p:sp>
          <p:nvSpPr>
            <p:cNvPr id="8598" name="Google Shape;8598;p79"/>
            <p:cNvSpPr/>
            <p:nvPr/>
          </p:nvSpPr>
          <p:spPr>
            <a:xfrm>
              <a:off x="3545301" y="2633630"/>
              <a:ext cx="64600" cy="146531"/>
            </a:xfrm>
            <a:custGeom>
              <a:rect b="b" l="l" r="r" t="t"/>
              <a:pathLst>
                <a:path extrusionOk="0" h="5580" w="246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79"/>
            <p:cNvSpPr/>
            <p:nvPr/>
          </p:nvSpPr>
          <p:spPr>
            <a:xfrm>
              <a:off x="3545301" y="2633630"/>
              <a:ext cx="30934" cy="146531"/>
            </a:xfrm>
            <a:custGeom>
              <a:rect b="b" l="l" r="r" t="t"/>
              <a:pathLst>
                <a:path extrusionOk="0" h="5580" w="1178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79"/>
            <p:cNvSpPr/>
            <p:nvPr/>
          </p:nvSpPr>
          <p:spPr>
            <a:xfrm>
              <a:off x="3643041" y="2597181"/>
              <a:ext cx="64888" cy="182980"/>
            </a:xfrm>
            <a:custGeom>
              <a:rect b="b" l="l" r="r" t="t"/>
              <a:pathLst>
                <a:path extrusionOk="0" h="6968" w="2471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79"/>
            <p:cNvSpPr/>
            <p:nvPr/>
          </p:nvSpPr>
          <p:spPr>
            <a:xfrm>
              <a:off x="3643041" y="2597181"/>
              <a:ext cx="30961" cy="182980"/>
            </a:xfrm>
            <a:custGeom>
              <a:rect b="b" l="l" r="r" t="t"/>
              <a:pathLst>
                <a:path extrusionOk="0" h="6968" w="1179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79"/>
            <p:cNvSpPr/>
            <p:nvPr/>
          </p:nvSpPr>
          <p:spPr>
            <a:xfrm>
              <a:off x="3740807" y="2560994"/>
              <a:ext cx="65125" cy="219166"/>
            </a:xfrm>
            <a:custGeom>
              <a:rect b="b" l="l" r="r" t="t"/>
              <a:pathLst>
                <a:path extrusionOk="0" h="8346" w="248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79"/>
            <p:cNvSpPr/>
            <p:nvPr/>
          </p:nvSpPr>
          <p:spPr>
            <a:xfrm>
              <a:off x="3740807" y="2560994"/>
              <a:ext cx="30934" cy="219166"/>
            </a:xfrm>
            <a:custGeom>
              <a:rect b="b" l="l" r="r" t="t"/>
              <a:pathLst>
                <a:path extrusionOk="0" h="8346" w="1178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79"/>
            <p:cNvSpPr/>
            <p:nvPr/>
          </p:nvSpPr>
          <p:spPr>
            <a:xfrm>
              <a:off x="3838573" y="2524808"/>
              <a:ext cx="64862" cy="255352"/>
            </a:xfrm>
            <a:custGeom>
              <a:rect b="b" l="l" r="r" t="t"/>
              <a:pathLst>
                <a:path extrusionOk="0" h="9724" w="247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79"/>
            <p:cNvSpPr/>
            <p:nvPr/>
          </p:nvSpPr>
          <p:spPr>
            <a:xfrm>
              <a:off x="3838835" y="2524808"/>
              <a:ext cx="30934" cy="255352"/>
            </a:xfrm>
            <a:custGeom>
              <a:rect b="b" l="l" r="r" t="t"/>
              <a:pathLst>
                <a:path extrusionOk="0" h="9724" w="1178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79"/>
            <p:cNvSpPr/>
            <p:nvPr/>
          </p:nvSpPr>
          <p:spPr>
            <a:xfrm>
              <a:off x="3560873" y="2423523"/>
              <a:ext cx="332767" cy="134241"/>
            </a:xfrm>
            <a:custGeom>
              <a:rect b="b" l="l" r="r" t="t"/>
              <a:pathLst>
                <a:path extrusionOk="0" h="5112" w="12672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7" name="Google Shape;8607;p79"/>
          <p:cNvGrpSpPr/>
          <p:nvPr/>
        </p:nvGrpSpPr>
        <p:grpSpPr>
          <a:xfrm>
            <a:off x="5766424" y="4275195"/>
            <a:ext cx="358160" cy="356926"/>
            <a:chOff x="5766424" y="4275195"/>
            <a:chExt cx="358160" cy="356926"/>
          </a:xfrm>
        </p:grpSpPr>
        <p:sp>
          <p:nvSpPr>
            <p:cNvPr id="8608" name="Google Shape;8608;p79"/>
            <p:cNvSpPr/>
            <p:nvPr/>
          </p:nvSpPr>
          <p:spPr>
            <a:xfrm>
              <a:off x="5766424" y="4485327"/>
              <a:ext cx="64862" cy="146793"/>
            </a:xfrm>
            <a:custGeom>
              <a:rect b="b" l="l" r="r" t="t"/>
              <a:pathLst>
                <a:path extrusionOk="0" h="5590" w="247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79"/>
            <p:cNvSpPr/>
            <p:nvPr/>
          </p:nvSpPr>
          <p:spPr>
            <a:xfrm>
              <a:off x="5766661" y="4485327"/>
              <a:ext cx="30961" cy="146793"/>
            </a:xfrm>
            <a:custGeom>
              <a:rect b="b" l="l" r="r" t="t"/>
              <a:pathLst>
                <a:path extrusionOk="0" h="5590" w="1179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79"/>
            <p:cNvSpPr/>
            <p:nvPr/>
          </p:nvSpPr>
          <p:spPr>
            <a:xfrm>
              <a:off x="5864190" y="4449115"/>
              <a:ext cx="64862" cy="183006"/>
            </a:xfrm>
            <a:custGeom>
              <a:rect b="b" l="l" r="r" t="t"/>
              <a:pathLst>
                <a:path extrusionOk="0" h="6969" w="247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79"/>
            <p:cNvSpPr/>
            <p:nvPr/>
          </p:nvSpPr>
          <p:spPr>
            <a:xfrm>
              <a:off x="5864190" y="4449115"/>
              <a:ext cx="30934" cy="183006"/>
            </a:xfrm>
            <a:custGeom>
              <a:rect b="b" l="l" r="r" t="t"/>
              <a:pathLst>
                <a:path extrusionOk="0" h="6969" w="1178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79"/>
            <p:cNvSpPr/>
            <p:nvPr/>
          </p:nvSpPr>
          <p:spPr>
            <a:xfrm>
              <a:off x="5962193" y="4412692"/>
              <a:ext cx="64626" cy="219429"/>
            </a:xfrm>
            <a:custGeom>
              <a:rect b="b" l="l" r="r" t="t"/>
              <a:pathLst>
                <a:path extrusionOk="0" h="8356" w="2461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79"/>
            <p:cNvSpPr/>
            <p:nvPr/>
          </p:nvSpPr>
          <p:spPr>
            <a:xfrm>
              <a:off x="5962193" y="4412692"/>
              <a:ext cx="30698" cy="219429"/>
            </a:xfrm>
            <a:custGeom>
              <a:rect b="b" l="l" r="r" t="t"/>
              <a:pathLst>
                <a:path extrusionOk="0" h="8356" w="1169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79"/>
            <p:cNvSpPr/>
            <p:nvPr/>
          </p:nvSpPr>
          <p:spPr>
            <a:xfrm>
              <a:off x="6059959" y="4376506"/>
              <a:ext cx="64626" cy="255615"/>
            </a:xfrm>
            <a:custGeom>
              <a:rect b="b" l="l" r="r" t="t"/>
              <a:pathLst>
                <a:path extrusionOk="0" h="9734" w="2461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79"/>
            <p:cNvSpPr/>
            <p:nvPr/>
          </p:nvSpPr>
          <p:spPr>
            <a:xfrm>
              <a:off x="6059959" y="4376506"/>
              <a:ext cx="30934" cy="255615"/>
            </a:xfrm>
            <a:custGeom>
              <a:rect b="b" l="l" r="r" t="t"/>
              <a:pathLst>
                <a:path extrusionOk="0" h="9734" w="1178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79"/>
            <p:cNvSpPr/>
            <p:nvPr/>
          </p:nvSpPr>
          <p:spPr>
            <a:xfrm>
              <a:off x="5781997" y="4275195"/>
              <a:ext cx="332767" cy="134241"/>
            </a:xfrm>
            <a:custGeom>
              <a:rect b="b" l="l" r="r" t="t"/>
              <a:pathLst>
                <a:path extrusionOk="0" h="5112" w="12672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7" name="Google Shape;8617;p79"/>
          <p:cNvGrpSpPr/>
          <p:nvPr/>
        </p:nvGrpSpPr>
        <p:grpSpPr>
          <a:xfrm>
            <a:off x="3531462" y="3824599"/>
            <a:ext cx="377251" cy="324232"/>
            <a:chOff x="3531462" y="3824599"/>
            <a:chExt cx="377251" cy="324232"/>
          </a:xfrm>
        </p:grpSpPr>
        <p:sp>
          <p:nvSpPr>
            <p:cNvPr id="8618" name="Google Shape;8618;p79"/>
            <p:cNvSpPr/>
            <p:nvPr/>
          </p:nvSpPr>
          <p:spPr>
            <a:xfrm>
              <a:off x="3573189" y="3854772"/>
              <a:ext cx="294059" cy="294059"/>
            </a:xfrm>
            <a:custGeom>
              <a:rect b="b" l="l" r="r" t="t"/>
              <a:pathLst>
                <a:path extrusionOk="0" h="11198" w="11198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79"/>
            <p:cNvSpPr/>
            <p:nvPr/>
          </p:nvSpPr>
          <p:spPr>
            <a:xfrm>
              <a:off x="3719457" y="3939461"/>
              <a:ext cx="78439" cy="102808"/>
            </a:xfrm>
            <a:custGeom>
              <a:rect b="b" l="l" r="r" t="t"/>
              <a:pathLst>
                <a:path extrusionOk="0" h="3915" w="2987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79"/>
            <p:cNvSpPr/>
            <p:nvPr/>
          </p:nvSpPr>
          <p:spPr>
            <a:xfrm>
              <a:off x="3719195" y="3878144"/>
              <a:ext cx="156851" cy="203594"/>
            </a:xfrm>
            <a:custGeom>
              <a:rect b="b" l="l" r="r" t="t"/>
              <a:pathLst>
                <a:path extrusionOk="0" h="7753" w="5973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79"/>
            <p:cNvSpPr/>
            <p:nvPr/>
          </p:nvSpPr>
          <p:spPr>
            <a:xfrm>
              <a:off x="3718959" y="3824599"/>
              <a:ext cx="189755" cy="287048"/>
            </a:xfrm>
            <a:custGeom>
              <a:rect b="b" l="l" r="r" t="t"/>
              <a:pathLst>
                <a:path extrusionOk="0" h="10931" w="7226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79"/>
            <p:cNvSpPr/>
            <p:nvPr/>
          </p:nvSpPr>
          <p:spPr>
            <a:xfrm>
              <a:off x="3576708" y="3855008"/>
              <a:ext cx="144036" cy="147555"/>
            </a:xfrm>
            <a:custGeom>
              <a:rect b="b" l="l" r="r" t="t"/>
              <a:pathLst>
                <a:path extrusionOk="0" h="5619" w="5485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79"/>
            <p:cNvSpPr/>
            <p:nvPr/>
          </p:nvSpPr>
          <p:spPr>
            <a:xfrm>
              <a:off x="3573426" y="3969870"/>
              <a:ext cx="147319" cy="173684"/>
            </a:xfrm>
            <a:custGeom>
              <a:rect b="b" l="l" r="r" t="t"/>
              <a:pathLst>
                <a:path extrusionOk="0" h="6614" w="561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79"/>
            <p:cNvSpPr/>
            <p:nvPr/>
          </p:nvSpPr>
          <p:spPr>
            <a:xfrm>
              <a:off x="3664417" y="4122178"/>
              <a:ext cx="77940" cy="26654"/>
            </a:xfrm>
            <a:custGeom>
              <a:rect b="b" l="l" r="r" t="t"/>
              <a:pathLst>
                <a:path extrusionOk="0" h="1015" w="2968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79"/>
            <p:cNvSpPr/>
            <p:nvPr/>
          </p:nvSpPr>
          <p:spPr>
            <a:xfrm>
              <a:off x="3576708" y="3854772"/>
              <a:ext cx="143275" cy="124919"/>
            </a:xfrm>
            <a:custGeom>
              <a:rect b="b" l="l" r="r" t="t"/>
              <a:pathLst>
                <a:path extrusionOk="0" h="4757" w="5456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79"/>
            <p:cNvSpPr/>
            <p:nvPr/>
          </p:nvSpPr>
          <p:spPr>
            <a:xfrm>
              <a:off x="3531462" y="3831217"/>
              <a:ext cx="144561" cy="112393"/>
            </a:xfrm>
            <a:custGeom>
              <a:rect b="b" l="l" r="r" t="t"/>
              <a:pathLst>
                <a:path extrusionOk="0" h="4280" w="5505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79"/>
            <p:cNvSpPr/>
            <p:nvPr/>
          </p:nvSpPr>
          <p:spPr>
            <a:xfrm>
              <a:off x="3653098" y="3932318"/>
              <a:ext cx="36711" cy="31538"/>
            </a:xfrm>
            <a:custGeom>
              <a:rect b="b" l="l" r="r" t="t"/>
              <a:pathLst>
                <a:path extrusionOk="0" h="1201" w="1398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79"/>
            <p:cNvSpPr/>
            <p:nvPr/>
          </p:nvSpPr>
          <p:spPr>
            <a:xfrm>
              <a:off x="3559875" y="3969870"/>
              <a:ext cx="126179" cy="173684"/>
            </a:xfrm>
            <a:custGeom>
              <a:rect b="b" l="l" r="r" t="t"/>
              <a:pathLst>
                <a:path extrusionOk="0" h="6614" w="4805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9" name="Google Shape;8629;p79"/>
          <p:cNvGrpSpPr/>
          <p:nvPr/>
        </p:nvGrpSpPr>
        <p:grpSpPr>
          <a:xfrm>
            <a:off x="4030586" y="3805246"/>
            <a:ext cx="286523" cy="340566"/>
            <a:chOff x="4030586" y="3805246"/>
            <a:chExt cx="286523" cy="340566"/>
          </a:xfrm>
        </p:grpSpPr>
        <p:sp>
          <p:nvSpPr>
            <p:cNvPr id="8630" name="Google Shape;8630;p79"/>
            <p:cNvSpPr/>
            <p:nvPr/>
          </p:nvSpPr>
          <p:spPr>
            <a:xfrm>
              <a:off x="4030586" y="3826122"/>
              <a:ext cx="87735" cy="145533"/>
            </a:xfrm>
            <a:custGeom>
              <a:rect b="b" l="l" r="r" t="t"/>
              <a:pathLst>
                <a:path extrusionOk="0" h="5542" w="3341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79"/>
            <p:cNvSpPr/>
            <p:nvPr/>
          </p:nvSpPr>
          <p:spPr>
            <a:xfrm>
              <a:off x="4229374" y="3825860"/>
              <a:ext cx="87735" cy="145796"/>
            </a:xfrm>
            <a:custGeom>
              <a:rect b="b" l="l" r="r" t="t"/>
              <a:pathLst>
                <a:path extrusionOk="0" h="5552" w="3341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79"/>
            <p:cNvSpPr/>
            <p:nvPr/>
          </p:nvSpPr>
          <p:spPr>
            <a:xfrm>
              <a:off x="4162779" y="3999018"/>
              <a:ext cx="22400" cy="101547"/>
            </a:xfrm>
            <a:custGeom>
              <a:rect b="b" l="l" r="r" t="t"/>
              <a:pathLst>
                <a:path extrusionOk="0" h="3867" w="853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79"/>
            <p:cNvSpPr/>
            <p:nvPr/>
          </p:nvSpPr>
          <p:spPr>
            <a:xfrm>
              <a:off x="4091903" y="3816564"/>
              <a:ext cx="163889" cy="200836"/>
            </a:xfrm>
            <a:custGeom>
              <a:rect b="b" l="l" r="r" t="t"/>
              <a:pathLst>
                <a:path extrusionOk="0" h="7648" w="6241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79"/>
            <p:cNvSpPr/>
            <p:nvPr/>
          </p:nvSpPr>
          <p:spPr>
            <a:xfrm>
              <a:off x="4158498" y="3816564"/>
              <a:ext cx="97530" cy="200836"/>
            </a:xfrm>
            <a:custGeom>
              <a:rect b="b" l="l" r="r" t="t"/>
              <a:pathLst>
                <a:path extrusionOk="0" h="7648" w="3714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79"/>
            <p:cNvSpPr/>
            <p:nvPr/>
          </p:nvSpPr>
          <p:spPr>
            <a:xfrm>
              <a:off x="4081084" y="3805246"/>
              <a:ext cx="185501" cy="22662"/>
            </a:xfrm>
            <a:custGeom>
              <a:rect b="b" l="l" r="r" t="t"/>
              <a:pathLst>
                <a:path extrusionOk="0" h="863" w="7064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79"/>
            <p:cNvSpPr/>
            <p:nvPr/>
          </p:nvSpPr>
          <p:spPr>
            <a:xfrm>
              <a:off x="4235913" y="3805246"/>
              <a:ext cx="30672" cy="22662"/>
            </a:xfrm>
            <a:custGeom>
              <a:rect b="b" l="l" r="r" t="t"/>
              <a:pathLst>
                <a:path extrusionOk="0" h="863" w="1168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79"/>
            <p:cNvSpPr/>
            <p:nvPr/>
          </p:nvSpPr>
          <p:spPr>
            <a:xfrm>
              <a:off x="4133368" y="3866195"/>
              <a:ext cx="81196" cy="76627"/>
            </a:xfrm>
            <a:custGeom>
              <a:rect b="b" l="l" r="r" t="t"/>
              <a:pathLst>
                <a:path extrusionOk="0" h="2918" w="3092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79"/>
            <p:cNvSpPr/>
            <p:nvPr/>
          </p:nvSpPr>
          <p:spPr>
            <a:xfrm>
              <a:off x="4152721" y="4004060"/>
              <a:ext cx="42489" cy="20877"/>
            </a:xfrm>
            <a:custGeom>
              <a:rect b="b" l="l" r="r" t="t"/>
              <a:pathLst>
                <a:path extrusionOk="0" h="795" w="1618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79"/>
            <p:cNvSpPr/>
            <p:nvPr/>
          </p:nvSpPr>
          <p:spPr>
            <a:xfrm>
              <a:off x="4130348" y="4085466"/>
              <a:ext cx="87236" cy="30199"/>
            </a:xfrm>
            <a:custGeom>
              <a:rect b="b" l="l" r="r" t="t"/>
              <a:pathLst>
                <a:path extrusionOk="0" h="1150" w="3322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79"/>
            <p:cNvSpPr/>
            <p:nvPr/>
          </p:nvSpPr>
          <p:spPr>
            <a:xfrm>
              <a:off x="4186649" y="4085466"/>
              <a:ext cx="30934" cy="29936"/>
            </a:xfrm>
            <a:custGeom>
              <a:rect b="b" l="l" r="r" t="t"/>
              <a:pathLst>
                <a:path extrusionOk="0" h="1140" w="1178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79"/>
            <p:cNvSpPr/>
            <p:nvPr/>
          </p:nvSpPr>
          <p:spPr>
            <a:xfrm>
              <a:off x="4098941" y="4108102"/>
              <a:ext cx="150050" cy="37709"/>
            </a:xfrm>
            <a:custGeom>
              <a:rect b="b" l="l" r="r" t="t"/>
              <a:pathLst>
                <a:path extrusionOk="0" h="1436" w="5714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79"/>
            <p:cNvSpPr/>
            <p:nvPr/>
          </p:nvSpPr>
          <p:spPr>
            <a:xfrm>
              <a:off x="4211018" y="4108102"/>
              <a:ext cx="37736" cy="37709"/>
            </a:xfrm>
            <a:custGeom>
              <a:rect b="b" l="l" r="r" t="t"/>
              <a:pathLst>
                <a:path extrusionOk="0" h="1436" w="1437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3" name="Google Shape;8643;p79"/>
          <p:cNvGrpSpPr/>
          <p:nvPr/>
        </p:nvGrpSpPr>
        <p:grpSpPr>
          <a:xfrm>
            <a:off x="2180884" y="2888719"/>
            <a:ext cx="376752" cy="374468"/>
            <a:chOff x="2180884" y="2888719"/>
            <a:chExt cx="376752" cy="374468"/>
          </a:xfrm>
        </p:grpSpPr>
        <p:sp>
          <p:nvSpPr>
            <p:cNvPr id="8644" name="Google Shape;8644;p79"/>
            <p:cNvSpPr/>
            <p:nvPr/>
          </p:nvSpPr>
          <p:spPr>
            <a:xfrm>
              <a:off x="2180884" y="2954054"/>
              <a:ext cx="309395" cy="309133"/>
            </a:xfrm>
            <a:custGeom>
              <a:rect b="b" l="l" r="r" t="t"/>
              <a:pathLst>
                <a:path extrusionOk="0" h="11772" w="11782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79"/>
            <p:cNvSpPr/>
            <p:nvPr/>
          </p:nvSpPr>
          <p:spPr>
            <a:xfrm>
              <a:off x="2335713" y="3102082"/>
              <a:ext cx="154330" cy="12579"/>
            </a:xfrm>
            <a:custGeom>
              <a:rect b="b" l="l" r="r" t="t"/>
              <a:pathLst>
                <a:path extrusionOk="0" h="479" w="5877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79"/>
            <p:cNvSpPr/>
            <p:nvPr/>
          </p:nvSpPr>
          <p:spPr>
            <a:xfrm>
              <a:off x="2465648" y="2888719"/>
              <a:ext cx="91989" cy="89993"/>
            </a:xfrm>
            <a:custGeom>
              <a:rect b="b" l="l" r="r" t="t"/>
              <a:pathLst>
                <a:path extrusionOk="0" h="3427" w="3503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79"/>
            <p:cNvSpPr/>
            <p:nvPr/>
          </p:nvSpPr>
          <p:spPr>
            <a:xfrm>
              <a:off x="2465648" y="2888719"/>
              <a:ext cx="61842" cy="90229"/>
            </a:xfrm>
            <a:custGeom>
              <a:rect b="b" l="l" r="r" t="t"/>
              <a:pathLst>
                <a:path extrusionOk="0" h="3436" w="2355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79"/>
            <p:cNvSpPr/>
            <p:nvPr/>
          </p:nvSpPr>
          <p:spPr>
            <a:xfrm>
              <a:off x="2218094" y="2991002"/>
              <a:ext cx="235263" cy="235263"/>
            </a:xfrm>
            <a:custGeom>
              <a:rect b="b" l="l" r="r" t="t"/>
              <a:pathLst>
                <a:path extrusionOk="0" h="8959" w="8959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79"/>
            <p:cNvSpPr/>
            <p:nvPr/>
          </p:nvSpPr>
          <p:spPr>
            <a:xfrm>
              <a:off x="2335713" y="3102082"/>
              <a:ext cx="117382" cy="12579"/>
            </a:xfrm>
            <a:custGeom>
              <a:rect b="b" l="l" r="r" t="t"/>
              <a:pathLst>
                <a:path extrusionOk="0" h="479" w="447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79"/>
            <p:cNvSpPr/>
            <p:nvPr/>
          </p:nvSpPr>
          <p:spPr>
            <a:xfrm>
              <a:off x="2249003" y="3021910"/>
              <a:ext cx="173185" cy="173421"/>
            </a:xfrm>
            <a:custGeom>
              <a:rect b="b" l="l" r="r" t="t"/>
              <a:pathLst>
                <a:path extrusionOk="0" h="6604" w="6595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79"/>
            <p:cNvSpPr/>
            <p:nvPr/>
          </p:nvSpPr>
          <p:spPr>
            <a:xfrm>
              <a:off x="2335713" y="3102082"/>
              <a:ext cx="86711" cy="12579"/>
            </a:xfrm>
            <a:custGeom>
              <a:rect b="b" l="l" r="r" t="t"/>
              <a:pathLst>
                <a:path extrusionOk="0" h="479" w="3302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79"/>
            <p:cNvSpPr/>
            <p:nvPr/>
          </p:nvSpPr>
          <p:spPr>
            <a:xfrm>
              <a:off x="2286187" y="3059094"/>
              <a:ext cx="99053" cy="99053"/>
            </a:xfrm>
            <a:custGeom>
              <a:rect b="b" l="l" r="r" t="t"/>
              <a:pathLst>
                <a:path extrusionOk="0" h="3772" w="3772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79"/>
            <p:cNvSpPr/>
            <p:nvPr/>
          </p:nvSpPr>
          <p:spPr>
            <a:xfrm>
              <a:off x="2335713" y="3102318"/>
              <a:ext cx="49526" cy="12342"/>
            </a:xfrm>
            <a:custGeom>
              <a:rect b="b" l="l" r="r" t="t"/>
              <a:pathLst>
                <a:path extrusionOk="0" h="470" w="1886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79"/>
            <p:cNvSpPr/>
            <p:nvPr/>
          </p:nvSpPr>
          <p:spPr>
            <a:xfrm>
              <a:off x="2317095" y="3090002"/>
              <a:ext cx="37237" cy="37237"/>
            </a:xfrm>
            <a:custGeom>
              <a:rect b="b" l="l" r="r" t="t"/>
              <a:pathLst>
                <a:path extrusionOk="0" h="1418" w="1418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79"/>
            <p:cNvSpPr/>
            <p:nvPr/>
          </p:nvSpPr>
          <p:spPr>
            <a:xfrm>
              <a:off x="2335713" y="3102318"/>
              <a:ext cx="18855" cy="12342"/>
            </a:xfrm>
            <a:custGeom>
              <a:rect b="b" l="l" r="r" t="t"/>
              <a:pathLst>
                <a:path extrusionOk="0" h="470" w="718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79"/>
            <p:cNvSpPr/>
            <p:nvPr/>
          </p:nvSpPr>
          <p:spPr>
            <a:xfrm>
              <a:off x="2326496" y="3073169"/>
              <a:ext cx="44668" cy="41570"/>
            </a:xfrm>
            <a:custGeom>
              <a:rect b="b" l="l" r="r" t="t"/>
              <a:pathLst>
                <a:path extrusionOk="0" h="1583" w="1701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79"/>
            <p:cNvSpPr/>
            <p:nvPr/>
          </p:nvSpPr>
          <p:spPr>
            <a:xfrm>
              <a:off x="2355566" y="2901954"/>
              <a:ext cx="188704" cy="185080"/>
            </a:xfrm>
            <a:custGeom>
              <a:rect b="b" l="l" r="r" t="t"/>
              <a:pathLst>
                <a:path extrusionOk="0" h="7048" w="7186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8" name="Google Shape;8658;p79"/>
          <p:cNvGrpSpPr/>
          <p:nvPr/>
        </p:nvGrpSpPr>
        <p:grpSpPr>
          <a:xfrm>
            <a:off x="3954432" y="2942999"/>
            <a:ext cx="378249" cy="265909"/>
            <a:chOff x="3954432" y="2942999"/>
            <a:chExt cx="378249" cy="265909"/>
          </a:xfrm>
        </p:grpSpPr>
        <p:sp>
          <p:nvSpPr>
            <p:cNvPr id="8659" name="Google Shape;8659;p79"/>
            <p:cNvSpPr/>
            <p:nvPr/>
          </p:nvSpPr>
          <p:spPr>
            <a:xfrm>
              <a:off x="3954432" y="2981207"/>
              <a:ext cx="378249" cy="227700"/>
            </a:xfrm>
            <a:custGeom>
              <a:rect b="b" l="l" r="r" t="t"/>
              <a:pathLst>
                <a:path extrusionOk="0" h="8671" w="14404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79"/>
            <p:cNvSpPr/>
            <p:nvPr/>
          </p:nvSpPr>
          <p:spPr>
            <a:xfrm>
              <a:off x="3954432" y="2980944"/>
              <a:ext cx="208111" cy="227727"/>
            </a:xfrm>
            <a:custGeom>
              <a:rect b="b" l="l" r="r" t="t"/>
              <a:pathLst>
                <a:path extrusionOk="0" h="8672" w="7925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79"/>
            <p:cNvSpPr/>
            <p:nvPr/>
          </p:nvSpPr>
          <p:spPr>
            <a:xfrm>
              <a:off x="4034604" y="3013270"/>
              <a:ext cx="190516" cy="163232"/>
            </a:xfrm>
            <a:custGeom>
              <a:rect b="b" l="l" r="r" t="t"/>
              <a:pathLst>
                <a:path extrusionOk="0" h="6216" w="7255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79"/>
            <p:cNvSpPr/>
            <p:nvPr/>
          </p:nvSpPr>
          <p:spPr>
            <a:xfrm>
              <a:off x="4062256" y="3013349"/>
              <a:ext cx="96768" cy="163101"/>
            </a:xfrm>
            <a:custGeom>
              <a:rect b="b" l="l" r="r" t="t"/>
              <a:pathLst>
                <a:path extrusionOk="0" h="6211" w="3685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79"/>
            <p:cNvSpPr/>
            <p:nvPr/>
          </p:nvSpPr>
          <p:spPr>
            <a:xfrm>
              <a:off x="4088647" y="3053763"/>
              <a:ext cx="96007" cy="82273"/>
            </a:xfrm>
            <a:custGeom>
              <a:rect b="b" l="l" r="r" t="t"/>
              <a:pathLst>
                <a:path extrusionOk="0" h="3133" w="3656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79"/>
            <p:cNvSpPr/>
            <p:nvPr/>
          </p:nvSpPr>
          <p:spPr>
            <a:xfrm>
              <a:off x="4102696" y="3053868"/>
              <a:ext cx="57089" cy="82246"/>
            </a:xfrm>
            <a:custGeom>
              <a:rect b="b" l="l" r="r" t="t"/>
              <a:pathLst>
                <a:path extrusionOk="0" h="3132" w="2174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79"/>
            <p:cNvSpPr/>
            <p:nvPr/>
          </p:nvSpPr>
          <p:spPr>
            <a:xfrm>
              <a:off x="4260807" y="2996411"/>
              <a:ext cx="38051" cy="26207"/>
            </a:xfrm>
            <a:custGeom>
              <a:rect b="b" l="l" r="r" t="t"/>
              <a:pathLst>
                <a:path extrusionOk="0" h="998" w="1449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79"/>
            <p:cNvSpPr/>
            <p:nvPr/>
          </p:nvSpPr>
          <p:spPr>
            <a:xfrm>
              <a:off x="4020528" y="2942999"/>
              <a:ext cx="229381" cy="58323"/>
            </a:xfrm>
            <a:custGeom>
              <a:rect b="b" l="l" r="r" t="t"/>
              <a:pathLst>
                <a:path extrusionOk="0" h="2221" w="8735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79"/>
            <p:cNvSpPr/>
            <p:nvPr/>
          </p:nvSpPr>
          <p:spPr>
            <a:xfrm>
              <a:off x="4153719" y="3056337"/>
              <a:ext cx="33193" cy="28440"/>
            </a:xfrm>
            <a:custGeom>
              <a:rect b="b" l="l" r="r" t="t"/>
              <a:pathLst>
                <a:path extrusionOk="0" h="1083" w="1264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8" name="Google Shape;8668;p79"/>
          <p:cNvGrpSpPr/>
          <p:nvPr/>
        </p:nvGrpSpPr>
        <p:grpSpPr>
          <a:xfrm>
            <a:off x="1752137" y="4266608"/>
            <a:ext cx="378512" cy="374756"/>
            <a:chOff x="1752137" y="4266608"/>
            <a:chExt cx="378512" cy="374756"/>
          </a:xfrm>
        </p:grpSpPr>
        <p:sp>
          <p:nvSpPr>
            <p:cNvPr id="8669" name="Google Shape;8669;p79"/>
            <p:cNvSpPr/>
            <p:nvPr/>
          </p:nvSpPr>
          <p:spPr>
            <a:xfrm>
              <a:off x="1752400" y="4382020"/>
              <a:ext cx="171163" cy="82220"/>
            </a:xfrm>
            <a:custGeom>
              <a:rect b="b" l="l" r="r" t="t"/>
              <a:pathLst>
                <a:path extrusionOk="0" h="3131" w="6518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79"/>
            <p:cNvSpPr/>
            <p:nvPr/>
          </p:nvSpPr>
          <p:spPr>
            <a:xfrm>
              <a:off x="1931834" y="4472250"/>
              <a:ext cx="81957" cy="169114"/>
            </a:xfrm>
            <a:custGeom>
              <a:rect b="b" l="l" r="r" t="t"/>
              <a:pathLst>
                <a:path extrusionOk="0" h="6440" w="3121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79"/>
            <p:cNvSpPr/>
            <p:nvPr/>
          </p:nvSpPr>
          <p:spPr>
            <a:xfrm>
              <a:off x="1752137" y="4386537"/>
              <a:ext cx="123685" cy="71664"/>
            </a:xfrm>
            <a:custGeom>
              <a:rect b="b" l="l" r="r" t="t"/>
              <a:pathLst>
                <a:path extrusionOk="0" h="2729" w="471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79"/>
            <p:cNvSpPr/>
            <p:nvPr/>
          </p:nvSpPr>
          <p:spPr>
            <a:xfrm>
              <a:off x="1931834" y="4539108"/>
              <a:ext cx="23897" cy="102256"/>
            </a:xfrm>
            <a:custGeom>
              <a:rect b="b" l="l" r="r" t="t"/>
              <a:pathLst>
                <a:path extrusionOk="0" h="3894" w="91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79"/>
            <p:cNvSpPr/>
            <p:nvPr/>
          </p:nvSpPr>
          <p:spPr>
            <a:xfrm>
              <a:off x="1823512" y="4266608"/>
              <a:ext cx="307137" cy="305115"/>
            </a:xfrm>
            <a:custGeom>
              <a:rect b="b" l="l" r="r" t="t"/>
              <a:pathLst>
                <a:path extrusionOk="0" h="11619" w="11696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79"/>
            <p:cNvSpPr/>
            <p:nvPr/>
          </p:nvSpPr>
          <p:spPr>
            <a:xfrm>
              <a:off x="1823512" y="4266686"/>
              <a:ext cx="306507" cy="227963"/>
            </a:xfrm>
            <a:custGeom>
              <a:rect b="b" l="l" r="r" t="t"/>
              <a:pathLst>
                <a:path extrusionOk="0" h="8681" w="11672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79"/>
            <p:cNvSpPr/>
            <p:nvPr/>
          </p:nvSpPr>
          <p:spPr>
            <a:xfrm>
              <a:off x="1978078" y="4353633"/>
              <a:ext cx="64127" cy="64101"/>
            </a:xfrm>
            <a:custGeom>
              <a:rect b="b" l="l" r="r" t="t"/>
              <a:pathLst>
                <a:path extrusionOk="0" h="2441" w="2442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79"/>
            <p:cNvSpPr/>
            <p:nvPr/>
          </p:nvSpPr>
          <p:spPr>
            <a:xfrm>
              <a:off x="1978078" y="4353660"/>
              <a:ext cx="39731" cy="64206"/>
            </a:xfrm>
            <a:custGeom>
              <a:rect b="b" l="l" r="r" t="t"/>
              <a:pathLst>
                <a:path extrusionOk="0" h="2445" w="1513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79"/>
            <p:cNvSpPr/>
            <p:nvPr/>
          </p:nvSpPr>
          <p:spPr>
            <a:xfrm>
              <a:off x="1815476" y="4497381"/>
              <a:ext cx="82955" cy="82404"/>
            </a:xfrm>
            <a:custGeom>
              <a:rect b="b" l="l" r="r" t="t"/>
              <a:pathLst>
                <a:path extrusionOk="0" h="3138" w="3159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79"/>
            <p:cNvSpPr/>
            <p:nvPr/>
          </p:nvSpPr>
          <p:spPr>
            <a:xfrm>
              <a:off x="1815476" y="4497381"/>
              <a:ext cx="32195" cy="35950"/>
            </a:xfrm>
            <a:custGeom>
              <a:rect b="b" l="l" r="r" t="t"/>
              <a:pathLst>
                <a:path extrusionOk="0" h="1369" w="1226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79"/>
            <p:cNvSpPr/>
            <p:nvPr/>
          </p:nvSpPr>
          <p:spPr>
            <a:xfrm>
              <a:off x="1823512" y="4463952"/>
              <a:ext cx="108349" cy="107719"/>
            </a:xfrm>
            <a:custGeom>
              <a:rect b="b" l="l" r="r" t="t"/>
              <a:pathLst>
                <a:path extrusionOk="0" h="4102" w="4126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79"/>
            <p:cNvSpPr/>
            <p:nvPr/>
          </p:nvSpPr>
          <p:spPr>
            <a:xfrm>
              <a:off x="1823512" y="4463952"/>
              <a:ext cx="28939" cy="30698"/>
            </a:xfrm>
            <a:custGeom>
              <a:rect b="b" l="l" r="r" t="t"/>
              <a:pathLst>
                <a:path extrusionOk="0" h="1169" w="1102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79"/>
            <p:cNvSpPr/>
            <p:nvPr/>
          </p:nvSpPr>
          <p:spPr>
            <a:xfrm>
              <a:off x="1776034" y="4536981"/>
              <a:ext cx="33692" cy="30724"/>
            </a:xfrm>
            <a:custGeom>
              <a:rect b="b" l="l" r="r" t="t"/>
              <a:pathLst>
                <a:path extrusionOk="0" h="1170" w="1283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79"/>
            <p:cNvSpPr/>
            <p:nvPr/>
          </p:nvSpPr>
          <p:spPr>
            <a:xfrm>
              <a:off x="1794862" y="4555730"/>
              <a:ext cx="33508" cy="30567"/>
            </a:xfrm>
            <a:custGeom>
              <a:rect b="b" l="l" r="r" t="t"/>
              <a:pathLst>
                <a:path extrusionOk="0" h="1164" w="1276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79"/>
            <p:cNvSpPr/>
            <p:nvPr/>
          </p:nvSpPr>
          <p:spPr>
            <a:xfrm>
              <a:off x="1832309" y="4593125"/>
              <a:ext cx="33481" cy="30619"/>
            </a:xfrm>
            <a:custGeom>
              <a:rect b="b" l="l" r="r" t="t"/>
              <a:pathLst>
                <a:path extrusionOk="0" h="1166" w="1275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79"/>
            <p:cNvSpPr/>
            <p:nvPr/>
          </p:nvSpPr>
          <p:spPr>
            <a:xfrm>
              <a:off x="1813480" y="4574322"/>
              <a:ext cx="33665" cy="30645"/>
            </a:xfrm>
            <a:custGeom>
              <a:rect b="b" l="l" r="r" t="t"/>
              <a:pathLst>
                <a:path extrusionOk="0" h="1167" w="1282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79"/>
            <p:cNvSpPr/>
            <p:nvPr/>
          </p:nvSpPr>
          <p:spPr>
            <a:xfrm>
              <a:off x="2057751" y="4266686"/>
              <a:ext cx="72241" cy="71375"/>
            </a:xfrm>
            <a:custGeom>
              <a:rect b="b" l="l" r="r" t="t"/>
              <a:pathLst>
                <a:path extrusionOk="0" h="2718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79"/>
            <p:cNvSpPr/>
            <p:nvPr/>
          </p:nvSpPr>
          <p:spPr>
            <a:xfrm>
              <a:off x="2057751" y="4266686"/>
              <a:ext cx="72241" cy="31171"/>
            </a:xfrm>
            <a:custGeom>
              <a:rect b="b" l="l" r="r" t="t"/>
              <a:pathLst>
                <a:path extrusionOk="0" h="1187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79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79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79"/>
            <p:cNvSpPr/>
            <p:nvPr/>
          </p:nvSpPr>
          <p:spPr>
            <a:xfrm>
              <a:off x="1839609" y="4424378"/>
              <a:ext cx="130696" cy="131090"/>
            </a:xfrm>
            <a:custGeom>
              <a:rect b="b" l="l" r="r" t="t"/>
              <a:pathLst>
                <a:path extrusionOk="0" h="4992" w="4977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0" name="Google Shape;8690;p79"/>
          <p:cNvGrpSpPr/>
          <p:nvPr/>
        </p:nvGrpSpPr>
        <p:grpSpPr>
          <a:xfrm>
            <a:off x="3117788" y="3812546"/>
            <a:ext cx="341065" cy="341065"/>
            <a:chOff x="3117788" y="3812546"/>
            <a:chExt cx="341065" cy="341065"/>
          </a:xfrm>
        </p:grpSpPr>
        <p:sp>
          <p:nvSpPr>
            <p:cNvPr id="8691" name="Google Shape;8691;p79"/>
            <p:cNvSpPr/>
            <p:nvPr/>
          </p:nvSpPr>
          <p:spPr>
            <a:xfrm>
              <a:off x="3117788" y="3812546"/>
              <a:ext cx="259396" cy="259370"/>
            </a:xfrm>
            <a:custGeom>
              <a:rect b="b" l="l" r="r" t="t"/>
              <a:pathLst>
                <a:path extrusionOk="0" h="9877" w="9878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79"/>
            <p:cNvSpPr/>
            <p:nvPr/>
          </p:nvSpPr>
          <p:spPr>
            <a:xfrm>
              <a:off x="3171332" y="3885181"/>
              <a:ext cx="132981" cy="114126"/>
            </a:xfrm>
            <a:custGeom>
              <a:rect b="b" l="l" r="r" t="t"/>
              <a:pathLst>
                <a:path extrusionOk="0" h="4346" w="5064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79"/>
            <p:cNvSpPr/>
            <p:nvPr/>
          </p:nvSpPr>
          <p:spPr>
            <a:xfrm>
              <a:off x="3209541" y="3914067"/>
              <a:ext cx="66123" cy="56485"/>
            </a:xfrm>
            <a:custGeom>
              <a:rect b="b" l="l" r="r" t="t"/>
              <a:pathLst>
                <a:path extrusionOk="0" h="2151" w="2518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79"/>
            <p:cNvSpPr/>
            <p:nvPr/>
          </p:nvSpPr>
          <p:spPr>
            <a:xfrm>
              <a:off x="3288189" y="3982947"/>
              <a:ext cx="170664" cy="170664"/>
            </a:xfrm>
            <a:custGeom>
              <a:rect b="b" l="l" r="r" t="t"/>
              <a:pathLst>
                <a:path extrusionOk="0" h="6499" w="6499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79"/>
            <p:cNvSpPr/>
            <p:nvPr/>
          </p:nvSpPr>
          <p:spPr>
            <a:xfrm>
              <a:off x="3316340" y="4025672"/>
              <a:ext cx="99788" cy="85371"/>
            </a:xfrm>
            <a:custGeom>
              <a:rect b="b" l="l" r="r" t="t"/>
              <a:pathLst>
                <a:path extrusionOk="0" h="3251" w="380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79"/>
            <p:cNvSpPr/>
            <p:nvPr/>
          </p:nvSpPr>
          <p:spPr>
            <a:xfrm>
              <a:off x="3339213" y="4042741"/>
              <a:ext cx="59847" cy="51260"/>
            </a:xfrm>
            <a:custGeom>
              <a:rect b="b" l="l" r="r" t="t"/>
              <a:pathLst>
                <a:path extrusionOk="0" h="1952" w="2279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79"/>
          <p:cNvGrpSpPr/>
          <p:nvPr/>
        </p:nvGrpSpPr>
        <p:grpSpPr>
          <a:xfrm>
            <a:off x="3994400" y="4299932"/>
            <a:ext cx="338281" cy="322657"/>
            <a:chOff x="3994400" y="4299932"/>
            <a:chExt cx="338281" cy="322657"/>
          </a:xfrm>
        </p:grpSpPr>
        <p:sp>
          <p:nvSpPr>
            <p:cNvPr id="8698" name="Google Shape;8698;p79"/>
            <p:cNvSpPr/>
            <p:nvPr/>
          </p:nvSpPr>
          <p:spPr>
            <a:xfrm>
              <a:off x="3994400" y="4299932"/>
              <a:ext cx="286759" cy="272447"/>
            </a:xfrm>
            <a:custGeom>
              <a:rect b="b" l="l" r="r" t="t"/>
              <a:pathLst>
                <a:path extrusionOk="0" h="10375" w="1092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79"/>
            <p:cNvSpPr/>
            <p:nvPr/>
          </p:nvSpPr>
          <p:spPr>
            <a:xfrm>
              <a:off x="4027829" y="4330314"/>
              <a:ext cx="223184" cy="211839"/>
            </a:xfrm>
            <a:custGeom>
              <a:rect b="b" l="l" r="r" t="t"/>
              <a:pathLst>
                <a:path extrusionOk="0" h="8067" w="8499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79"/>
            <p:cNvSpPr/>
            <p:nvPr/>
          </p:nvSpPr>
          <p:spPr>
            <a:xfrm>
              <a:off x="4095422" y="4335330"/>
              <a:ext cx="99053" cy="201729"/>
            </a:xfrm>
            <a:custGeom>
              <a:rect b="b" l="l" r="r" t="t"/>
              <a:pathLst>
                <a:path extrusionOk="0" h="7682" w="3772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79"/>
            <p:cNvSpPr/>
            <p:nvPr/>
          </p:nvSpPr>
          <p:spPr>
            <a:xfrm>
              <a:off x="4179611" y="4472250"/>
              <a:ext cx="153070" cy="150339"/>
            </a:xfrm>
            <a:custGeom>
              <a:rect b="b" l="l" r="r" t="t"/>
              <a:pathLst>
                <a:path extrusionOk="0" h="5725" w="5829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79"/>
            <p:cNvSpPr/>
            <p:nvPr/>
          </p:nvSpPr>
          <p:spPr>
            <a:xfrm>
              <a:off x="4238408" y="4472250"/>
              <a:ext cx="18119" cy="23135"/>
            </a:xfrm>
            <a:custGeom>
              <a:rect b="b" l="l" r="r" t="t"/>
              <a:pathLst>
                <a:path extrusionOk="0" h="881" w="69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79"/>
            <p:cNvSpPr/>
            <p:nvPr/>
          </p:nvSpPr>
          <p:spPr>
            <a:xfrm>
              <a:off x="4217321" y="4590105"/>
              <a:ext cx="28151" cy="32484"/>
            </a:xfrm>
            <a:custGeom>
              <a:rect b="b" l="l" r="r" t="t"/>
              <a:pathLst>
                <a:path extrusionOk="0" h="1237" w="1072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79"/>
            <p:cNvSpPr/>
            <p:nvPr/>
          </p:nvSpPr>
          <p:spPr>
            <a:xfrm>
              <a:off x="4179349" y="4482412"/>
              <a:ext cx="44274" cy="114520"/>
            </a:xfrm>
            <a:custGeom>
              <a:rect b="b" l="l" r="r" t="t"/>
              <a:pathLst>
                <a:path extrusionOk="0" h="4361" w="1686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79"/>
            <p:cNvSpPr/>
            <p:nvPr/>
          </p:nvSpPr>
          <p:spPr>
            <a:xfrm>
              <a:off x="4208760" y="4511955"/>
              <a:ext cx="82456" cy="70639"/>
            </a:xfrm>
            <a:custGeom>
              <a:rect b="b" l="l" r="r" t="t"/>
              <a:pathLst>
                <a:path extrusionOk="0" h="2690" w="314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06" name="Google Shape;8706;p79"/>
          <p:cNvSpPr/>
          <p:nvPr/>
        </p:nvSpPr>
        <p:spPr>
          <a:xfrm>
            <a:off x="3700340" y="1965628"/>
            <a:ext cx="48528" cy="24159"/>
          </a:xfrm>
          <a:custGeom>
            <a:rect b="b" l="l" r="r" t="t"/>
            <a:pathLst>
              <a:path extrusionOk="0" h="920" w="1848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7" name="Google Shape;8707;p79"/>
          <p:cNvSpPr/>
          <p:nvPr/>
        </p:nvSpPr>
        <p:spPr>
          <a:xfrm>
            <a:off x="3700340" y="1965628"/>
            <a:ext cx="33455" cy="21901"/>
          </a:xfrm>
          <a:custGeom>
            <a:rect b="b" l="l" r="r" t="t"/>
            <a:pathLst>
              <a:path extrusionOk="0" h="834" w="1274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08" name="Google Shape;8708;p79"/>
          <p:cNvGrpSpPr/>
          <p:nvPr/>
        </p:nvGrpSpPr>
        <p:grpSpPr>
          <a:xfrm>
            <a:off x="3573426" y="1965628"/>
            <a:ext cx="302358" cy="374993"/>
            <a:chOff x="3573426" y="1965628"/>
            <a:chExt cx="302358" cy="374993"/>
          </a:xfrm>
        </p:grpSpPr>
        <p:sp>
          <p:nvSpPr>
            <p:cNvPr id="8709" name="Google Shape;8709;p79"/>
            <p:cNvSpPr/>
            <p:nvPr/>
          </p:nvSpPr>
          <p:spPr>
            <a:xfrm>
              <a:off x="3688287" y="2013894"/>
              <a:ext cx="72661" cy="60582"/>
            </a:xfrm>
            <a:custGeom>
              <a:rect b="b" l="l" r="r" t="t"/>
              <a:pathLst>
                <a:path extrusionOk="0" h="2307" w="2767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79"/>
            <p:cNvSpPr/>
            <p:nvPr/>
          </p:nvSpPr>
          <p:spPr>
            <a:xfrm>
              <a:off x="3711422" y="2013894"/>
              <a:ext cx="26391" cy="18251"/>
            </a:xfrm>
            <a:custGeom>
              <a:rect b="b" l="l" r="r" t="t"/>
              <a:pathLst>
                <a:path extrusionOk="0" h="695" w="1005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79"/>
            <p:cNvSpPr/>
            <p:nvPr/>
          </p:nvSpPr>
          <p:spPr>
            <a:xfrm>
              <a:off x="3688287" y="2032985"/>
              <a:ext cx="72661" cy="41491"/>
            </a:xfrm>
            <a:custGeom>
              <a:rect b="b" l="l" r="r" t="t"/>
              <a:pathLst>
                <a:path extrusionOk="0" h="1580" w="2767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79"/>
            <p:cNvSpPr/>
            <p:nvPr/>
          </p:nvSpPr>
          <p:spPr>
            <a:xfrm>
              <a:off x="3688287" y="2043804"/>
              <a:ext cx="18119" cy="30672"/>
            </a:xfrm>
            <a:custGeom>
              <a:rect b="b" l="l" r="r" t="t"/>
              <a:pathLst>
                <a:path extrusionOk="0" h="1168" w="69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79"/>
            <p:cNvSpPr/>
            <p:nvPr/>
          </p:nvSpPr>
          <p:spPr>
            <a:xfrm>
              <a:off x="3742829" y="2043804"/>
              <a:ext cx="18119" cy="30672"/>
            </a:xfrm>
            <a:custGeom>
              <a:rect b="b" l="l" r="r" t="t"/>
              <a:pathLst>
                <a:path extrusionOk="0" h="1168" w="69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79"/>
            <p:cNvSpPr/>
            <p:nvPr/>
          </p:nvSpPr>
          <p:spPr>
            <a:xfrm>
              <a:off x="3700340" y="1965628"/>
              <a:ext cx="48528" cy="54306"/>
            </a:xfrm>
            <a:custGeom>
              <a:rect b="b" l="l" r="r" t="t"/>
              <a:pathLst>
                <a:path extrusionOk="0" h="2068" w="1848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79"/>
            <p:cNvSpPr/>
            <p:nvPr/>
          </p:nvSpPr>
          <p:spPr>
            <a:xfrm>
              <a:off x="3700156" y="1965628"/>
              <a:ext cx="33639" cy="54621"/>
            </a:xfrm>
            <a:custGeom>
              <a:rect b="b" l="l" r="r" t="t"/>
              <a:pathLst>
                <a:path extrusionOk="0" h="2080" w="1281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79"/>
            <p:cNvSpPr/>
            <p:nvPr/>
          </p:nvSpPr>
          <p:spPr>
            <a:xfrm>
              <a:off x="3682247" y="2086502"/>
              <a:ext cx="84741" cy="145060"/>
            </a:xfrm>
            <a:custGeom>
              <a:rect b="b" l="l" r="r" t="t"/>
              <a:pathLst>
                <a:path extrusionOk="0" h="5524" w="3227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79"/>
            <p:cNvSpPr/>
            <p:nvPr/>
          </p:nvSpPr>
          <p:spPr>
            <a:xfrm>
              <a:off x="3682247" y="2170955"/>
              <a:ext cx="84741" cy="60608"/>
            </a:xfrm>
            <a:custGeom>
              <a:rect b="b" l="l" r="r" t="t"/>
              <a:pathLst>
                <a:path extrusionOk="0" h="2308" w="3227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79"/>
            <p:cNvSpPr/>
            <p:nvPr/>
          </p:nvSpPr>
          <p:spPr>
            <a:xfrm>
              <a:off x="3754882" y="2153124"/>
              <a:ext cx="48292" cy="72635"/>
            </a:xfrm>
            <a:custGeom>
              <a:rect b="b" l="l" r="r" t="t"/>
              <a:pathLst>
                <a:path extrusionOk="0" h="2766" w="1839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79"/>
            <p:cNvSpPr/>
            <p:nvPr/>
          </p:nvSpPr>
          <p:spPr>
            <a:xfrm>
              <a:off x="3754646" y="2152862"/>
              <a:ext cx="27415" cy="72898"/>
            </a:xfrm>
            <a:custGeom>
              <a:rect b="b" l="l" r="r" t="t"/>
              <a:pathLst>
                <a:path extrusionOk="0" h="2776" w="1044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79"/>
            <p:cNvSpPr/>
            <p:nvPr/>
          </p:nvSpPr>
          <p:spPr>
            <a:xfrm>
              <a:off x="3754882" y="2152862"/>
              <a:ext cx="48292" cy="54568"/>
            </a:xfrm>
            <a:custGeom>
              <a:rect b="b" l="l" r="r" t="t"/>
              <a:pathLst>
                <a:path extrusionOk="0" h="2078" w="1839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79"/>
            <p:cNvSpPr/>
            <p:nvPr/>
          </p:nvSpPr>
          <p:spPr>
            <a:xfrm>
              <a:off x="3754882" y="2152862"/>
              <a:ext cx="27179" cy="54306"/>
            </a:xfrm>
            <a:custGeom>
              <a:rect b="b" l="l" r="r" t="t"/>
              <a:pathLst>
                <a:path extrusionOk="0" h="2068" w="1035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79"/>
            <p:cNvSpPr/>
            <p:nvPr/>
          </p:nvSpPr>
          <p:spPr>
            <a:xfrm>
              <a:off x="3736789" y="2219457"/>
              <a:ext cx="84715" cy="96794"/>
            </a:xfrm>
            <a:custGeom>
              <a:rect b="b" l="l" r="r" t="t"/>
              <a:pathLst>
                <a:path extrusionOk="0" h="3686" w="3226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79"/>
            <p:cNvSpPr/>
            <p:nvPr/>
          </p:nvSpPr>
          <p:spPr>
            <a:xfrm>
              <a:off x="3736789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79"/>
            <p:cNvSpPr/>
            <p:nvPr/>
          </p:nvSpPr>
          <p:spPr>
            <a:xfrm>
              <a:off x="3803148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79"/>
            <p:cNvSpPr/>
            <p:nvPr/>
          </p:nvSpPr>
          <p:spPr>
            <a:xfrm>
              <a:off x="3646061" y="2153124"/>
              <a:ext cx="48292" cy="72635"/>
            </a:xfrm>
            <a:custGeom>
              <a:rect b="b" l="l" r="r" t="t"/>
              <a:pathLst>
                <a:path extrusionOk="0" h="2766" w="1839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79"/>
            <p:cNvSpPr/>
            <p:nvPr/>
          </p:nvSpPr>
          <p:spPr>
            <a:xfrm>
              <a:off x="3645824" y="2152862"/>
              <a:ext cx="27415" cy="72898"/>
            </a:xfrm>
            <a:custGeom>
              <a:rect b="b" l="l" r="r" t="t"/>
              <a:pathLst>
                <a:path extrusionOk="0" h="2776" w="1044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79"/>
            <p:cNvSpPr/>
            <p:nvPr/>
          </p:nvSpPr>
          <p:spPr>
            <a:xfrm>
              <a:off x="3646061" y="2152862"/>
              <a:ext cx="48292" cy="54568"/>
            </a:xfrm>
            <a:custGeom>
              <a:rect b="b" l="l" r="r" t="t"/>
              <a:pathLst>
                <a:path extrusionOk="0" h="2078" w="1839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79"/>
            <p:cNvSpPr/>
            <p:nvPr/>
          </p:nvSpPr>
          <p:spPr>
            <a:xfrm>
              <a:off x="3646061" y="2152862"/>
              <a:ext cx="27179" cy="54306"/>
            </a:xfrm>
            <a:custGeom>
              <a:rect b="b" l="l" r="r" t="t"/>
              <a:pathLst>
                <a:path extrusionOk="0" h="2068" w="1035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79"/>
            <p:cNvSpPr/>
            <p:nvPr/>
          </p:nvSpPr>
          <p:spPr>
            <a:xfrm>
              <a:off x="3627968" y="2219457"/>
              <a:ext cx="84478" cy="96794"/>
            </a:xfrm>
            <a:custGeom>
              <a:rect b="b" l="l" r="r" t="t"/>
              <a:pathLst>
                <a:path extrusionOk="0" h="3686" w="3217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79"/>
            <p:cNvSpPr/>
            <p:nvPr/>
          </p:nvSpPr>
          <p:spPr>
            <a:xfrm>
              <a:off x="3627968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79"/>
            <p:cNvSpPr/>
            <p:nvPr/>
          </p:nvSpPr>
          <p:spPr>
            <a:xfrm>
              <a:off x="3694327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79"/>
            <p:cNvSpPr/>
            <p:nvPr/>
          </p:nvSpPr>
          <p:spPr>
            <a:xfrm>
              <a:off x="3809162" y="2213417"/>
              <a:ext cx="48528" cy="72661"/>
            </a:xfrm>
            <a:custGeom>
              <a:rect b="b" l="l" r="r" t="t"/>
              <a:pathLst>
                <a:path extrusionOk="0" h="2767" w="1848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79"/>
            <p:cNvSpPr/>
            <p:nvPr/>
          </p:nvSpPr>
          <p:spPr>
            <a:xfrm>
              <a:off x="3809162" y="2213417"/>
              <a:ext cx="27179" cy="72661"/>
            </a:xfrm>
            <a:custGeom>
              <a:rect b="b" l="l" r="r" t="t"/>
              <a:pathLst>
                <a:path extrusionOk="0" h="2767" w="1035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79"/>
            <p:cNvSpPr/>
            <p:nvPr/>
          </p:nvSpPr>
          <p:spPr>
            <a:xfrm>
              <a:off x="3809162" y="2213417"/>
              <a:ext cx="48528" cy="54332"/>
            </a:xfrm>
            <a:custGeom>
              <a:rect b="b" l="l" r="r" t="t"/>
              <a:pathLst>
                <a:path extrusionOk="0" h="2069" w="1848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79"/>
            <p:cNvSpPr/>
            <p:nvPr/>
          </p:nvSpPr>
          <p:spPr>
            <a:xfrm>
              <a:off x="3809162" y="2213417"/>
              <a:ext cx="27442" cy="54069"/>
            </a:xfrm>
            <a:custGeom>
              <a:rect b="b" l="l" r="r" t="t"/>
              <a:pathLst>
                <a:path extrusionOk="0" h="2059" w="1045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79"/>
            <p:cNvSpPr/>
            <p:nvPr/>
          </p:nvSpPr>
          <p:spPr>
            <a:xfrm>
              <a:off x="3791331" y="2280039"/>
              <a:ext cx="84452" cy="60319"/>
            </a:xfrm>
            <a:custGeom>
              <a:rect b="b" l="l" r="r" t="t"/>
              <a:pathLst>
                <a:path extrusionOk="0" h="2297" w="3216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79"/>
            <p:cNvSpPr/>
            <p:nvPr/>
          </p:nvSpPr>
          <p:spPr>
            <a:xfrm>
              <a:off x="3791068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79"/>
            <p:cNvSpPr/>
            <p:nvPr/>
          </p:nvSpPr>
          <p:spPr>
            <a:xfrm>
              <a:off x="3857664" y="2293589"/>
              <a:ext cx="17883" cy="47032"/>
            </a:xfrm>
            <a:custGeom>
              <a:rect b="b" l="l" r="r" t="t"/>
              <a:pathLst>
                <a:path extrusionOk="0" h="1791" w="681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79"/>
            <p:cNvSpPr/>
            <p:nvPr/>
          </p:nvSpPr>
          <p:spPr>
            <a:xfrm>
              <a:off x="3700340" y="2213417"/>
              <a:ext cx="48528" cy="72661"/>
            </a:xfrm>
            <a:custGeom>
              <a:rect b="b" l="l" r="r" t="t"/>
              <a:pathLst>
                <a:path extrusionOk="0" h="2767" w="1848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79"/>
            <p:cNvSpPr/>
            <p:nvPr/>
          </p:nvSpPr>
          <p:spPr>
            <a:xfrm>
              <a:off x="3700340" y="2213417"/>
              <a:ext cx="27179" cy="72661"/>
            </a:xfrm>
            <a:custGeom>
              <a:rect b="b" l="l" r="r" t="t"/>
              <a:pathLst>
                <a:path extrusionOk="0" h="2767" w="1035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79"/>
            <p:cNvSpPr/>
            <p:nvPr/>
          </p:nvSpPr>
          <p:spPr>
            <a:xfrm>
              <a:off x="3700340" y="2213417"/>
              <a:ext cx="48528" cy="54332"/>
            </a:xfrm>
            <a:custGeom>
              <a:rect b="b" l="l" r="r" t="t"/>
              <a:pathLst>
                <a:path extrusionOk="0" h="2069" w="1848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79"/>
            <p:cNvSpPr/>
            <p:nvPr/>
          </p:nvSpPr>
          <p:spPr>
            <a:xfrm>
              <a:off x="3700340" y="2213417"/>
              <a:ext cx="27442" cy="54069"/>
            </a:xfrm>
            <a:custGeom>
              <a:rect b="b" l="l" r="r" t="t"/>
              <a:pathLst>
                <a:path extrusionOk="0" h="2059" w="1045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79"/>
            <p:cNvSpPr/>
            <p:nvPr/>
          </p:nvSpPr>
          <p:spPr>
            <a:xfrm>
              <a:off x="3682247" y="2280039"/>
              <a:ext cx="84741" cy="60319"/>
            </a:xfrm>
            <a:custGeom>
              <a:rect b="b" l="l" r="r" t="t"/>
              <a:pathLst>
                <a:path extrusionOk="0" h="2297" w="3227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79"/>
            <p:cNvSpPr/>
            <p:nvPr/>
          </p:nvSpPr>
          <p:spPr>
            <a:xfrm>
              <a:off x="3682247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79"/>
            <p:cNvSpPr/>
            <p:nvPr/>
          </p:nvSpPr>
          <p:spPr>
            <a:xfrm>
              <a:off x="3748842" y="2293589"/>
              <a:ext cx="18146" cy="47032"/>
            </a:xfrm>
            <a:custGeom>
              <a:rect b="b" l="l" r="r" t="t"/>
              <a:pathLst>
                <a:path extrusionOk="0" h="1791" w="691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79"/>
            <p:cNvSpPr/>
            <p:nvPr/>
          </p:nvSpPr>
          <p:spPr>
            <a:xfrm>
              <a:off x="3591519" y="2213417"/>
              <a:ext cx="48555" cy="72661"/>
            </a:xfrm>
            <a:custGeom>
              <a:rect b="b" l="l" r="r" t="t"/>
              <a:pathLst>
                <a:path extrusionOk="0" h="2767" w="1849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79"/>
            <p:cNvSpPr/>
            <p:nvPr/>
          </p:nvSpPr>
          <p:spPr>
            <a:xfrm>
              <a:off x="3591519" y="2213417"/>
              <a:ext cx="27179" cy="72661"/>
            </a:xfrm>
            <a:custGeom>
              <a:rect b="b" l="l" r="r" t="t"/>
              <a:pathLst>
                <a:path extrusionOk="0" h="2767" w="1035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79"/>
            <p:cNvSpPr/>
            <p:nvPr/>
          </p:nvSpPr>
          <p:spPr>
            <a:xfrm>
              <a:off x="3591519" y="2213417"/>
              <a:ext cx="48555" cy="54332"/>
            </a:xfrm>
            <a:custGeom>
              <a:rect b="b" l="l" r="r" t="t"/>
              <a:pathLst>
                <a:path extrusionOk="0" h="2069" w="1849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79"/>
            <p:cNvSpPr/>
            <p:nvPr/>
          </p:nvSpPr>
          <p:spPr>
            <a:xfrm>
              <a:off x="3591519" y="2213417"/>
              <a:ext cx="27442" cy="54069"/>
            </a:xfrm>
            <a:custGeom>
              <a:rect b="b" l="l" r="r" t="t"/>
              <a:pathLst>
                <a:path extrusionOk="0" h="2059" w="1045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79"/>
            <p:cNvSpPr/>
            <p:nvPr/>
          </p:nvSpPr>
          <p:spPr>
            <a:xfrm>
              <a:off x="3573688" y="2280039"/>
              <a:ext cx="84478" cy="60319"/>
            </a:xfrm>
            <a:custGeom>
              <a:rect b="b" l="l" r="r" t="t"/>
              <a:pathLst>
                <a:path extrusionOk="0" h="2297" w="3217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79"/>
            <p:cNvSpPr/>
            <p:nvPr/>
          </p:nvSpPr>
          <p:spPr>
            <a:xfrm>
              <a:off x="3573426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79"/>
            <p:cNvSpPr/>
            <p:nvPr/>
          </p:nvSpPr>
          <p:spPr>
            <a:xfrm>
              <a:off x="3640047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79"/>
            <p:cNvSpPr/>
            <p:nvPr/>
          </p:nvSpPr>
          <p:spPr>
            <a:xfrm>
              <a:off x="3666228" y="2068409"/>
              <a:ext cx="117041" cy="24159"/>
            </a:xfrm>
            <a:custGeom>
              <a:rect b="b" l="l" r="r" t="t"/>
              <a:pathLst>
                <a:path extrusionOk="0" h="920" w="4457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79"/>
            <p:cNvSpPr/>
            <p:nvPr/>
          </p:nvSpPr>
          <p:spPr>
            <a:xfrm>
              <a:off x="3706380" y="2110635"/>
              <a:ext cx="36475" cy="18119"/>
            </a:xfrm>
            <a:custGeom>
              <a:rect b="b" l="l" r="r" t="t"/>
              <a:pathLst>
                <a:path extrusionOk="0" h="690" w="1389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79"/>
            <p:cNvSpPr/>
            <p:nvPr/>
          </p:nvSpPr>
          <p:spPr>
            <a:xfrm>
              <a:off x="3682247" y="2080489"/>
              <a:ext cx="84741" cy="12080"/>
            </a:xfrm>
            <a:custGeom>
              <a:rect b="b" l="l" r="r" t="t"/>
              <a:pathLst>
                <a:path extrusionOk="0" h="460" w="3227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6" name="Google Shape;8756;p79"/>
          <p:cNvGrpSpPr/>
          <p:nvPr/>
        </p:nvGrpSpPr>
        <p:grpSpPr>
          <a:xfrm>
            <a:off x="3513632" y="2908572"/>
            <a:ext cx="355876" cy="331007"/>
            <a:chOff x="3513632" y="2908572"/>
            <a:chExt cx="355876" cy="331007"/>
          </a:xfrm>
        </p:grpSpPr>
        <p:sp>
          <p:nvSpPr>
            <p:cNvPr id="8757" name="Google Shape;8757;p79"/>
            <p:cNvSpPr/>
            <p:nvPr/>
          </p:nvSpPr>
          <p:spPr>
            <a:xfrm>
              <a:off x="3576944" y="2916870"/>
              <a:ext cx="187024" cy="322709"/>
            </a:xfrm>
            <a:custGeom>
              <a:rect b="b" l="l" r="r" t="t"/>
              <a:pathLst>
                <a:path extrusionOk="0" h="12289" w="7122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79"/>
            <p:cNvSpPr/>
            <p:nvPr/>
          </p:nvSpPr>
          <p:spPr>
            <a:xfrm>
              <a:off x="3725734" y="2916870"/>
              <a:ext cx="38235" cy="322709"/>
            </a:xfrm>
            <a:custGeom>
              <a:rect b="b" l="l" r="r" t="t"/>
              <a:pathLst>
                <a:path extrusionOk="0" h="12289" w="1456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79"/>
            <p:cNvSpPr/>
            <p:nvPr/>
          </p:nvSpPr>
          <p:spPr>
            <a:xfrm>
              <a:off x="3576944" y="2916870"/>
              <a:ext cx="187024" cy="53544"/>
            </a:xfrm>
            <a:custGeom>
              <a:rect b="b" l="l" r="r" t="t"/>
              <a:pathLst>
                <a:path extrusionOk="0" h="2039" w="7122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79"/>
            <p:cNvSpPr/>
            <p:nvPr/>
          </p:nvSpPr>
          <p:spPr>
            <a:xfrm>
              <a:off x="3725734" y="2916870"/>
              <a:ext cx="38235" cy="53544"/>
            </a:xfrm>
            <a:custGeom>
              <a:rect b="b" l="l" r="r" t="t"/>
              <a:pathLst>
                <a:path extrusionOk="0" h="2039" w="1456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79"/>
            <p:cNvSpPr/>
            <p:nvPr/>
          </p:nvSpPr>
          <p:spPr>
            <a:xfrm>
              <a:off x="3576944" y="3186009"/>
              <a:ext cx="187024" cy="53570"/>
            </a:xfrm>
            <a:custGeom>
              <a:rect b="b" l="l" r="r" t="t"/>
              <a:pathLst>
                <a:path extrusionOk="0" h="2040" w="7122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79"/>
            <p:cNvSpPr/>
            <p:nvPr/>
          </p:nvSpPr>
          <p:spPr>
            <a:xfrm>
              <a:off x="3725734" y="3186009"/>
              <a:ext cx="37972" cy="53570"/>
            </a:xfrm>
            <a:custGeom>
              <a:rect b="b" l="l" r="r" t="t"/>
              <a:pathLst>
                <a:path extrusionOk="0" h="2040" w="1446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79"/>
            <p:cNvSpPr/>
            <p:nvPr/>
          </p:nvSpPr>
          <p:spPr>
            <a:xfrm>
              <a:off x="3664653" y="3010854"/>
              <a:ext cx="204854" cy="134215"/>
            </a:xfrm>
            <a:custGeom>
              <a:rect b="b" l="l" r="r" t="t"/>
              <a:pathLst>
                <a:path extrusionOk="0" h="5111" w="7801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79"/>
            <p:cNvSpPr/>
            <p:nvPr/>
          </p:nvSpPr>
          <p:spPr>
            <a:xfrm>
              <a:off x="3843352" y="3010854"/>
              <a:ext cx="26155" cy="134215"/>
            </a:xfrm>
            <a:custGeom>
              <a:rect b="b" l="l" r="r" t="t"/>
              <a:pathLst>
                <a:path extrusionOk="0" h="5111" w="996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79"/>
            <p:cNvSpPr/>
            <p:nvPr/>
          </p:nvSpPr>
          <p:spPr>
            <a:xfrm>
              <a:off x="3768958" y="3033228"/>
              <a:ext cx="55067" cy="47163"/>
            </a:xfrm>
            <a:custGeom>
              <a:rect b="b" l="l" r="r" t="t"/>
              <a:pathLst>
                <a:path extrusionOk="0" h="1796" w="2097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79"/>
            <p:cNvSpPr/>
            <p:nvPr/>
          </p:nvSpPr>
          <p:spPr>
            <a:xfrm>
              <a:off x="3793589" y="3033228"/>
              <a:ext cx="55067" cy="47163"/>
            </a:xfrm>
            <a:custGeom>
              <a:rect b="b" l="l" r="r" t="t"/>
              <a:pathLst>
                <a:path extrusionOk="0" h="1796" w="2097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79"/>
            <p:cNvSpPr/>
            <p:nvPr/>
          </p:nvSpPr>
          <p:spPr>
            <a:xfrm>
              <a:off x="3688024" y="3034462"/>
              <a:ext cx="65624" cy="44511"/>
            </a:xfrm>
            <a:custGeom>
              <a:rect b="b" l="l" r="r" t="t"/>
              <a:pathLst>
                <a:path extrusionOk="0" h="1695" w="2499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79"/>
            <p:cNvSpPr/>
            <p:nvPr/>
          </p:nvSpPr>
          <p:spPr>
            <a:xfrm>
              <a:off x="3684768" y="3089004"/>
              <a:ext cx="166646" cy="29437"/>
            </a:xfrm>
            <a:custGeom>
              <a:rect b="b" l="l" r="r" t="t"/>
              <a:pathLst>
                <a:path extrusionOk="0" h="1121" w="6346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79"/>
            <p:cNvSpPr/>
            <p:nvPr/>
          </p:nvSpPr>
          <p:spPr>
            <a:xfrm>
              <a:off x="3664653" y="2993628"/>
              <a:ext cx="10084" cy="169036"/>
            </a:xfrm>
            <a:custGeom>
              <a:rect b="b" l="l" r="r" t="t"/>
              <a:pathLst>
                <a:path extrusionOk="0" h="6437" w="384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79"/>
            <p:cNvSpPr/>
            <p:nvPr/>
          </p:nvSpPr>
          <p:spPr>
            <a:xfrm>
              <a:off x="3513632" y="2908572"/>
              <a:ext cx="114126" cy="97687"/>
            </a:xfrm>
            <a:custGeom>
              <a:rect b="b" l="l" r="r" t="t"/>
              <a:pathLst>
                <a:path extrusionOk="0" h="3720" w="4346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79"/>
            <p:cNvSpPr/>
            <p:nvPr/>
          </p:nvSpPr>
          <p:spPr>
            <a:xfrm>
              <a:off x="3571167" y="2908572"/>
              <a:ext cx="58586" cy="97661"/>
            </a:xfrm>
            <a:custGeom>
              <a:rect b="b" l="l" r="r" t="t"/>
              <a:pathLst>
                <a:path extrusionOk="0" h="3719" w="2231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79"/>
            <p:cNvSpPr/>
            <p:nvPr/>
          </p:nvSpPr>
          <p:spPr>
            <a:xfrm>
              <a:off x="3557486" y="2942237"/>
              <a:ext cx="42672" cy="30199"/>
            </a:xfrm>
            <a:custGeom>
              <a:rect b="b" l="l" r="r" t="t"/>
              <a:pathLst>
                <a:path extrusionOk="0" h="1150" w="1625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3" name="Google Shape;8773;p79"/>
          <p:cNvGrpSpPr/>
          <p:nvPr/>
        </p:nvGrpSpPr>
        <p:grpSpPr>
          <a:xfrm>
            <a:off x="2694083" y="2888430"/>
            <a:ext cx="235762" cy="374756"/>
            <a:chOff x="2694083" y="2888430"/>
            <a:chExt cx="235762" cy="374756"/>
          </a:xfrm>
        </p:grpSpPr>
        <p:sp>
          <p:nvSpPr>
            <p:cNvPr id="8774" name="Google Shape;8774;p79"/>
            <p:cNvSpPr/>
            <p:nvPr/>
          </p:nvSpPr>
          <p:spPr>
            <a:xfrm>
              <a:off x="2808682" y="2888430"/>
              <a:ext cx="30173" cy="36002"/>
            </a:xfrm>
            <a:custGeom>
              <a:rect b="b" l="l" r="r" t="t"/>
              <a:pathLst>
                <a:path extrusionOk="0" h="1371" w="1149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79"/>
            <p:cNvSpPr/>
            <p:nvPr/>
          </p:nvSpPr>
          <p:spPr>
            <a:xfrm>
              <a:off x="2784549" y="2912091"/>
              <a:ext cx="139257" cy="266408"/>
            </a:xfrm>
            <a:custGeom>
              <a:rect b="b" l="l" r="r" t="t"/>
              <a:pathLst>
                <a:path extrusionOk="0" h="10145" w="5303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79"/>
            <p:cNvSpPr/>
            <p:nvPr/>
          </p:nvSpPr>
          <p:spPr>
            <a:xfrm>
              <a:off x="2694083" y="2934202"/>
              <a:ext cx="223945" cy="256376"/>
            </a:xfrm>
            <a:custGeom>
              <a:rect b="b" l="l" r="r" t="t"/>
              <a:pathLst>
                <a:path extrusionOk="0" h="9763" w="8528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79"/>
            <p:cNvSpPr/>
            <p:nvPr/>
          </p:nvSpPr>
          <p:spPr>
            <a:xfrm>
              <a:off x="2771997" y="2954238"/>
              <a:ext cx="12710" cy="18461"/>
            </a:xfrm>
            <a:custGeom>
              <a:rect b="b" l="l" r="r" t="t"/>
              <a:pathLst>
                <a:path extrusionOk="0" h="703" w="484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79"/>
            <p:cNvSpPr/>
            <p:nvPr/>
          </p:nvSpPr>
          <p:spPr>
            <a:xfrm>
              <a:off x="2695843" y="2997830"/>
              <a:ext cx="155853" cy="186709"/>
            </a:xfrm>
            <a:custGeom>
              <a:rect b="b" l="l" r="r" t="t"/>
              <a:pathLst>
                <a:path extrusionOk="0" h="7110" w="5935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79"/>
            <p:cNvSpPr/>
            <p:nvPr/>
          </p:nvSpPr>
          <p:spPr>
            <a:xfrm>
              <a:off x="2736047" y="3178735"/>
              <a:ext cx="181719" cy="30173"/>
            </a:xfrm>
            <a:custGeom>
              <a:rect b="b" l="l" r="r" t="t"/>
              <a:pathLst>
                <a:path extrusionOk="0" h="1149" w="692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79"/>
            <p:cNvSpPr/>
            <p:nvPr/>
          </p:nvSpPr>
          <p:spPr>
            <a:xfrm>
              <a:off x="2736047" y="3178735"/>
              <a:ext cx="60608" cy="30173"/>
            </a:xfrm>
            <a:custGeom>
              <a:rect b="b" l="l" r="r" t="t"/>
              <a:pathLst>
                <a:path extrusionOk="0" h="1149" w="2308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79"/>
            <p:cNvSpPr/>
            <p:nvPr/>
          </p:nvSpPr>
          <p:spPr>
            <a:xfrm>
              <a:off x="2723993" y="3202605"/>
              <a:ext cx="205852" cy="60582"/>
            </a:xfrm>
            <a:custGeom>
              <a:rect b="b" l="l" r="r" t="t"/>
              <a:pathLst>
                <a:path extrusionOk="0" h="2307" w="7839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79"/>
            <p:cNvSpPr/>
            <p:nvPr/>
          </p:nvSpPr>
          <p:spPr>
            <a:xfrm>
              <a:off x="2723993" y="3202605"/>
              <a:ext cx="78675" cy="60582"/>
            </a:xfrm>
            <a:custGeom>
              <a:rect b="b" l="l" r="r" t="t"/>
              <a:pathLst>
                <a:path extrusionOk="0" h="2307" w="2996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3" name="Google Shape;8783;p79"/>
          <p:cNvGrpSpPr/>
          <p:nvPr/>
        </p:nvGrpSpPr>
        <p:grpSpPr>
          <a:xfrm>
            <a:off x="871534" y="4300588"/>
            <a:ext cx="357661" cy="311155"/>
            <a:chOff x="871534" y="4300588"/>
            <a:chExt cx="357661" cy="311155"/>
          </a:xfrm>
        </p:grpSpPr>
        <p:sp>
          <p:nvSpPr>
            <p:cNvPr id="8784" name="Google Shape;8784;p79"/>
            <p:cNvSpPr/>
            <p:nvPr/>
          </p:nvSpPr>
          <p:spPr>
            <a:xfrm>
              <a:off x="992672" y="4300588"/>
              <a:ext cx="115386" cy="62368"/>
            </a:xfrm>
            <a:custGeom>
              <a:rect b="b" l="l" r="r" t="t"/>
              <a:pathLst>
                <a:path extrusionOk="0" h="2375" w="4394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79"/>
            <p:cNvSpPr/>
            <p:nvPr/>
          </p:nvSpPr>
          <p:spPr>
            <a:xfrm>
              <a:off x="883089" y="4473510"/>
              <a:ext cx="334526" cy="138233"/>
            </a:xfrm>
            <a:custGeom>
              <a:rect b="b" l="l" r="r" t="t"/>
              <a:pathLst>
                <a:path extrusionOk="0" h="5264" w="12739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79"/>
            <p:cNvSpPr/>
            <p:nvPr/>
          </p:nvSpPr>
          <p:spPr>
            <a:xfrm>
              <a:off x="883089" y="4473248"/>
              <a:ext cx="334526" cy="138495"/>
            </a:xfrm>
            <a:custGeom>
              <a:rect b="b" l="l" r="r" t="t"/>
              <a:pathLst>
                <a:path extrusionOk="0" h="5274" w="12739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79"/>
            <p:cNvSpPr/>
            <p:nvPr/>
          </p:nvSpPr>
          <p:spPr>
            <a:xfrm>
              <a:off x="871534" y="4358150"/>
              <a:ext cx="357661" cy="149813"/>
            </a:xfrm>
            <a:custGeom>
              <a:rect b="b" l="l" r="r" t="t"/>
              <a:pathLst>
                <a:path extrusionOk="0" h="5705" w="1362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79"/>
            <p:cNvSpPr/>
            <p:nvPr/>
          </p:nvSpPr>
          <p:spPr>
            <a:xfrm>
              <a:off x="900446" y="4358150"/>
              <a:ext cx="299837" cy="17358"/>
            </a:xfrm>
            <a:custGeom>
              <a:rect b="b" l="l" r="r" t="t"/>
              <a:pathLst>
                <a:path extrusionOk="0" h="661" w="11418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79"/>
            <p:cNvSpPr/>
            <p:nvPr/>
          </p:nvSpPr>
          <p:spPr>
            <a:xfrm>
              <a:off x="929332" y="4358150"/>
              <a:ext cx="34453" cy="253593"/>
            </a:xfrm>
            <a:custGeom>
              <a:rect b="b" l="l" r="r" t="t"/>
              <a:pathLst>
                <a:path extrusionOk="0" h="9657" w="1312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79"/>
            <p:cNvSpPr/>
            <p:nvPr/>
          </p:nvSpPr>
          <p:spPr>
            <a:xfrm>
              <a:off x="929332" y="4358150"/>
              <a:ext cx="34453" cy="17122"/>
            </a:xfrm>
            <a:custGeom>
              <a:rect b="b" l="l" r="r" t="t"/>
              <a:pathLst>
                <a:path extrusionOk="0" h="652" w="1312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79"/>
            <p:cNvSpPr/>
            <p:nvPr/>
          </p:nvSpPr>
          <p:spPr>
            <a:xfrm>
              <a:off x="929332" y="4525269"/>
              <a:ext cx="34453" cy="17384"/>
            </a:xfrm>
            <a:custGeom>
              <a:rect b="b" l="l" r="r" t="t"/>
              <a:pathLst>
                <a:path extrusionOk="0" h="662" w="1312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79"/>
            <p:cNvSpPr/>
            <p:nvPr/>
          </p:nvSpPr>
          <p:spPr>
            <a:xfrm>
              <a:off x="929332" y="4485065"/>
              <a:ext cx="34453" cy="17122"/>
            </a:xfrm>
            <a:custGeom>
              <a:rect b="b" l="l" r="r" t="t"/>
              <a:pathLst>
                <a:path extrusionOk="0" h="652" w="1312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79"/>
            <p:cNvSpPr/>
            <p:nvPr/>
          </p:nvSpPr>
          <p:spPr>
            <a:xfrm>
              <a:off x="917778" y="4479025"/>
              <a:ext cx="57588" cy="52047"/>
            </a:xfrm>
            <a:custGeom>
              <a:rect b="b" l="l" r="r" t="t"/>
              <a:pathLst>
                <a:path extrusionOk="0" h="1982" w="2193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79"/>
            <p:cNvSpPr/>
            <p:nvPr/>
          </p:nvSpPr>
          <p:spPr>
            <a:xfrm>
              <a:off x="940651" y="4479603"/>
              <a:ext cx="11581" cy="28361"/>
            </a:xfrm>
            <a:custGeom>
              <a:rect b="b" l="l" r="r" t="t"/>
              <a:pathLst>
                <a:path extrusionOk="0" h="1080" w="441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79"/>
            <p:cNvSpPr/>
            <p:nvPr/>
          </p:nvSpPr>
          <p:spPr>
            <a:xfrm>
              <a:off x="929332" y="4588844"/>
              <a:ext cx="34453" cy="22899"/>
            </a:xfrm>
            <a:custGeom>
              <a:rect b="b" l="l" r="r" t="t"/>
              <a:pathLst>
                <a:path extrusionOk="0" h="872" w="1312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79"/>
            <p:cNvSpPr/>
            <p:nvPr/>
          </p:nvSpPr>
          <p:spPr>
            <a:xfrm>
              <a:off x="1136918" y="4358150"/>
              <a:ext cx="34716" cy="253593"/>
            </a:xfrm>
            <a:custGeom>
              <a:rect b="b" l="l" r="r" t="t"/>
              <a:pathLst>
                <a:path extrusionOk="0" h="9657" w="1322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79"/>
            <p:cNvSpPr/>
            <p:nvPr/>
          </p:nvSpPr>
          <p:spPr>
            <a:xfrm>
              <a:off x="1136918" y="4358150"/>
              <a:ext cx="34716" cy="17122"/>
            </a:xfrm>
            <a:custGeom>
              <a:rect b="b" l="l" r="r" t="t"/>
              <a:pathLst>
                <a:path extrusionOk="0" h="652" w="1322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79"/>
            <p:cNvSpPr/>
            <p:nvPr/>
          </p:nvSpPr>
          <p:spPr>
            <a:xfrm>
              <a:off x="1136918" y="4525269"/>
              <a:ext cx="34716" cy="17384"/>
            </a:xfrm>
            <a:custGeom>
              <a:rect b="b" l="l" r="r" t="t"/>
              <a:pathLst>
                <a:path extrusionOk="0" h="662" w="1322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79"/>
            <p:cNvSpPr/>
            <p:nvPr/>
          </p:nvSpPr>
          <p:spPr>
            <a:xfrm>
              <a:off x="1136918" y="4485065"/>
              <a:ext cx="34716" cy="17122"/>
            </a:xfrm>
            <a:custGeom>
              <a:rect b="b" l="l" r="r" t="t"/>
              <a:pathLst>
                <a:path extrusionOk="0" h="652" w="1322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79"/>
            <p:cNvSpPr/>
            <p:nvPr/>
          </p:nvSpPr>
          <p:spPr>
            <a:xfrm>
              <a:off x="1125363" y="4479025"/>
              <a:ext cx="57825" cy="52047"/>
            </a:xfrm>
            <a:custGeom>
              <a:rect b="b" l="l" r="r" t="t"/>
              <a:pathLst>
                <a:path extrusionOk="0" h="1982" w="2202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79"/>
            <p:cNvSpPr/>
            <p:nvPr/>
          </p:nvSpPr>
          <p:spPr>
            <a:xfrm>
              <a:off x="1148105" y="4478841"/>
              <a:ext cx="12211" cy="29122"/>
            </a:xfrm>
            <a:custGeom>
              <a:rect b="b" l="l" r="r" t="t"/>
              <a:pathLst>
                <a:path extrusionOk="0" h="1109" w="465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79"/>
            <p:cNvSpPr/>
            <p:nvPr/>
          </p:nvSpPr>
          <p:spPr>
            <a:xfrm>
              <a:off x="1136918" y="4588844"/>
              <a:ext cx="34716" cy="22899"/>
            </a:xfrm>
            <a:custGeom>
              <a:rect b="b" l="l" r="r" t="t"/>
              <a:pathLst>
                <a:path extrusionOk="0" h="872" w="1322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79"/>
            <p:cNvSpPr/>
            <p:nvPr/>
          </p:nvSpPr>
          <p:spPr>
            <a:xfrm>
              <a:off x="1021584" y="4461956"/>
              <a:ext cx="57562" cy="23135"/>
            </a:xfrm>
            <a:custGeom>
              <a:rect b="b" l="l" r="r" t="t"/>
              <a:pathLst>
                <a:path extrusionOk="0" h="881" w="2192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79"/>
            <p:cNvSpPr/>
            <p:nvPr/>
          </p:nvSpPr>
          <p:spPr>
            <a:xfrm>
              <a:off x="1021584" y="4473510"/>
              <a:ext cx="57562" cy="11581"/>
            </a:xfrm>
            <a:custGeom>
              <a:rect b="b" l="l" r="r" t="t"/>
              <a:pathLst>
                <a:path extrusionOk="0" h="441" w="2192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5" name="Google Shape;8805;p79"/>
          <p:cNvGrpSpPr/>
          <p:nvPr/>
        </p:nvGrpSpPr>
        <p:grpSpPr>
          <a:xfrm>
            <a:off x="916019" y="3821606"/>
            <a:ext cx="250100" cy="336785"/>
            <a:chOff x="916019" y="3821606"/>
            <a:chExt cx="250100" cy="336785"/>
          </a:xfrm>
        </p:grpSpPr>
        <p:sp>
          <p:nvSpPr>
            <p:cNvPr id="8806" name="Google Shape;8806;p79"/>
            <p:cNvSpPr/>
            <p:nvPr/>
          </p:nvSpPr>
          <p:spPr>
            <a:xfrm>
              <a:off x="995429" y="3887676"/>
              <a:ext cx="32694" cy="71926"/>
            </a:xfrm>
            <a:custGeom>
              <a:rect b="b" l="l" r="r" t="t"/>
              <a:pathLst>
                <a:path extrusionOk="0" h="2739" w="1245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79"/>
            <p:cNvSpPr/>
            <p:nvPr/>
          </p:nvSpPr>
          <p:spPr>
            <a:xfrm>
              <a:off x="1008506" y="3881163"/>
              <a:ext cx="78176" cy="78439"/>
            </a:xfrm>
            <a:custGeom>
              <a:rect b="b" l="l" r="r" t="t"/>
              <a:pathLst>
                <a:path extrusionOk="0" h="2987" w="2977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79"/>
            <p:cNvSpPr/>
            <p:nvPr/>
          </p:nvSpPr>
          <p:spPr>
            <a:xfrm>
              <a:off x="1021584" y="3978903"/>
              <a:ext cx="38970" cy="28939"/>
            </a:xfrm>
            <a:custGeom>
              <a:rect b="b" l="l" r="r" t="t"/>
              <a:pathLst>
                <a:path extrusionOk="0" h="1102" w="1484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79"/>
            <p:cNvSpPr/>
            <p:nvPr/>
          </p:nvSpPr>
          <p:spPr>
            <a:xfrm>
              <a:off x="1021584" y="3979166"/>
              <a:ext cx="39232" cy="15861"/>
            </a:xfrm>
            <a:custGeom>
              <a:rect b="b" l="l" r="r" t="t"/>
              <a:pathLst>
                <a:path extrusionOk="0" h="604" w="1494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79"/>
            <p:cNvSpPr/>
            <p:nvPr/>
          </p:nvSpPr>
          <p:spPr>
            <a:xfrm>
              <a:off x="975839" y="3994738"/>
              <a:ext cx="130460" cy="55067"/>
            </a:xfrm>
            <a:custGeom>
              <a:rect b="b" l="l" r="r" t="t"/>
              <a:pathLst>
                <a:path extrusionOk="0" h="2097" w="4968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79"/>
            <p:cNvSpPr/>
            <p:nvPr/>
          </p:nvSpPr>
          <p:spPr>
            <a:xfrm>
              <a:off x="1034635" y="4007815"/>
              <a:ext cx="13104" cy="52809"/>
            </a:xfrm>
            <a:custGeom>
              <a:rect b="b" l="l" r="r" t="t"/>
              <a:pathLst>
                <a:path extrusionOk="0" h="2011" w="499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79"/>
            <p:cNvSpPr/>
            <p:nvPr/>
          </p:nvSpPr>
          <p:spPr>
            <a:xfrm>
              <a:off x="1001968" y="3914041"/>
              <a:ext cx="78176" cy="71427"/>
            </a:xfrm>
            <a:custGeom>
              <a:rect b="b" l="l" r="r" t="t"/>
              <a:pathLst>
                <a:path extrusionOk="0" h="2720" w="2977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79"/>
            <p:cNvSpPr/>
            <p:nvPr/>
          </p:nvSpPr>
          <p:spPr>
            <a:xfrm>
              <a:off x="1001968" y="3914041"/>
              <a:ext cx="78176" cy="70167"/>
            </a:xfrm>
            <a:custGeom>
              <a:rect b="b" l="l" r="r" t="t"/>
              <a:pathLst>
                <a:path extrusionOk="0" h="2672" w="2977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79"/>
            <p:cNvSpPr/>
            <p:nvPr/>
          </p:nvSpPr>
          <p:spPr>
            <a:xfrm>
              <a:off x="1034635" y="4007815"/>
              <a:ext cx="13104" cy="13104"/>
            </a:xfrm>
            <a:custGeom>
              <a:rect b="b" l="l" r="r" t="t"/>
              <a:pathLst>
                <a:path extrusionOk="0" h="499" w="499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79"/>
            <p:cNvSpPr/>
            <p:nvPr/>
          </p:nvSpPr>
          <p:spPr>
            <a:xfrm>
              <a:off x="1014284" y="3989643"/>
              <a:ext cx="26917" cy="27442"/>
            </a:xfrm>
            <a:custGeom>
              <a:rect b="b" l="l" r="r" t="t"/>
              <a:pathLst>
                <a:path extrusionOk="0" h="1045" w="1025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79"/>
            <p:cNvSpPr/>
            <p:nvPr/>
          </p:nvSpPr>
          <p:spPr>
            <a:xfrm>
              <a:off x="1041174" y="3989643"/>
              <a:ext cx="26680" cy="27442"/>
            </a:xfrm>
            <a:custGeom>
              <a:rect b="b" l="l" r="r" t="t"/>
              <a:pathLst>
                <a:path extrusionOk="0" h="1045" w="1016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79"/>
            <p:cNvSpPr/>
            <p:nvPr/>
          </p:nvSpPr>
          <p:spPr>
            <a:xfrm>
              <a:off x="916019" y="3821606"/>
              <a:ext cx="250100" cy="336785"/>
            </a:xfrm>
            <a:custGeom>
              <a:rect b="b" l="l" r="r" t="t"/>
              <a:pathLst>
                <a:path extrusionOk="0" h="12825" w="9524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79"/>
            <p:cNvSpPr/>
            <p:nvPr/>
          </p:nvSpPr>
          <p:spPr>
            <a:xfrm>
              <a:off x="916019" y="3821606"/>
              <a:ext cx="241539" cy="336785"/>
            </a:xfrm>
            <a:custGeom>
              <a:rect b="b" l="l" r="r" t="t"/>
              <a:pathLst>
                <a:path extrusionOk="0" h="12825" w="9198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9" name="Google Shape;8819;p79"/>
          <p:cNvGrpSpPr/>
          <p:nvPr/>
        </p:nvGrpSpPr>
        <p:grpSpPr>
          <a:xfrm>
            <a:off x="849686" y="2909570"/>
            <a:ext cx="374730" cy="332504"/>
            <a:chOff x="849686" y="2909570"/>
            <a:chExt cx="374730" cy="332504"/>
          </a:xfrm>
        </p:grpSpPr>
        <p:sp>
          <p:nvSpPr>
            <p:cNvPr id="8820" name="Google Shape;8820;p79"/>
            <p:cNvSpPr/>
            <p:nvPr/>
          </p:nvSpPr>
          <p:spPr>
            <a:xfrm>
              <a:off x="1006747" y="2909570"/>
              <a:ext cx="217669" cy="181483"/>
            </a:xfrm>
            <a:custGeom>
              <a:rect b="b" l="l" r="r" t="t"/>
              <a:pathLst>
                <a:path extrusionOk="0" h="6911" w="8289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79"/>
            <p:cNvSpPr/>
            <p:nvPr/>
          </p:nvSpPr>
          <p:spPr>
            <a:xfrm>
              <a:off x="849686" y="3053580"/>
              <a:ext cx="217905" cy="188494"/>
            </a:xfrm>
            <a:custGeom>
              <a:rect b="b" l="l" r="r" t="t"/>
              <a:pathLst>
                <a:path extrusionOk="0" h="7178" w="8298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79"/>
            <p:cNvSpPr/>
            <p:nvPr/>
          </p:nvSpPr>
          <p:spPr>
            <a:xfrm>
              <a:off x="889391" y="3145306"/>
              <a:ext cx="41491" cy="18119"/>
            </a:xfrm>
            <a:custGeom>
              <a:rect b="b" l="l" r="r" t="t"/>
              <a:pathLst>
                <a:path extrusionOk="0" h="690" w="158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79"/>
            <p:cNvSpPr/>
            <p:nvPr/>
          </p:nvSpPr>
          <p:spPr>
            <a:xfrm>
              <a:off x="867779" y="3060617"/>
              <a:ext cx="30435" cy="66622"/>
            </a:xfrm>
            <a:custGeom>
              <a:rect b="b" l="l" r="r" t="t"/>
              <a:pathLst>
                <a:path extrusionOk="0" h="2537" w="1159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79"/>
            <p:cNvSpPr/>
            <p:nvPr/>
          </p:nvSpPr>
          <p:spPr>
            <a:xfrm>
              <a:off x="879832" y="3054577"/>
              <a:ext cx="72661" cy="72661"/>
            </a:xfrm>
            <a:custGeom>
              <a:rect b="b" l="l" r="r" t="t"/>
              <a:pathLst>
                <a:path extrusionOk="0" h="2767" w="2767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79"/>
            <p:cNvSpPr/>
            <p:nvPr/>
          </p:nvSpPr>
          <p:spPr>
            <a:xfrm>
              <a:off x="873793" y="3084986"/>
              <a:ext cx="72661" cy="66385"/>
            </a:xfrm>
            <a:custGeom>
              <a:rect b="b" l="l" r="r" t="t"/>
              <a:pathLst>
                <a:path extrusionOk="0" h="2528" w="2767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79"/>
            <p:cNvSpPr/>
            <p:nvPr/>
          </p:nvSpPr>
          <p:spPr>
            <a:xfrm>
              <a:off x="873793" y="3084986"/>
              <a:ext cx="72399" cy="65125"/>
            </a:xfrm>
            <a:custGeom>
              <a:rect b="b" l="l" r="r" t="t"/>
              <a:pathLst>
                <a:path extrusionOk="0" h="2480" w="2757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79"/>
            <p:cNvSpPr/>
            <p:nvPr/>
          </p:nvSpPr>
          <p:spPr>
            <a:xfrm>
              <a:off x="849686" y="3080706"/>
              <a:ext cx="199313" cy="161368"/>
            </a:xfrm>
            <a:custGeom>
              <a:rect b="b" l="l" r="r" t="t"/>
              <a:pathLst>
                <a:path extrusionOk="0" h="6145" w="759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79"/>
            <p:cNvSpPr/>
            <p:nvPr/>
          </p:nvSpPr>
          <p:spPr>
            <a:xfrm>
              <a:off x="849686" y="3175715"/>
              <a:ext cx="24133" cy="66359"/>
            </a:xfrm>
            <a:custGeom>
              <a:rect b="b" l="l" r="r" t="t"/>
              <a:pathLst>
                <a:path extrusionOk="0" h="2527" w="919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79"/>
            <p:cNvSpPr/>
            <p:nvPr/>
          </p:nvSpPr>
          <p:spPr>
            <a:xfrm>
              <a:off x="946428" y="3080706"/>
              <a:ext cx="102572" cy="129199"/>
            </a:xfrm>
            <a:custGeom>
              <a:rect b="b" l="l" r="r" t="t"/>
              <a:pathLst>
                <a:path extrusionOk="0" h="4920" w="3906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79"/>
            <p:cNvSpPr/>
            <p:nvPr/>
          </p:nvSpPr>
          <p:spPr>
            <a:xfrm>
              <a:off x="1023343" y="2936723"/>
              <a:ext cx="180327" cy="115544"/>
            </a:xfrm>
            <a:custGeom>
              <a:rect b="b" l="l" r="r" t="t"/>
              <a:pathLst>
                <a:path extrusionOk="0" h="4400" w="6867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1" name="Google Shape;8831;p79"/>
          <p:cNvGrpSpPr/>
          <p:nvPr/>
        </p:nvGrpSpPr>
        <p:grpSpPr>
          <a:xfrm>
            <a:off x="1735567" y="2420241"/>
            <a:ext cx="417718" cy="372866"/>
            <a:chOff x="1735567" y="2420241"/>
            <a:chExt cx="417718" cy="372866"/>
          </a:xfrm>
        </p:grpSpPr>
        <p:sp>
          <p:nvSpPr>
            <p:cNvPr id="8832" name="Google Shape;8832;p79"/>
            <p:cNvSpPr/>
            <p:nvPr/>
          </p:nvSpPr>
          <p:spPr>
            <a:xfrm>
              <a:off x="1833569" y="2468822"/>
              <a:ext cx="284265" cy="163022"/>
            </a:xfrm>
            <a:custGeom>
              <a:rect b="b" l="l" r="r" t="t"/>
              <a:pathLst>
                <a:path extrusionOk="0" h="6208" w="10825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79"/>
            <p:cNvSpPr/>
            <p:nvPr/>
          </p:nvSpPr>
          <p:spPr>
            <a:xfrm>
              <a:off x="1845124" y="2716821"/>
              <a:ext cx="89258" cy="76285"/>
            </a:xfrm>
            <a:custGeom>
              <a:rect b="b" l="l" r="r" t="t"/>
              <a:pathLst>
                <a:path extrusionOk="0" h="2905" w="3399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79"/>
            <p:cNvSpPr/>
            <p:nvPr/>
          </p:nvSpPr>
          <p:spPr>
            <a:xfrm>
              <a:off x="1873038" y="2737409"/>
              <a:ext cx="40493" cy="34873"/>
            </a:xfrm>
            <a:custGeom>
              <a:rect b="b" l="l" r="r" t="t"/>
              <a:pathLst>
                <a:path extrusionOk="0" h="1328" w="1542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79"/>
            <p:cNvSpPr/>
            <p:nvPr/>
          </p:nvSpPr>
          <p:spPr>
            <a:xfrm>
              <a:off x="1996933" y="2716821"/>
              <a:ext cx="89231" cy="76285"/>
            </a:xfrm>
            <a:custGeom>
              <a:rect b="b" l="l" r="r" t="t"/>
              <a:pathLst>
                <a:path extrusionOk="0" h="2905" w="3398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79"/>
            <p:cNvSpPr/>
            <p:nvPr/>
          </p:nvSpPr>
          <p:spPr>
            <a:xfrm>
              <a:off x="2024585" y="2737672"/>
              <a:ext cx="40729" cy="34689"/>
            </a:xfrm>
            <a:custGeom>
              <a:rect b="b" l="l" r="r" t="t"/>
              <a:pathLst>
                <a:path extrusionOk="0" h="1321" w="1551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79"/>
            <p:cNvSpPr/>
            <p:nvPr/>
          </p:nvSpPr>
          <p:spPr>
            <a:xfrm>
              <a:off x="1818496" y="2447893"/>
              <a:ext cx="333528" cy="174209"/>
            </a:xfrm>
            <a:custGeom>
              <a:rect b="b" l="l" r="r" t="t"/>
              <a:pathLst>
                <a:path extrusionOk="0" h="6634" w="12701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79"/>
            <p:cNvSpPr/>
            <p:nvPr/>
          </p:nvSpPr>
          <p:spPr>
            <a:xfrm>
              <a:off x="2095697" y="2447893"/>
              <a:ext cx="56564" cy="174209"/>
            </a:xfrm>
            <a:custGeom>
              <a:rect b="b" l="l" r="r" t="t"/>
              <a:pathLst>
                <a:path extrusionOk="0" h="6634" w="2154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79"/>
            <p:cNvSpPr/>
            <p:nvPr/>
          </p:nvSpPr>
          <p:spPr>
            <a:xfrm>
              <a:off x="1735567" y="2420241"/>
              <a:ext cx="416457" cy="235027"/>
            </a:xfrm>
            <a:custGeom>
              <a:rect b="b" l="l" r="r" t="t"/>
              <a:pathLst>
                <a:path extrusionOk="0" h="8950" w="15859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79"/>
            <p:cNvSpPr/>
            <p:nvPr/>
          </p:nvSpPr>
          <p:spPr>
            <a:xfrm>
              <a:off x="1849903" y="2622075"/>
              <a:ext cx="303382" cy="33193"/>
            </a:xfrm>
            <a:custGeom>
              <a:rect b="b" l="l" r="r" t="t"/>
              <a:pathLst>
                <a:path extrusionOk="0" h="1264" w="11553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79"/>
            <p:cNvSpPr/>
            <p:nvPr/>
          </p:nvSpPr>
          <p:spPr>
            <a:xfrm>
              <a:off x="1817498" y="2632868"/>
              <a:ext cx="286523" cy="92278"/>
            </a:xfrm>
            <a:custGeom>
              <a:rect b="b" l="l" r="r" t="t"/>
              <a:pathLst>
                <a:path extrusionOk="0" h="3514" w="10911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79"/>
            <p:cNvSpPr/>
            <p:nvPr/>
          </p:nvSpPr>
          <p:spPr>
            <a:xfrm>
              <a:off x="1826794" y="2675856"/>
              <a:ext cx="276465" cy="49106"/>
            </a:xfrm>
            <a:custGeom>
              <a:rect b="b" l="l" r="r" t="t"/>
              <a:pathLst>
                <a:path extrusionOk="0" h="1870" w="10528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79"/>
            <p:cNvSpPr/>
            <p:nvPr/>
          </p:nvSpPr>
          <p:spPr>
            <a:xfrm>
              <a:off x="1843364" y="2632868"/>
              <a:ext cx="38235" cy="32694"/>
            </a:xfrm>
            <a:custGeom>
              <a:rect b="b" l="l" r="r" t="t"/>
              <a:pathLst>
                <a:path extrusionOk="0" h="1245" w="1456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4" name="Google Shape;8844;p79"/>
          <p:cNvGrpSpPr/>
          <p:nvPr/>
        </p:nvGrpSpPr>
        <p:grpSpPr>
          <a:xfrm>
            <a:off x="3599318" y="4299590"/>
            <a:ext cx="251098" cy="309028"/>
            <a:chOff x="3599318" y="4299590"/>
            <a:chExt cx="251098" cy="309028"/>
          </a:xfrm>
        </p:grpSpPr>
        <p:sp>
          <p:nvSpPr>
            <p:cNvPr id="8845" name="Google Shape;8845;p79"/>
            <p:cNvSpPr/>
            <p:nvPr/>
          </p:nvSpPr>
          <p:spPr>
            <a:xfrm>
              <a:off x="3599318" y="4299590"/>
              <a:ext cx="251098" cy="309028"/>
            </a:xfrm>
            <a:custGeom>
              <a:rect b="b" l="l" r="r" t="t"/>
              <a:pathLst>
                <a:path extrusionOk="0" h="11768" w="9562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79"/>
            <p:cNvSpPr/>
            <p:nvPr/>
          </p:nvSpPr>
          <p:spPr>
            <a:xfrm>
              <a:off x="3618672" y="4319206"/>
              <a:ext cx="212391" cy="264018"/>
            </a:xfrm>
            <a:custGeom>
              <a:rect b="b" l="l" r="r" t="t"/>
              <a:pathLst>
                <a:path extrusionOk="0" h="10054" w="8088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79"/>
            <p:cNvSpPr/>
            <p:nvPr/>
          </p:nvSpPr>
          <p:spPr>
            <a:xfrm>
              <a:off x="3618672" y="4335777"/>
              <a:ext cx="118144" cy="247448"/>
            </a:xfrm>
            <a:custGeom>
              <a:rect b="b" l="l" r="r" t="t"/>
              <a:pathLst>
                <a:path extrusionOk="0" h="9423" w="4499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79"/>
            <p:cNvSpPr/>
            <p:nvPr/>
          </p:nvSpPr>
          <p:spPr>
            <a:xfrm>
              <a:off x="3634506" y="4362168"/>
              <a:ext cx="157849" cy="135423"/>
            </a:xfrm>
            <a:custGeom>
              <a:rect b="b" l="l" r="r" t="t"/>
              <a:pathLst>
                <a:path extrusionOk="0" h="5157" w="6011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79"/>
            <p:cNvSpPr/>
            <p:nvPr/>
          </p:nvSpPr>
          <p:spPr>
            <a:xfrm>
              <a:off x="3653860" y="4376742"/>
              <a:ext cx="124184" cy="106353"/>
            </a:xfrm>
            <a:custGeom>
              <a:rect b="b" l="l" r="r" t="t"/>
              <a:pathLst>
                <a:path extrusionOk="0" h="4050" w="4729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79"/>
            <p:cNvSpPr/>
            <p:nvPr/>
          </p:nvSpPr>
          <p:spPr>
            <a:xfrm>
              <a:off x="3700340" y="4377189"/>
              <a:ext cx="50550" cy="105381"/>
            </a:xfrm>
            <a:custGeom>
              <a:rect b="b" l="l" r="r" t="t"/>
              <a:pathLst>
                <a:path extrusionOk="0" h="4013" w="1925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1" name="Google Shape;8851;p79"/>
          <p:cNvGrpSpPr/>
          <p:nvPr/>
        </p:nvGrpSpPr>
        <p:grpSpPr>
          <a:xfrm>
            <a:off x="3105998" y="2433240"/>
            <a:ext cx="345818" cy="345056"/>
            <a:chOff x="3105998" y="2433240"/>
            <a:chExt cx="345818" cy="345056"/>
          </a:xfrm>
        </p:grpSpPr>
        <p:sp>
          <p:nvSpPr>
            <p:cNvPr id="8852" name="Google Shape;8852;p79"/>
            <p:cNvSpPr/>
            <p:nvPr/>
          </p:nvSpPr>
          <p:spPr>
            <a:xfrm>
              <a:off x="3160277" y="2465487"/>
              <a:ext cx="237259" cy="312809"/>
            </a:xfrm>
            <a:custGeom>
              <a:rect b="b" l="l" r="r" t="t"/>
              <a:pathLst>
                <a:path extrusionOk="0" h="11912" w="9035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79"/>
            <p:cNvSpPr/>
            <p:nvPr/>
          </p:nvSpPr>
          <p:spPr>
            <a:xfrm>
              <a:off x="3160277" y="2469268"/>
              <a:ext cx="137996" cy="309028"/>
            </a:xfrm>
            <a:custGeom>
              <a:rect b="b" l="l" r="r" t="t"/>
              <a:pathLst>
                <a:path extrusionOk="0" h="11768" w="5255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79"/>
            <p:cNvSpPr/>
            <p:nvPr/>
          </p:nvSpPr>
          <p:spPr>
            <a:xfrm>
              <a:off x="3156259" y="2492377"/>
              <a:ext cx="214387" cy="183374"/>
            </a:xfrm>
            <a:custGeom>
              <a:rect b="b" l="l" r="r" t="t"/>
              <a:pathLst>
                <a:path extrusionOk="0" h="6983" w="8164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79"/>
            <p:cNvSpPr/>
            <p:nvPr/>
          </p:nvSpPr>
          <p:spPr>
            <a:xfrm>
              <a:off x="3174589" y="2511731"/>
              <a:ext cx="176704" cy="164388"/>
            </a:xfrm>
            <a:custGeom>
              <a:rect b="b" l="l" r="r" t="t"/>
              <a:pathLst>
                <a:path extrusionOk="0" h="6260" w="6729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79"/>
            <p:cNvSpPr/>
            <p:nvPr/>
          </p:nvSpPr>
          <p:spPr>
            <a:xfrm>
              <a:off x="3251005" y="2524493"/>
              <a:ext cx="55802" cy="119536"/>
            </a:xfrm>
            <a:custGeom>
              <a:rect b="b" l="l" r="r" t="t"/>
              <a:pathLst>
                <a:path extrusionOk="0" h="4552" w="2125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79"/>
            <p:cNvSpPr/>
            <p:nvPr/>
          </p:nvSpPr>
          <p:spPr>
            <a:xfrm>
              <a:off x="3398875" y="2433318"/>
              <a:ext cx="52940" cy="86500"/>
            </a:xfrm>
            <a:custGeom>
              <a:rect b="b" l="l" r="r" t="t"/>
              <a:pathLst>
                <a:path extrusionOk="0" h="3294" w="2016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79"/>
            <p:cNvSpPr/>
            <p:nvPr/>
          </p:nvSpPr>
          <p:spPr>
            <a:xfrm>
              <a:off x="3368466" y="2477803"/>
              <a:ext cx="29332" cy="42016"/>
            </a:xfrm>
            <a:custGeom>
              <a:rect b="b" l="l" r="r" t="t"/>
              <a:pathLst>
                <a:path extrusionOk="0" h="1600" w="1117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79"/>
            <p:cNvSpPr/>
            <p:nvPr/>
          </p:nvSpPr>
          <p:spPr>
            <a:xfrm>
              <a:off x="3383802" y="2455587"/>
              <a:ext cx="40887" cy="64232"/>
            </a:xfrm>
            <a:custGeom>
              <a:rect b="b" l="l" r="r" t="t"/>
              <a:pathLst>
                <a:path extrusionOk="0" h="2446" w="1557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79"/>
            <p:cNvSpPr/>
            <p:nvPr/>
          </p:nvSpPr>
          <p:spPr>
            <a:xfrm>
              <a:off x="3105998" y="2433240"/>
              <a:ext cx="52914" cy="86579"/>
            </a:xfrm>
            <a:custGeom>
              <a:rect b="b" l="l" r="r" t="t"/>
              <a:pathLst>
                <a:path extrusionOk="0" h="3297" w="2015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79"/>
            <p:cNvSpPr/>
            <p:nvPr/>
          </p:nvSpPr>
          <p:spPr>
            <a:xfrm>
              <a:off x="3159778" y="2477803"/>
              <a:ext cx="29569" cy="42016"/>
            </a:xfrm>
            <a:custGeom>
              <a:rect b="b" l="l" r="r" t="t"/>
              <a:pathLst>
                <a:path extrusionOk="0" h="1600" w="1126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79"/>
            <p:cNvSpPr/>
            <p:nvPr/>
          </p:nvSpPr>
          <p:spPr>
            <a:xfrm>
              <a:off x="3132888" y="2455587"/>
              <a:ext cx="41071" cy="64232"/>
            </a:xfrm>
            <a:custGeom>
              <a:rect b="b" l="l" r="r" t="t"/>
              <a:pathLst>
                <a:path extrusionOk="0" h="2446" w="1564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3" name="Google Shape;8863;p79"/>
          <p:cNvGrpSpPr/>
          <p:nvPr/>
        </p:nvGrpSpPr>
        <p:grpSpPr>
          <a:xfrm>
            <a:off x="1737326" y="2900773"/>
            <a:ext cx="374730" cy="350361"/>
            <a:chOff x="1737326" y="2900773"/>
            <a:chExt cx="374730" cy="350361"/>
          </a:xfrm>
        </p:grpSpPr>
        <p:sp>
          <p:nvSpPr>
            <p:cNvPr id="8864" name="Google Shape;8864;p79"/>
            <p:cNvSpPr/>
            <p:nvPr/>
          </p:nvSpPr>
          <p:spPr>
            <a:xfrm>
              <a:off x="1942890" y="2936723"/>
              <a:ext cx="169167" cy="176966"/>
            </a:xfrm>
            <a:custGeom>
              <a:rect b="b" l="l" r="r" t="t"/>
              <a:pathLst>
                <a:path extrusionOk="0" h="6739" w="6442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79"/>
            <p:cNvSpPr/>
            <p:nvPr/>
          </p:nvSpPr>
          <p:spPr>
            <a:xfrm>
              <a:off x="2003209" y="2936723"/>
              <a:ext cx="48528" cy="114861"/>
            </a:xfrm>
            <a:custGeom>
              <a:rect b="b" l="l" r="r" t="t"/>
              <a:pathLst>
                <a:path extrusionOk="0" h="4374" w="1848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79"/>
            <p:cNvSpPr/>
            <p:nvPr/>
          </p:nvSpPr>
          <p:spPr>
            <a:xfrm>
              <a:off x="2015525" y="2900773"/>
              <a:ext cx="23660" cy="96532"/>
            </a:xfrm>
            <a:custGeom>
              <a:rect b="b" l="l" r="r" t="t"/>
              <a:pathLst>
                <a:path extrusionOk="0" h="3676" w="901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79"/>
            <p:cNvSpPr/>
            <p:nvPr/>
          </p:nvSpPr>
          <p:spPr>
            <a:xfrm>
              <a:off x="2015289" y="3015371"/>
              <a:ext cx="24396" cy="24159"/>
            </a:xfrm>
            <a:custGeom>
              <a:rect b="b" l="l" r="r" t="t"/>
              <a:pathLst>
                <a:path extrusionOk="0" h="920" w="929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79"/>
            <p:cNvSpPr/>
            <p:nvPr/>
          </p:nvSpPr>
          <p:spPr>
            <a:xfrm>
              <a:off x="1737326" y="3166419"/>
              <a:ext cx="205353" cy="84715"/>
            </a:xfrm>
            <a:custGeom>
              <a:rect b="b" l="l" r="r" t="t"/>
              <a:pathLst>
                <a:path extrusionOk="0" h="3226" w="782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79"/>
            <p:cNvSpPr/>
            <p:nvPr/>
          </p:nvSpPr>
          <p:spPr>
            <a:xfrm>
              <a:off x="1827792" y="3190788"/>
              <a:ext cx="24396" cy="60345"/>
            </a:xfrm>
            <a:custGeom>
              <a:rect b="b" l="l" r="r" t="t"/>
              <a:pathLst>
                <a:path extrusionOk="0" h="2298" w="929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79"/>
            <p:cNvSpPr/>
            <p:nvPr/>
          </p:nvSpPr>
          <p:spPr>
            <a:xfrm>
              <a:off x="1829552" y="3178472"/>
              <a:ext cx="21139" cy="20640"/>
            </a:xfrm>
            <a:custGeom>
              <a:rect b="b" l="l" r="r" t="t"/>
              <a:pathLst>
                <a:path extrusionOk="0" h="786" w="805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79"/>
            <p:cNvSpPr/>
            <p:nvPr/>
          </p:nvSpPr>
          <p:spPr>
            <a:xfrm>
              <a:off x="1906703" y="3191051"/>
              <a:ext cx="36213" cy="60083"/>
            </a:xfrm>
            <a:custGeom>
              <a:rect b="b" l="l" r="r" t="t"/>
              <a:pathLst>
                <a:path extrusionOk="0" h="2288" w="1379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79"/>
            <p:cNvSpPr/>
            <p:nvPr/>
          </p:nvSpPr>
          <p:spPr>
            <a:xfrm>
              <a:off x="1773513" y="2979185"/>
              <a:ext cx="132981" cy="96794"/>
            </a:xfrm>
            <a:custGeom>
              <a:rect b="b" l="l" r="r" t="t"/>
              <a:pathLst>
                <a:path extrusionOk="0" h="3686" w="5064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79"/>
            <p:cNvSpPr/>
            <p:nvPr/>
          </p:nvSpPr>
          <p:spPr>
            <a:xfrm>
              <a:off x="1803659" y="2979185"/>
              <a:ext cx="102834" cy="96794"/>
            </a:xfrm>
            <a:custGeom>
              <a:rect b="b" l="l" r="r" t="t"/>
              <a:pathLst>
                <a:path extrusionOk="0" h="3686" w="3916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79"/>
            <p:cNvSpPr/>
            <p:nvPr/>
          </p:nvSpPr>
          <p:spPr>
            <a:xfrm>
              <a:off x="1803659" y="3124193"/>
              <a:ext cx="72661" cy="54306"/>
            </a:xfrm>
            <a:custGeom>
              <a:rect b="b" l="l" r="r" t="t"/>
              <a:pathLst>
                <a:path extrusionOk="0" h="2068" w="2767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79"/>
            <p:cNvSpPr/>
            <p:nvPr/>
          </p:nvSpPr>
          <p:spPr>
            <a:xfrm>
              <a:off x="1803659" y="3124193"/>
              <a:ext cx="72661" cy="30173"/>
            </a:xfrm>
            <a:custGeom>
              <a:rect b="b" l="l" r="r" t="t"/>
              <a:pathLst>
                <a:path extrusionOk="0" h="1149" w="2767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79"/>
            <p:cNvSpPr/>
            <p:nvPr/>
          </p:nvSpPr>
          <p:spPr>
            <a:xfrm>
              <a:off x="1791606" y="3156387"/>
              <a:ext cx="48528" cy="43198"/>
            </a:xfrm>
            <a:custGeom>
              <a:rect b="b" l="l" r="r" t="t"/>
              <a:pathLst>
                <a:path extrusionOk="0" h="1645" w="1848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79"/>
            <p:cNvSpPr/>
            <p:nvPr/>
          </p:nvSpPr>
          <p:spPr>
            <a:xfrm>
              <a:off x="1840108" y="3156387"/>
              <a:ext cx="48292" cy="43198"/>
            </a:xfrm>
            <a:custGeom>
              <a:rect b="b" l="l" r="r" t="t"/>
              <a:pathLst>
                <a:path extrusionOk="0" h="1645" w="1839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79"/>
            <p:cNvSpPr/>
            <p:nvPr/>
          </p:nvSpPr>
          <p:spPr>
            <a:xfrm>
              <a:off x="1779552" y="3028107"/>
              <a:ext cx="121137" cy="114205"/>
            </a:xfrm>
            <a:custGeom>
              <a:rect b="b" l="l" r="r" t="t"/>
              <a:pathLst>
                <a:path extrusionOk="0" h="4349" w="4613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79"/>
            <p:cNvSpPr/>
            <p:nvPr/>
          </p:nvSpPr>
          <p:spPr>
            <a:xfrm>
              <a:off x="1779552" y="3028107"/>
              <a:ext cx="108848" cy="113706"/>
            </a:xfrm>
            <a:custGeom>
              <a:rect b="b" l="l" r="r" t="t"/>
              <a:pathLst>
                <a:path extrusionOk="0" h="4330" w="4145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79"/>
            <p:cNvSpPr/>
            <p:nvPr/>
          </p:nvSpPr>
          <p:spPr>
            <a:xfrm>
              <a:off x="1737326" y="3191051"/>
              <a:ext cx="36213" cy="60083"/>
            </a:xfrm>
            <a:custGeom>
              <a:rect b="b" l="l" r="r" t="t"/>
              <a:pathLst>
                <a:path extrusionOk="0" h="2288" w="1379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1" name="Google Shape;8881;p79"/>
          <p:cNvGrpSpPr/>
          <p:nvPr/>
        </p:nvGrpSpPr>
        <p:grpSpPr>
          <a:xfrm>
            <a:off x="4000676" y="1579396"/>
            <a:ext cx="327226" cy="211603"/>
            <a:chOff x="4000676" y="1579396"/>
            <a:chExt cx="327226" cy="211603"/>
          </a:xfrm>
        </p:grpSpPr>
        <p:sp>
          <p:nvSpPr>
            <p:cNvPr id="8882" name="Google Shape;8882;p79"/>
            <p:cNvSpPr/>
            <p:nvPr/>
          </p:nvSpPr>
          <p:spPr>
            <a:xfrm>
              <a:off x="4081924" y="1581365"/>
              <a:ext cx="121584" cy="89757"/>
            </a:xfrm>
            <a:custGeom>
              <a:rect b="b" l="l" r="r" t="t"/>
              <a:pathLst>
                <a:path extrusionOk="0" h="3418" w="463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79"/>
            <p:cNvSpPr/>
            <p:nvPr/>
          </p:nvSpPr>
          <p:spPr>
            <a:xfrm>
              <a:off x="4083605" y="1581628"/>
              <a:ext cx="119903" cy="89494"/>
            </a:xfrm>
            <a:custGeom>
              <a:rect b="b" l="l" r="r" t="t"/>
              <a:pathLst>
                <a:path extrusionOk="0" h="3408" w="4566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79"/>
            <p:cNvSpPr/>
            <p:nvPr/>
          </p:nvSpPr>
          <p:spPr>
            <a:xfrm>
              <a:off x="4000676" y="1613534"/>
              <a:ext cx="327226" cy="94037"/>
            </a:xfrm>
            <a:custGeom>
              <a:rect b="b" l="l" r="r" t="t"/>
              <a:pathLst>
                <a:path extrusionOk="0" h="3581" w="12461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79"/>
            <p:cNvSpPr/>
            <p:nvPr/>
          </p:nvSpPr>
          <p:spPr>
            <a:xfrm>
              <a:off x="4081924" y="1686169"/>
              <a:ext cx="135922" cy="104830"/>
            </a:xfrm>
            <a:custGeom>
              <a:rect b="b" l="l" r="r" t="t"/>
              <a:pathLst>
                <a:path extrusionOk="0" h="3992" w="5176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79"/>
            <p:cNvSpPr/>
            <p:nvPr/>
          </p:nvSpPr>
          <p:spPr>
            <a:xfrm>
              <a:off x="4193923" y="1579448"/>
              <a:ext cx="132193" cy="49710"/>
            </a:xfrm>
            <a:custGeom>
              <a:rect b="b" l="l" r="r" t="t"/>
              <a:pathLst>
                <a:path extrusionOk="0" h="1893" w="5034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79"/>
            <p:cNvSpPr/>
            <p:nvPr/>
          </p:nvSpPr>
          <p:spPr>
            <a:xfrm>
              <a:off x="4123573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79"/>
            <p:cNvSpPr/>
            <p:nvPr/>
          </p:nvSpPr>
          <p:spPr>
            <a:xfrm>
              <a:off x="4097418" y="1679551"/>
              <a:ext cx="15362" cy="13183"/>
            </a:xfrm>
            <a:custGeom>
              <a:rect b="b" l="l" r="r" t="t"/>
              <a:pathLst>
                <a:path extrusionOk="0" h="502" w="585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79"/>
            <p:cNvSpPr/>
            <p:nvPr/>
          </p:nvSpPr>
          <p:spPr>
            <a:xfrm>
              <a:off x="4071053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79"/>
            <p:cNvSpPr/>
            <p:nvPr/>
          </p:nvSpPr>
          <p:spPr>
            <a:xfrm>
              <a:off x="4044661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79"/>
            <p:cNvSpPr/>
            <p:nvPr/>
          </p:nvSpPr>
          <p:spPr>
            <a:xfrm>
              <a:off x="4235650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79"/>
            <p:cNvSpPr/>
            <p:nvPr/>
          </p:nvSpPr>
          <p:spPr>
            <a:xfrm>
              <a:off x="4249227" y="1579396"/>
              <a:ext cx="76889" cy="49763"/>
            </a:xfrm>
            <a:custGeom>
              <a:rect b="b" l="l" r="r" t="t"/>
              <a:pathLst>
                <a:path extrusionOk="0" h="1895" w="2928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79"/>
            <p:cNvSpPr/>
            <p:nvPr/>
          </p:nvSpPr>
          <p:spPr>
            <a:xfrm>
              <a:off x="4083867" y="1686431"/>
              <a:ext cx="133716" cy="104567"/>
            </a:xfrm>
            <a:custGeom>
              <a:rect b="b" l="l" r="r" t="t"/>
              <a:pathLst>
                <a:path extrusionOk="0" h="3982" w="5092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79"/>
            <p:cNvSpPr/>
            <p:nvPr/>
          </p:nvSpPr>
          <p:spPr>
            <a:xfrm>
              <a:off x="4257525" y="1664819"/>
              <a:ext cx="17620" cy="4280"/>
            </a:xfrm>
            <a:custGeom>
              <a:rect b="b" l="l" r="r" t="t"/>
              <a:pathLst>
                <a:path extrusionOk="0" h="163" w="671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79"/>
            <p:cNvSpPr/>
            <p:nvPr/>
          </p:nvSpPr>
          <p:spPr>
            <a:xfrm>
              <a:off x="4296731" y="1687666"/>
              <a:ext cx="31171" cy="19905"/>
            </a:xfrm>
            <a:custGeom>
              <a:rect b="b" l="l" r="r" t="t"/>
              <a:pathLst>
                <a:path extrusionOk="0" h="758" w="1187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79"/>
            <p:cNvSpPr/>
            <p:nvPr/>
          </p:nvSpPr>
          <p:spPr>
            <a:xfrm>
              <a:off x="4275355" y="1664819"/>
              <a:ext cx="41254" cy="23135"/>
            </a:xfrm>
            <a:custGeom>
              <a:rect b="b" l="l" r="r" t="t"/>
              <a:pathLst>
                <a:path extrusionOk="0" h="881" w="1571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79"/>
            <p:cNvSpPr/>
            <p:nvPr/>
          </p:nvSpPr>
          <p:spPr>
            <a:xfrm>
              <a:off x="4275119" y="1664819"/>
              <a:ext cx="41491" cy="23135"/>
            </a:xfrm>
            <a:custGeom>
              <a:rect b="b" l="l" r="r" t="t"/>
              <a:pathLst>
                <a:path extrusionOk="0" h="881" w="158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8" name="Google Shape;8898;p79"/>
          <p:cNvGrpSpPr/>
          <p:nvPr/>
        </p:nvGrpSpPr>
        <p:grpSpPr>
          <a:xfrm>
            <a:off x="2635523" y="1515584"/>
            <a:ext cx="371054" cy="336469"/>
            <a:chOff x="2635523" y="1515584"/>
            <a:chExt cx="371054" cy="336469"/>
          </a:xfrm>
        </p:grpSpPr>
        <p:sp>
          <p:nvSpPr>
            <p:cNvPr id="8899" name="Google Shape;8899;p79"/>
            <p:cNvSpPr/>
            <p:nvPr/>
          </p:nvSpPr>
          <p:spPr>
            <a:xfrm>
              <a:off x="2680769" y="1825399"/>
              <a:ext cx="310393" cy="26654"/>
            </a:xfrm>
            <a:custGeom>
              <a:rect b="b" l="l" r="r" t="t"/>
              <a:pathLst>
                <a:path extrusionOk="0" h="1015" w="1182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79"/>
            <p:cNvSpPr/>
            <p:nvPr/>
          </p:nvSpPr>
          <p:spPr>
            <a:xfrm>
              <a:off x="2635523" y="1631627"/>
              <a:ext cx="312153" cy="171163"/>
            </a:xfrm>
            <a:custGeom>
              <a:rect b="b" l="l" r="r" t="t"/>
              <a:pathLst>
                <a:path extrusionOk="0" h="6518" w="11887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79"/>
            <p:cNvSpPr/>
            <p:nvPr/>
          </p:nvSpPr>
          <p:spPr>
            <a:xfrm>
              <a:off x="2828797" y="1679131"/>
              <a:ext cx="94247" cy="99053"/>
            </a:xfrm>
            <a:custGeom>
              <a:rect b="b" l="l" r="r" t="t"/>
              <a:pathLst>
                <a:path extrusionOk="0" h="3772" w="3589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79"/>
            <p:cNvSpPr/>
            <p:nvPr/>
          </p:nvSpPr>
          <p:spPr>
            <a:xfrm>
              <a:off x="2911464" y="1631627"/>
              <a:ext cx="11581" cy="35477"/>
            </a:xfrm>
            <a:custGeom>
              <a:rect b="b" l="l" r="r" t="t"/>
              <a:pathLst>
                <a:path extrusionOk="0" h="1351" w="441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79"/>
            <p:cNvSpPr/>
            <p:nvPr/>
          </p:nvSpPr>
          <p:spPr>
            <a:xfrm>
              <a:off x="2803404" y="1515584"/>
              <a:ext cx="19511" cy="99000"/>
            </a:xfrm>
            <a:custGeom>
              <a:rect b="b" l="l" r="r" t="t"/>
              <a:pathLst>
                <a:path extrusionOk="0" h="3770" w="743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79"/>
            <p:cNvSpPr/>
            <p:nvPr/>
          </p:nvSpPr>
          <p:spPr>
            <a:xfrm>
              <a:off x="2848886" y="1516529"/>
              <a:ext cx="19380" cy="98055"/>
            </a:xfrm>
            <a:custGeom>
              <a:rect b="b" l="l" r="r" t="t"/>
              <a:pathLst>
                <a:path extrusionOk="0" h="3734" w="738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79"/>
            <p:cNvSpPr/>
            <p:nvPr/>
          </p:nvSpPr>
          <p:spPr>
            <a:xfrm>
              <a:off x="2666195" y="1819832"/>
              <a:ext cx="340382" cy="11397"/>
            </a:xfrm>
            <a:custGeom>
              <a:rect b="b" l="l" r="r" t="t"/>
              <a:pathLst>
                <a:path extrusionOk="0" h="434" w="12962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6" name="Google Shape;8906;p79"/>
          <p:cNvGrpSpPr/>
          <p:nvPr/>
        </p:nvGrpSpPr>
        <p:grpSpPr>
          <a:xfrm>
            <a:off x="2231907" y="1520731"/>
            <a:ext cx="311627" cy="326569"/>
            <a:chOff x="2231907" y="1520731"/>
            <a:chExt cx="311627" cy="326569"/>
          </a:xfrm>
        </p:grpSpPr>
        <p:sp>
          <p:nvSpPr>
            <p:cNvPr id="8907" name="Google Shape;8907;p79"/>
            <p:cNvSpPr/>
            <p:nvPr/>
          </p:nvSpPr>
          <p:spPr>
            <a:xfrm>
              <a:off x="2382456" y="1520731"/>
              <a:ext cx="161079" cy="135790"/>
            </a:xfrm>
            <a:custGeom>
              <a:rect b="b" l="l" r="r" t="t"/>
              <a:pathLst>
                <a:path extrusionOk="0" h="5171" w="6134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79"/>
            <p:cNvSpPr/>
            <p:nvPr/>
          </p:nvSpPr>
          <p:spPr>
            <a:xfrm>
              <a:off x="2423421" y="1551140"/>
              <a:ext cx="74920" cy="65335"/>
            </a:xfrm>
            <a:custGeom>
              <a:rect b="b" l="l" r="r" t="t"/>
              <a:pathLst>
                <a:path extrusionOk="0" h="2488" w="2853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79"/>
            <p:cNvSpPr/>
            <p:nvPr/>
          </p:nvSpPr>
          <p:spPr>
            <a:xfrm>
              <a:off x="2248241" y="1565530"/>
              <a:ext cx="266171" cy="266171"/>
            </a:xfrm>
            <a:custGeom>
              <a:rect b="b" l="l" r="r" t="t"/>
              <a:pathLst>
                <a:path extrusionOk="0" h="10136" w="10136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79"/>
            <p:cNvSpPr/>
            <p:nvPr/>
          </p:nvSpPr>
          <p:spPr>
            <a:xfrm>
              <a:off x="2321375" y="1565530"/>
              <a:ext cx="192801" cy="192801"/>
            </a:xfrm>
            <a:custGeom>
              <a:rect b="b" l="l" r="r" t="t"/>
              <a:pathLst>
                <a:path extrusionOk="0" h="7342" w="7342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79"/>
            <p:cNvSpPr/>
            <p:nvPr/>
          </p:nvSpPr>
          <p:spPr>
            <a:xfrm>
              <a:off x="2231907" y="1549748"/>
              <a:ext cx="118643" cy="117592"/>
            </a:xfrm>
            <a:custGeom>
              <a:rect b="b" l="l" r="r" t="t"/>
              <a:pathLst>
                <a:path extrusionOk="0" h="4478" w="4518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79"/>
            <p:cNvSpPr/>
            <p:nvPr/>
          </p:nvSpPr>
          <p:spPr>
            <a:xfrm>
              <a:off x="2239208" y="1556497"/>
              <a:ext cx="111342" cy="110843"/>
            </a:xfrm>
            <a:custGeom>
              <a:rect b="b" l="l" r="r" t="t"/>
              <a:pathLst>
                <a:path extrusionOk="0" h="4221" w="424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79"/>
            <p:cNvSpPr/>
            <p:nvPr/>
          </p:nvSpPr>
          <p:spPr>
            <a:xfrm>
              <a:off x="2412103" y="1729892"/>
              <a:ext cx="118406" cy="117408"/>
            </a:xfrm>
            <a:custGeom>
              <a:rect b="b" l="l" r="r" t="t"/>
              <a:pathLst>
                <a:path extrusionOk="0" h="4471" w="4509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79"/>
            <p:cNvSpPr/>
            <p:nvPr/>
          </p:nvSpPr>
          <p:spPr>
            <a:xfrm>
              <a:off x="2419141" y="1736430"/>
              <a:ext cx="111369" cy="110870"/>
            </a:xfrm>
            <a:custGeom>
              <a:rect b="b" l="l" r="r" t="t"/>
              <a:pathLst>
                <a:path extrusionOk="0" h="4222" w="4241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79"/>
            <p:cNvSpPr/>
            <p:nvPr/>
          </p:nvSpPr>
          <p:spPr>
            <a:xfrm>
              <a:off x="2291964" y="1669572"/>
              <a:ext cx="78701" cy="29175"/>
            </a:xfrm>
            <a:custGeom>
              <a:rect b="b" l="l" r="r" t="t"/>
              <a:pathLst>
                <a:path extrusionOk="0" h="1111" w="2997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79"/>
            <p:cNvSpPr/>
            <p:nvPr/>
          </p:nvSpPr>
          <p:spPr>
            <a:xfrm>
              <a:off x="2381694" y="1751005"/>
              <a:ext cx="82456" cy="46769"/>
            </a:xfrm>
            <a:custGeom>
              <a:rect b="b" l="l" r="r" t="t"/>
              <a:pathLst>
                <a:path extrusionOk="0" h="1781" w="314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7" name="Google Shape;8917;p79"/>
          <p:cNvGrpSpPr/>
          <p:nvPr/>
        </p:nvGrpSpPr>
        <p:grpSpPr>
          <a:xfrm>
            <a:off x="1340249" y="4301533"/>
            <a:ext cx="311890" cy="304695"/>
            <a:chOff x="1340249" y="4301533"/>
            <a:chExt cx="311890" cy="304695"/>
          </a:xfrm>
        </p:grpSpPr>
        <p:sp>
          <p:nvSpPr>
            <p:cNvPr id="8918" name="Google Shape;8918;p79"/>
            <p:cNvSpPr/>
            <p:nvPr/>
          </p:nvSpPr>
          <p:spPr>
            <a:xfrm>
              <a:off x="1407081" y="4404893"/>
              <a:ext cx="182481" cy="165149"/>
            </a:xfrm>
            <a:custGeom>
              <a:rect b="b" l="l" r="r" t="t"/>
              <a:pathLst>
                <a:path extrusionOk="0" h="6289" w="6949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79"/>
            <p:cNvSpPr/>
            <p:nvPr/>
          </p:nvSpPr>
          <p:spPr>
            <a:xfrm>
              <a:off x="1369896" y="4301533"/>
              <a:ext cx="252359" cy="82772"/>
            </a:xfrm>
            <a:custGeom>
              <a:rect b="b" l="l" r="r" t="t"/>
              <a:pathLst>
                <a:path extrusionOk="0" h="3152" w="961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79"/>
            <p:cNvSpPr/>
            <p:nvPr/>
          </p:nvSpPr>
          <p:spPr>
            <a:xfrm>
              <a:off x="1400805" y="4322830"/>
              <a:ext cx="190516" cy="62499"/>
            </a:xfrm>
            <a:custGeom>
              <a:rect b="b" l="l" r="r" t="t"/>
              <a:pathLst>
                <a:path extrusionOk="0" h="2380" w="7255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79"/>
            <p:cNvSpPr/>
            <p:nvPr/>
          </p:nvSpPr>
          <p:spPr>
            <a:xfrm>
              <a:off x="1367874" y="4373985"/>
              <a:ext cx="256376" cy="30934"/>
            </a:xfrm>
            <a:custGeom>
              <a:rect b="b" l="l" r="r" t="t"/>
              <a:pathLst>
                <a:path extrusionOk="0" h="1178" w="9763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79"/>
            <p:cNvSpPr/>
            <p:nvPr/>
          </p:nvSpPr>
          <p:spPr>
            <a:xfrm>
              <a:off x="1407081" y="4404893"/>
              <a:ext cx="182481" cy="160370"/>
            </a:xfrm>
            <a:custGeom>
              <a:rect b="b" l="l" r="r" t="t"/>
              <a:pathLst>
                <a:path extrusionOk="0" h="6107" w="6949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79"/>
            <p:cNvSpPr/>
            <p:nvPr/>
          </p:nvSpPr>
          <p:spPr>
            <a:xfrm>
              <a:off x="1373573" y="4404893"/>
              <a:ext cx="65965" cy="146032"/>
            </a:xfrm>
            <a:custGeom>
              <a:rect b="b" l="l" r="r" t="t"/>
              <a:pathLst>
                <a:path extrusionOk="0" h="5561" w="2512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79"/>
            <p:cNvSpPr/>
            <p:nvPr/>
          </p:nvSpPr>
          <p:spPr>
            <a:xfrm>
              <a:off x="1387753" y="4550898"/>
              <a:ext cx="34689" cy="17883"/>
            </a:xfrm>
            <a:custGeom>
              <a:rect b="b" l="l" r="r" t="t"/>
              <a:pathLst>
                <a:path extrusionOk="0" h="681" w="1321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79"/>
            <p:cNvSpPr/>
            <p:nvPr/>
          </p:nvSpPr>
          <p:spPr>
            <a:xfrm>
              <a:off x="1466323" y="4404893"/>
              <a:ext cx="65939" cy="146032"/>
            </a:xfrm>
            <a:custGeom>
              <a:rect b="b" l="l" r="r" t="t"/>
              <a:pathLst>
                <a:path extrusionOk="0" h="5561" w="2511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79"/>
            <p:cNvSpPr/>
            <p:nvPr/>
          </p:nvSpPr>
          <p:spPr>
            <a:xfrm>
              <a:off x="1480477" y="4550898"/>
              <a:ext cx="34716" cy="17883"/>
            </a:xfrm>
            <a:custGeom>
              <a:rect b="b" l="l" r="r" t="t"/>
              <a:pathLst>
                <a:path extrusionOk="0" h="681" w="1322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79"/>
            <p:cNvSpPr/>
            <p:nvPr/>
          </p:nvSpPr>
          <p:spPr>
            <a:xfrm>
              <a:off x="1559047" y="4404893"/>
              <a:ext cx="65703" cy="146032"/>
            </a:xfrm>
            <a:custGeom>
              <a:rect b="b" l="l" r="r" t="t"/>
              <a:pathLst>
                <a:path extrusionOk="0" h="5561" w="2502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79"/>
            <p:cNvSpPr/>
            <p:nvPr/>
          </p:nvSpPr>
          <p:spPr>
            <a:xfrm>
              <a:off x="1572965" y="4550898"/>
              <a:ext cx="34952" cy="17883"/>
            </a:xfrm>
            <a:custGeom>
              <a:rect b="b" l="l" r="r" t="t"/>
              <a:pathLst>
                <a:path extrusionOk="0" h="681" w="1331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79"/>
            <p:cNvSpPr/>
            <p:nvPr/>
          </p:nvSpPr>
          <p:spPr>
            <a:xfrm>
              <a:off x="1369135" y="4564974"/>
              <a:ext cx="254118" cy="21638"/>
            </a:xfrm>
            <a:custGeom>
              <a:rect b="b" l="l" r="r" t="t"/>
              <a:pathLst>
                <a:path extrusionOk="0" h="824" w="9677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79"/>
            <p:cNvSpPr/>
            <p:nvPr/>
          </p:nvSpPr>
          <p:spPr>
            <a:xfrm>
              <a:off x="1359603" y="4583330"/>
              <a:ext cx="272946" cy="18382"/>
            </a:xfrm>
            <a:custGeom>
              <a:rect b="b" l="l" r="r" t="t"/>
              <a:pathLst>
                <a:path extrusionOk="0" h="700" w="10394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79"/>
            <p:cNvSpPr/>
            <p:nvPr/>
          </p:nvSpPr>
          <p:spPr>
            <a:xfrm>
              <a:off x="1340249" y="4597142"/>
              <a:ext cx="311890" cy="9086"/>
            </a:xfrm>
            <a:custGeom>
              <a:rect b="b" l="l" r="r" t="t"/>
              <a:pathLst>
                <a:path extrusionOk="0" h="346" w="11877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2" name="Google Shape;8932;p79"/>
          <p:cNvGrpSpPr/>
          <p:nvPr/>
        </p:nvGrpSpPr>
        <p:grpSpPr>
          <a:xfrm>
            <a:off x="1330690" y="3377024"/>
            <a:ext cx="306874" cy="332268"/>
            <a:chOff x="1330690" y="3377024"/>
            <a:chExt cx="306874" cy="332268"/>
          </a:xfrm>
        </p:grpSpPr>
        <p:sp>
          <p:nvSpPr>
            <p:cNvPr id="8933" name="Google Shape;8933;p79"/>
            <p:cNvSpPr/>
            <p:nvPr/>
          </p:nvSpPr>
          <p:spPr>
            <a:xfrm>
              <a:off x="1403325" y="3377024"/>
              <a:ext cx="234239" cy="332268"/>
            </a:xfrm>
            <a:custGeom>
              <a:rect b="b" l="l" r="r" t="t"/>
              <a:pathLst>
                <a:path extrusionOk="0" h="12653" w="892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79"/>
            <p:cNvSpPr/>
            <p:nvPr/>
          </p:nvSpPr>
          <p:spPr>
            <a:xfrm>
              <a:off x="1381713" y="3397375"/>
              <a:ext cx="234003" cy="291539"/>
            </a:xfrm>
            <a:custGeom>
              <a:rect b="b" l="l" r="r" t="t"/>
              <a:pathLst>
                <a:path extrusionOk="0" h="11102" w="8911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79"/>
            <p:cNvSpPr/>
            <p:nvPr/>
          </p:nvSpPr>
          <p:spPr>
            <a:xfrm>
              <a:off x="1361861" y="3377024"/>
              <a:ext cx="234239" cy="332268"/>
            </a:xfrm>
            <a:custGeom>
              <a:rect b="b" l="l" r="r" t="t"/>
              <a:pathLst>
                <a:path extrusionOk="0" h="12653" w="892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79"/>
            <p:cNvSpPr/>
            <p:nvPr/>
          </p:nvSpPr>
          <p:spPr>
            <a:xfrm>
              <a:off x="1559888" y="3377024"/>
              <a:ext cx="36213" cy="332268"/>
            </a:xfrm>
            <a:custGeom>
              <a:rect b="b" l="l" r="r" t="t"/>
              <a:pathLst>
                <a:path extrusionOk="0" h="12653" w="1379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79"/>
            <p:cNvSpPr/>
            <p:nvPr/>
          </p:nvSpPr>
          <p:spPr>
            <a:xfrm>
              <a:off x="1330690" y="3413972"/>
              <a:ext cx="61606" cy="26654"/>
            </a:xfrm>
            <a:custGeom>
              <a:rect b="b" l="l" r="r" t="t"/>
              <a:pathLst>
                <a:path extrusionOk="0" h="1015" w="2346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79"/>
            <p:cNvSpPr/>
            <p:nvPr/>
          </p:nvSpPr>
          <p:spPr>
            <a:xfrm>
              <a:off x="1331189" y="3490861"/>
              <a:ext cx="61343" cy="26917"/>
            </a:xfrm>
            <a:custGeom>
              <a:rect b="b" l="l" r="r" t="t"/>
              <a:pathLst>
                <a:path extrusionOk="0" h="1025" w="2336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79"/>
            <p:cNvSpPr/>
            <p:nvPr/>
          </p:nvSpPr>
          <p:spPr>
            <a:xfrm>
              <a:off x="1331452" y="3567777"/>
              <a:ext cx="61343" cy="26654"/>
            </a:xfrm>
            <a:custGeom>
              <a:rect b="b" l="l" r="r" t="t"/>
              <a:pathLst>
                <a:path extrusionOk="0" h="1015" w="2336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79"/>
            <p:cNvSpPr/>
            <p:nvPr/>
          </p:nvSpPr>
          <p:spPr>
            <a:xfrm>
              <a:off x="1331688" y="3644640"/>
              <a:ext cx="58586" cy="26733"/>
            </a:xfrm>
            <a:custGeom>
              <a:rect b="b" l="l" r="r" t="t"/>
              <a:pathLst>
                <a:path extrusionOk="0" h="1018" w="2231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79"/>
            <p:cNvSpPr/>
            <p:nvPr/>
          </p:nvSpPr>
          <p:spPr>
            <a:xfrm>
              <a:off x="1330690" y="3413972"/>
              <a:ext cx="61606" cy="26654"/>
            </a:xfrm>
            <a:custGeom>
              <a:rect b="b" l="l" r="r" t="t"/>
              <a:pathLst>
                <a:path extrusionOk="0" h="1015" w="2346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79"/>
            <p:cNvSpPr/>
            <p:nvPr/>
          </p:nvSpPr>
          <p:spPr>
            <a:xfrm>
              <a:off x="1355060" y="3413945"/>
              <a:ext cx="34217" cy="26706"/>
            </a:xfrm>
            <a:custGeom>
              <a:rect b="b" l="l" r="r" t="t"/>
              <a:pathLst>
                <a:path extrusionOk="0" h="1017" w="1303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79"/>
            <p:cNvSpPr/>
            <p:nvPr/>
          </p:nvSpPr>
          <p:spPr>
            <a:xfrm>
              <a:off x="1331189" y="3490861"/>
              <a:ext cx="61343" cy="26917"/>
            </a:xfrm>
            <a:custGeom>
              <a:rect b="b" l="l" r="r" t="t"/>
              <a:pathLst>
                <a:path extrusionOk="0" h="1025" w="2336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79"/>
            <p:cNvSpPr/>
            <p:nvPr/>
          </p:nvSpPr>
          <p:spPr>
            <a:xfrm>
              <a:off x="1355585" y="3490861"/>
              <a:ext cx="33954" cy="26706"/>
            </a:xfrm>
            <a:custGeom>
              <a:rect b="b" l="l" r="r" t="t"/>
              <a:pathLst>
                <a:path extrusionOk="0" h="1017" w="1293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79"/>
            <p:cNvSpPr/>
            <p:nvPr/>
          </p:nvSpPr>
          <p:spPr>
            <a:xfrm>
              <a:off x="1331452" y="3567777"/>
              <a:ext cx="61343" cy="26654"/>
            </a:xfrm>
            <a:custGeom>
              <a:rect b="b" l="l" r="r" t="t"/>
              <a:pathLst>
                <a:path extrusionOk="0" h="1015" w="2336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79"/>
            <p:cNvSpPr/>
            <p:nvPr/>
          </p:nvSpPr>
          <p:spPr>
            <a:xfrm>
              <a:off x="1355821" y="3567750"/>
              <a:ext cx="34217" cy="26706"/>
            </a:xfrm>
            <a:custGeom>
              <a:rect b="b" l="l" r="r" t="t"/>
              <a:pathLst>
                <a:path extrusionOk="0" h="1017" w="1303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79"/>
            <p:cNvSpPr/>
            <p:nvPr/>
          </p:nvSpPr>
          <p:spPr>
            <a:xfrm>
              <a:off x="1331688" y="3644640"/>
              <a:ext cx="58586" cy="26733"/>
            </a:xfrm>
            <a:custGeom>
              <a:rect b="b" l="l" r="r" t="t"/>
              <a:pathLst>
                <a:path extrusionOk="0" h="1018" w="2231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79"/>
            <p:cNvSpPr/>
            <p:nvPr/>
          </p:nvSpPr>
          <p:spPr>
            <a:xfrm>
              <a:off x="1356084" y="3644640"/>
              <a:ext cx="34191" cy="26733"/>
            </a:xfrm>
            <a:custGeom>
              <a:rect b="b" l="l" r="r" t="t"/>
              <a:pathLst>
                <a:path extrusionOk="0" h="1018" w="1302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79"/>
            <p:cNvSpPr/>
            <p:nvPr/>
          </p:nvSpPr>
          <p:spPr>
            <a:xfrm>
              <a:off x="1419397" y="3626310"/>
              <a:ext cx="133243" cy="9847"/>
            </a:xfrm>
            <a:custGeom>
              <a:rect b="b" l="l" r="r" t="t"/>
              <a:pathLst>
                <a:path extrusionOk="0" h="375" w="5074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79"/>
            <p:cNvSpPr/>
            <p:nvPr/>
          </p:nvSpPr>
          <p:spPr>
            <a:xfrm>
              <a:off x="1419397" y="3647686"/>
              <a:ext cx="133243" cy="9821"/>
            </a:xfrm>
            <a:custGeom>
              <a:rect b="b" l="l" r="r" t="t"/>
              <a:pathLst>
                <a:path extrusionOk="0" h="374" w="5074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79"/>
            <p:cNvSpPr/>
            <p:nvPr/>
          </p:nvSpPr>
          <p:spPr>
            <a:xfrm>
              <a:off x="1444527" y="3433063"/>
              <a:ext cx="68145" cy="169403"/>
            </a:xfrm>
            <a:custGeom>
              <a:rect b="b" l="l" r="r" t="t"/>
              <a:pathLst>
                <a:path extrusionOk="0" h="6451" w="2595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2" name="Google Shape;8952;p79"/>
          <p:cNvGrpSpPr/>
          <p:nvPr/>
        </p:nvGrpSpPr>
        <p:grpSpPr>
          <a:xfrm>
            <a:off x="2650597" y="3381777"/>
            <a:ext cx="341511" cy="324994"/>
            <a:chOff x="2650597" y="3381777"/>
            <a:chExt cx="341511" cy="324994"/>
          </a:xfrm>
        </p:grpSpPr>
        <p:sp>
          <p:nvSpPr>
            <p:cNvPr id="8953" name="Google Shape;8953;p79"/>
            <p:cNvSpPr/>
            <p:nvPr/>
          </p:nvSpPr>
          <p:spPr>
            <a:xfrm>
              <a:off x="2672970" y="3644928"/>
              <a:ext cx="51811" cy="56800"/>
            </a:xfrm>
            <a:custGeom>
              <a:rect b="b" l="l" r="r" t="t"/>
              <a:pathLst>
                <a:path extrusionOk="0" h="2163" w="1973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79"/>
            <p:cNvSpPr/>
            <p:nvPr/>
          </p:nvSpPr>
          <p:spPr>
            <a:xfrm>
              <a:off x="2672970" y="3644928"/>
              <a:ext cx="51811" cy="15336"/>
            </a:xfrm>
            <a:custGeom>
              <a:rect b="b" l="l" r="r" t="t"/>
              <a:pathLst>
                <a:path extrusionOk="0" h="584" w="1973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79"/>
            <p:cNvSpPr/>
            <p:nvPr/>
          </p:nvSpPr>
          <p:spPr>
            <a:xfrm>
              <a:off x="2667955" y="3629330"/>
              <a:ext cx="56564" cy="20640"/>
            </a:xfrm>
            <a:custGeom>
              <a:rect b="b" l="l" r="r" t="t"/>
              <a:pathLst>
                <a:path extrusionOk="0" h="786" w="2154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79"/>
            <p:cNvSpPr/>
            <p:nvPr/>
          </p:nvSpPr>
          <p:spPr>
            <a:xfrm>
              <a:off x="2672970" y="3639650"/>
              <a:ext cx="51548" cy="10320"/>
            </a:xfrm>
            <a:custGeom>
              <a:rect b="b" l="l" r="r" t="t"/>
              <a:pathLst>
                <a:path extrusionOk="0" h="393" w="1963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79"/>
            <p:cNvSpPr/>
            <p:nvPr/>
          </p:nvSpPr>
          <p:spPr>
            <a:xfrm>
              <a:off x="2719477" y="3469249"/>
              <a:ext cx="41228" cy="232243"/>
            </a:xfrm>
            <a:custGeom>
              <a:rect b="b" l="l" r="r" t="t"/>
              <a:pathLst>
                <a:path extrusionOk="0" h="8844" w="157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79"/>
            <p:cNvSpPr/>
            <p:nvPr/>
          </p:nvSpPr>
          <p:spPr>
            <a:xfrm>
              <a:off x="2781293" y="3526286"/>
              <a:ext cx="31197" cy="82456"/>
            </a:xfrm>
            <a:custGeom>
              <a:rect b="b" l="l" r="r" t="t"/>
              <a:pathLst>
                <a:path extrusionOk="0" h="3140" w="1188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79"/>
            <p:cNvSpPr/>
            <p:nvPr/>
          </p:nvSpPr>
          <p:spPr>
            <a:xfrm>
              <a:off x="2724230" y="3469249"/>
              <a:ext cx="31696" cy="15598"/>
            </a:xfrm>
            <a:custGeom>
              <a:rect b="b" l="l" r="r" t="t"/>
              <a:pathLst>
                <a:path extrusionOk="0" h="594" w="1207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79"/>
            <p:cNvSpPr/>
            <p:nvPr/>
          </p:nvSpPr>
          <p:spPr>
            <a:xfrm>
              <a:off x="2785573" y="3526286"/>
              <a:ext cx="22636" cy="15362"/>
            </a:xfrm>
            <a:custGeom>
              <a:rect b="b" l="l" r="r" t="t"/>
              <a:pathLst>
                <a:path extrusionOk="0" h="585" w="862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79"/>
            <p:cNvSpPr/>
            <p:nvPr/>
          </p:nvSpPr>
          <p:spPr>
            <a:xfrm>
              <a:off x="2833051" y="3526286"/>
              <a:ext cx="30934" cy="82456"/>
            </a:xfrm>
            <a:custGeom>
              <a:rect b="b" l="l" r="r" t="t"/>
              <a:pathLst>
                <a:path extrusionOk="0" h="3140" w="1178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79"/>
            <p:cNvSpPr/>
            <p:nvPr/>
          </p:nvSpPr>
          <p:spPr>
            <a:xfrm>
              <a:off x="2837069" y="3526286"/>
              <a:ext cx="22662" cy="15362"/>
            </a:xfrm>
            <a:custGeom>
              <a:rect b="b" l="l" r="r" t="t"/>
              <a:pathLst>
                <a:path extrusionOk="0" h="585" w="863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79"/>
            <p:cNvSpPr/>
            <p:nvPr/>
          </p:nvSpPr>
          <p:spPr>
            <a:xfrm>
              <a:off x="2884836" y="3526286"/>
              <a:ext cx="30934" cy="82456"/>
            </a:xfrm>
            <a:custGeom>
              <a:rect b="b" l="l" r="r" t="t"/>
              <a:pathLst>
                <a:path extrusionOk="0" h="3140" w="1178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79"/>
            <p:cNvSpPr/>
            <p:nvPr/>
          </p:nvSpPr>
          <p:spPr>
            <a:xfrm>
              <a:off x="2888854" y="3526286"/>
              <a:ext cx="22636" cy="15362"/>
            </a:xfrm>
            <a:custGeom>
              <a:rect b="b" l="l" r="r" t="t"/>
              <a:pathLst>
                <a:path extrusionOk="0" h="585" w="862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79"/>
            <p:cNvSpPr/>
            <p:nvPr/>
          </p:nvSpPr>
          <p:spPr>
            <a:xfrm>
              <a:off x="2740065" y="3624052"/>
              <a:ext cx="216908" cy="77441"/>
            </a:xfrm>
            <a:custGeom>
              <a:rect b="b" l="l" r="r" t="t"/>
              <a:pathLst>
                <a:path extrusionOk="0" h="2949" w="826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79"/>
            <p:cNvSpPr/>
            <p:nvPr/>
          </p:nvSpPr>
          <p:spPr>
            <a:xfrm>
              <a:off x="2740065" y="3624052"/>
              <a:ext cx="216908" cy="15625"/>
            </a:xfrm>
            <a:custGeom>
              <a:rect b="b" l="l" r="r" t="t"/>
              <a:pathLst>
                <a:path extrusionOk="0" h="595" w="826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79"/>
            <p:cNvSpPr/>
            <p:nvPr/>
          </p:nvSpPr>
          <p:spPr>
            <a:xfrm>
              <a:off x="2770973" y="3644850"/>
              <a:ext cx="10583" cy="20693"/>
            </a:xfrm>
            <a:custGeom>
              <a:rect b="b" l="l" r="r" t="t"/>
              <a:pathLst>
                <a:path extrusionOk="0" h="788" w="403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79"/>
            <p:cNvSpPr/>
            <p:nvPr/>
          </p:nvSpPr>
          <p:spPr>
            <a:xfrm>
              <a:off x="2791849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79"/>
            <p:cNvSpPr/>
            <p:nvPr/>
          </p:nvSpPr>
          <p:spPr>
            <a:xfrm>
              <a:off x="2812463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79"/>
            <p:cNvSpPr/>
            <p:nvPr/>
          </p:nvSpPr>
          <p:spPr>
            <a:xfrm>
              <a:off x="2833051" y="3644850"/>
              <a:ext cx="10346" cy="20693"/>
            </a:xfrm>
            <a:custGeom>
              <a:rect b="b" l="l" r="r" t="t"/>
              <a:pathLst>
                <a:path extrusionOk="0" h="788" w="394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79"/>
            <p:cNvSpPr/>
            <p:nvPr/>
          </p:nvSpPr>
          <p:spPr>
            <a:xfrm>
              <a:off x="2853665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79"/>
            <p:cNvSpPr/>
            <p:nvPr/>
          </p:nvSpPr>
          <p:spPr>
            <a:xfrm>
              <a:off x="2874279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79"/>
            <p:cNvSpPr/>
            <p:nvPr/>
          </p:nvSpPr>
          <p:spPr>
            <a:xfrm>
              <a:off x="2894893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79"/>
            <p:cNvSpPr/>
            <p:nvPr/>
          </p:nvSpPr>
          <p:spPr>
            <a:xfrm>
              <a:off x="2915481" y="3644850"/>
              <a:ext cx="10583" cy="20693"/>
            </a:xfrm>
            <a:custGeom>
              <a:rect b="b" l="l" r="r" t="t"/>
              <a:pathLst>
                <a:path extrusionOk="0" h="788" w="403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79"/>
            <p:cNvSpPr/>
            <p:nvPr/>
          </p:nvSpPr>
          <p:spPr>
            <a:xfrm>
              <a:off x="2650597" y="3696451"/>
              <a:ext cx="333791" cy="10320"/>
            </a:xfrm>
            <a:custGeom>
              <a:rect b="b" l="l" r="r" t="t"/>
              <a:pathLst>
                <a:path extrusionOk="0" h="393" w="12711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79"/>
            <p:cNvSpPr/>
            <p:nvPr/>
          </p:nvSpPr>
          <p:spPr>
            <a:xfrm>
              <a:off x="2735049" y="3608742"/>
              <a:ext cx="226965" cy="20614"/>
            </a:xfrm>
            <a:custGeom>
              <a:rect b="b" l="l" r="r" t="t"/>
              <a:pathLst>
                <a:path extrusionOk="0" h="785" w="8643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79"/>
            <p:cNvSpPr/>
            <p:nvPr/>
          </p:nvSpPr>
          <p:spPr>
            <a:xfrm>
              <a:off x="2740065" y="3619036"/>
              <a:ext cx="216908" cy="10320"/>
            </a:xfrm>
            <a:custGeom>
              <a:rect b="b" l="l" r="r" t="t"/>
              <a:pathLst>
                <a:path extrusionOk="0" h="393" w="826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79"/>
            <p:cNvSpPr/>
            <p:nvPr/>
          </p:nvSpPr>
          <p:spPr>
            <a:xfrm>
              <a:off x="2770973" y="3644928"/>
              <a:ext cx="10583" cy="10320"/>
            </a:xfrm>
            <a:custGeom>
              <a:rect b="b" l="l" r="r" t="t"/>
              <a:pathLst>
                <a:path extrusionOk="0" h="393" w="403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79"/>
            <p:cNvSpPr/>
            <p:nvPr/>
          </p:nvSpPr>
          <p:spPr>
            <a:xfrm>
              <a:off x="2791849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79"/>
            <p:cNvSpPr/>
            <p:nvPr/>
          </p:nvSpPr>
          <p:spPr>
            <a:xfrm>
              <a:off x="2812463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79"/>
            <p:cNvSpPr/>
            <p:nvPr/>
          </p:nvSpPr>
          <p:spPr>
            <a:xfrm>
              <a:off x="2833051" y="3644928"/>
              <a:ext cx="10346" cy="10320"/>
            </a:xfrm>
            <a:custGeom>
              <a:rect b="b" l="l" r="r" t="t"/>
              <a:pathLst>
                <a:path extrusionOk="0" h="393" w="394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79"/>
            <p:cNvSpPr/>
            <p:nvPr/>
          </p:nvSpPr>
          <p:spPr>
            <a:xfrm>
              <a:off x="2853665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79"/>
            <p:cNvSpPr/>
            <p:nvPr/>
          </p:nvSpPr>
          <p:spPr>
            <a:xfrm>
              <a:off x="2874279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79"/>
            <p:cNvSpPr/>
            <p:nvPr/>
          </p:nvSpPr>
          <p:spPr>
            <a:xfrm>
              <a:off x="2894893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79"/>
            <p:cNvSpPr/>
            <p:nvPr/>
          </p:nvSpPr>
          <p:spPr>
            <a:xfrm>
              <a:off x="2915481" y="3644928"/>
              <a:ext cx="10583" cy="10320"/>
            </a:xfrm>
            <a:custGeom>
              <a:rect b="b" l="l" r="r" t="t"/>
              <a:pathLst>
                <a:path extrusionOk="0" h="393" w="403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79"/>
            <p:cNvSpPr/>
            <p:nvPr/>
          </p:nvSpPr>
          <p:spPr>
            <a:xfrm>
              <a:off x="2732081" y="3381777"/>
              <a:ext cx="260027" cy="113391"/>
            </a:xfrm>
            <a:custGeom>
              <a:rect b="b" l="l" r="r" t="t"/>
              <a:pathLst>
                <a:path extrusionOk="0" h="4318" w="9902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79"/>
            <p:cNvSpPr/>
            <p:nvPr/>
          </p:nvSpPr>
          <p:spPr>
            <a:xfrm>
              <a:off x="2731845" y="3397612"/>
              <a:ext cx="241487" cy="97320"/>
            </a:xfrm>
            <a:custGeom>
              <a:rect b="b" l="l" r="r" t="t"/>
              <a:pathLst>
                <a:path extrusionOk="0" h="3706" w="9196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8" name="Google Shape;8988;p79"/>
          <p:cNvGrpSpPr/>
          <p:nvPr/>
        </p:nvGrpSpPr>
        <p:grpSpPr>
          <a:xfrm>
            <a:off x="1295502" y="2437362"/>
            <a:ext cx="402645" cy="323917"/>
            <a:chOff x="1295502" y="2437362"/>
            <a:chExt cx="402645" cy="323917"/>
          </a:xfrm>
        </p:grpSpPr>
        <p:sp>
          <p:nvSpPr>
            <p:cNvPr id="8989" name="Google Shape;8989;p79"/>
            <p:cNvSpPr/>
            <p:nvPr/>
          </p:nvSpPr>
          <p:spPr>
            <a:xfrm>
              <a:off x="1295502" y="2437362"/>
              <a:ext cx="402645" cy="278724"/>
            </a:xfrm>
            <a:custGeom>
              <a:rect b="b" l="l" r="r" t="t"/>
              <a:pathLst>
                <a:path extrusionOk="0" h="10614" w="15333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79"/>
            <p:cNvSpPr/>
            <p:nvPr/>
          </p:nvSpPr>
          <p:spPr>
            <a:xfrm>
              <a:off x="1295502" y="2437362"/>
              <a:ext cx="402645" cy="278724"/>
            </a:xfrm>
            <a:custGeom>
              <a:rect b="b" l="l" r="r" t="t"/>
              <a:pathLst>
                <a:path extrusionOk="0" h="10614" w="15333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79"/>
            <p:cNvSpPr/>
            <p:nvPr/>
          </p:nvSpPr>
          <p:spPr>
            <a:xfrm>
              <a:off x="1324651" y="2467771"/>
              <a:ext cx="344347" cy="217905"/>
            </a:xfrm>
            <a:custGeom>
              <a:rect b="b" l="l" r="r" t="t"/>
              <a:pathLst>
                <a:path extrusionOk="0" h="8298" w="13113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79"/>
            <p:cNvSpPr/>
            <p:nvPr/>
          </p:nvSpPr>
          <p:spPr>
            <a:xfrm>
              <a:off x="1600617" y="2467771"/>
              <a:ext cx="68381" cy="217905"/>
            </a:xfrm>
            <a:custGeom>
              <a:rect b="b" l="l" r="r" t="t"/>
              <a:pathLst>
                <a:path extrusionOk="0" h="8298" w="2604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79"/>
            <p:cNvSpPr/>
            <p:nvPr/>
          </p:nvSpPr>
          <p:spPr>
            <a:xfrm>
              <a:off x="1557445" y="2680871"/>
              <a:ext cx="66044" cy="80408"/>
            </a:xfrm>
            <a:custGeom>
              <a:rect b="b" l="l" r="r" t="t"/>
              <a:pathLst>
                <a:path extrusionOk="0" h="3062" w="2515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79"/>
            <p:cNvSpPr/>
            <p:nvPr/>
          </p:nvSpPr>
          <p:spPr>
            <a:xfrm>
              <a:off x="1607129" y="2680871"/>
              <a:ext cx="66070" cy="80408"/>
            </a:xfrm>
            <a:custGeom>
              <a:rect b="b" l="l" r="r" t="t"/>
              <a:pathLst>
                <a:path extrusionOk="0" h="3062" w="2516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79"/>
            <p:cNvSpPr/>
            <p:nvPr/>
          </p:nvSpPr>
          <p:spPr>
            <a:xfrm>
              <a:off x="1556631" y="2604927"/>
              <a:ext cx="117146" cy="115229"/>
            </a:xfrm>
            <a:custGeom>
              <a:rect b="b" l="l" r="r" t="t"/>
              <a:pathLst>
                <a:path extrusionOk="0" h="4388" w="4461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79"/>
            <p:cNvSpPr/>
            <p:nvPr/>
          </p:nvSpPr>
          <p:spPr>
            <a:xfrm>
              <a:off x="1595076" y="2714300"/>
              <a:ext cx="2048" cy="26"/>
            </a:xfrm>
            <a:custGeom>
              <a:rect b="b" l="l" r="r" t="t"/>
              <a:pathLst>
                <a:path extrusionOk="0" h="1" w="78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79"/>
            <p:cNvSpPr/>
            <p:nvPr/>
          </p:nvSpPr>
          <p:spPr>
            <a:xfrm>
              <a:off x="1595076" y="2610757"/>
              <a:ext cx="2048" cy="26"/>
            </a:xfrm>
            <a:custGeom>
              <a:rect b="b" l="l" r="r" t="t"/>
              <a:pathLst>
                <a:path extrusionOk="0" h="1" w="78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79"/>
            <p:cNvSpPr/>
            <p:nvPr/>
          </p:nvSpPr>
          <p:spPr>
            <a:xfrm>
              <a:off x="1598857" y="2604927"/>
              <a:ext cx="74920" cy="115176"/>
            </a:xfrm>
            <a:custGeom>
              <a:rect b="b" l="l" r="r" t="t"/>
              <a:pathLst>
                <a:path extrusionOk="0" h="4386" w="2853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79"/>
            <p:cNvSpPr/>
            <p:nvPr/>
          </p:nvSpPr>
          <p:spPr>
            <a:xfrm>
              <a:off x="1583023" y="2630872"/>
              <a:ext cx="63602" cy="63339"/>
            </a:xfrm>
            <a:custGeom>
              <a:rect b="b" l="l" r="r" t="t"/>
              <a:pathLst>
                <a:path extrusionOk="0" h="2412" w="2422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79"/>
            <p:cNvSpPr/>
            <p:nvPr/>
          </p:nvSpPr>
          <p:spPr>
            <a:xfrm>
              <a:off x="1595076" y="2630872"/>
              <a:ext cx="56827" cy="63287"/>
            </a:xfrm>
            <a:custGeom>
              <a:rect b="b" l="l" r="r" t="t"/>
              <a:pathLst>
                <a:path extrusionOk="0" h="2410" w="2164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79"/>
            <p:cNvSpPr/>
            <p:nvPr/>
          </p:nvSpPr>
          <p:spPr>
            <a:xfrm>
              <a:off x="1370054" y="2536074"/>
              <a:ext cx="253304" cy="12158"/>
            </a:xfrm>
            <a:custGeom>
              <a:rect b="b" l="l" r="r" t="t"/>
              <a:pathLst>
                <a:path extrusionOk="0" h="463" w="9646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79"/>
            <p:cNvSpPr/>
            <p:nvPr/>
          </p:nvSpPr>
          <p:spPr>
            <a:xfrm>
              <a:off x="1370054" y="2503170"/>
              <a:ext cx="253304" cy="12132"/>
            </a:xfrm>
            <a:custGeom>
              <a:rect b="b" l="l" r="r" t="t"/>
              <a:pathLst>
                <a:path extrusionOk="0" h="462" w="9646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79"/>
            <p:cNvSpPr/>
            <p:nvPr/>
          </p:nvSpPr>
          <p:spPr>
            <a:xfrm>
              <a:off x="1370133" y="2569266"/>
              <a:ext cx="253146" cy="12132"/>
            </a:xfrm>
            <a:custGeom>
              <a:rect b="b" l="l" r="r" t="t"/>
              <a:pathLst>
                <a:path extrusionOk="0" h="462" w="964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79"/>
            <p:cNvSpPr/>
            <p:nvPr/>
          </p:nvSpPr>
          <p:spPr>
            <a:xfrm>
              <a:off x="1447521" y="2612228"/>
              <a:ext cx="98344" cy="12158"/>
            </a:xfrm>
            <a:custGeom>
              <a:rect b="b" l="l" r="r" t="t"/>
              <a:pathLst>
                <a:path extrusionOk="0" h="463" w="3745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5" name="Google Shape;9005;p79"/>
          <p:cNvGrpSpPr/>
          <p:nvPr/>
        </p:nvGrpSpPr>
        <p:grpSpPr>
          <a:xfrm>
            <a:off x="882590" y="2438360"/>
            <a:ext cx="337310" cy="337047"/>
            <a:chOff x="882590" y="2438360"/>
            <a:chExt cx="337310" cy="337047"/>
          </a:xfrm>
        </p:grpSpPr>
        <p:sp>
          <p:nvSpPr>
            <p:cNvPr id="9006" name="Google Shape;9006;p79"/>
            <p:cNvSpPr/>
            <p:nvPr/>
          </p:nvSpPr>
          <p:spPr>
            <a:xfrm>
              <a:off x="992934" y="2438360"/>
              <a:ext cx="114625" cy="337047"/>
            </a:xfrm>
            <a:custGeom>
              <a:rect b="b" l="l" r="r" t="t"/>
              <a:pathLst>
                <a:path extrusionOk="0" h="12835" w="4365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79"/>
            <p:cNvSpPr/>
            <p:nvPr/>
          </p:nvSpPr>
          <p:spPr>
            <a:xfrm>
              <a:off x="1081640" y="2438360"/>
              <a:ext cx="25919" cy="337047"/>
            </a:xfrm>
            <a:custGeom>
              <a:rect b="b" l="l" r="r" t="t"/>
              <a:pathLst>
                <a:path extrusionOk="0" h="12835" w="987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79"/>
            <p:cNvSpPr/>
            <p:nvPr/>
          </p:nvSpPr>
          <p:spPr>
            <a:xfrm>
              <a:off x="882590" y="2438360"/>
              <a:ext cx="112367" cy="337047"/>
            </a:xfrm>
            <a:custGeom>
              <a:rect b="b" l="l" r="r" t="t"/>
              <a:pathLst>
                <a:path extrusionOk="0" h="12835" w="4279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79"/>
            <p:cNvSpPr/>
            <p:nvPr/>
          </p:nvSpPr>
          <p:spPr>
            <a:xfrm>
              <a:off x="969799" y="2438360"/>
              <a:ext cx="25157" cy="337047"/>
            </a:xfrm>
            <a:custGeom>
              <a:rect b="b" l="l" r="r" t="t"/>
              <a:pathLst>
                <a:path extrusionOk="0" h="12835" w="958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79"/>
            <p:cNvSpPr/>
            <p:nvPr/>
          </p:nvSpPr>
          <p:spPr>
            <a:xfrm>
              <a:off x="1106010" y="2438360"/>
              <a:ext cx="113890" cy="337047"/>
            </a:xfrm>
            <a:custGeom>
              <a:rect b="b" l="l" r="r" t="t"/>
              <a:pathLst>
                <a:path extrusionOk="0" h="12835" w="4337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79"/>
            <p:cNvSpPr/>
            <p:nvPr/>
          </p:nvSpPr>
          <p:spPr>
            <a:xfrm>
              <a:off x="1167852" y="2438360"/>
              <a:ext cx="52047" cy="337047"/>
            </a:xfrm>
            <a:custGeom>
              <a:rect b="b" l="l" r="r" t="t"/>
              <a:pathLst>
                <a:path extrusionOk="0" h="12835" w="1982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79"/>
            <p:cNvSpPr/>
            <p:nvPr/>
          </p:nvSpPr>
          <p:spPr>
            <a:xfrm>
              <a:off x="922058" y="2707525"/>
              <a:ext cx="33193" cy="33193"/>
            </a:xfrm>
            <a:custGeom>
              <a:rect b="b" l="l" r="r" t="t"/>
              <a:pathLst>
                <a:path extrusionOk="0" h="1264" w="1264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79"/>
            <p:cNvSpPr/>
            <p:nvPr/>
          </p:nvSpPr>
          <p:spPr>
            <a:xfrm>
              <a:off x="1034635" y="2707525"/>
              <a:ext cx="33219" cy="33193"/>
            </a:xfrm>
            <a:custGeom>
              <a:rect b="b" l="l" r="r" t="t"/>
              <a:pathLst>
                <a:path extrusionOk="0" h="1264" w="1265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79"/>
            <p:cNvSpPr/>
            <p:nvPr/>
          </p:nvSpPr>
          <p:spPr>
            <a:xfrm>
              <a:off x="1145715" y="2707525"/>
              <a:ext cx="33455" cy="33193"/>
            </a:xfrm>
            <a:custGeom>
              <a:rect b="b" l="l" r="r" t="t"/>
              <a:pathLst>
                <a:path extrusionOk="0" h="1264" w="1274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79"/>
            <p:cNvSpPr/>
            <p:nvPr/>
          </p:nvSpPr>
          <p:spPr>
            <a:xfrm>
              <a:off x="907484" y="2598441"/>
              <a:ext cx="62341" cy="41990"/>
            </a:xfrm>
            <a:custGeom>
              <a:rect b="b" l="l" r="r" t="t"/>
              <a:pathLst>
                <a:path extrusionOk="0" h="1599" w="2374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79"/>
            <p:cNvSpPr/>
            <p:nvPr/>
          </p:nvSpPr>
          <p:spPr>
            <a:xfrm>
              <a:off x="907484" y="2475045"/>
              <a:ext cx="62341" cy="123422"/>
            </a:xfrm>
            <a:custGeom>
              <a:rect b="b" l="l" r="r" t="t"/>
              <a:pathLst>
                <a:path extrusionOk="0" h="4700" w="2374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79"/>
            <p:cNvSpPr/>
            <p:nvPr/>
          </p:nvSpPr>
          <p:spPr>
            <a:xfrm>
              <a:off x="1020061" y="2475045"/>
              <a:ext cx="62367" cy="123422"/>
            </a:xfrm>
            <a:custGeom>
              <a:rect b="b" l="l" r="r" t="t"/>
              <a:pathLst>
                <a:path extrusionOk="0" h="4700" w="2375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79"/>
            <p:cNvSpPr/>
            <p:nvPr/>
          </p:nvSpPr>
          <p:spPr>
            <a:xfrm>
              <a:off x="1020061" y="2598441"/>
              <a:ext cx="62367" cy="41990"/>
            </a:xfrm>
            <a:custGeom>
              <a:rect b="b" l="l" r="r" t="t"/>
              <a:pathLst>
                <a:path extrusionOk="0" h="1599" w="2375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79"/>
            <p:cNvSpPr/>
            <p:nvPr/>
          </p:nvSpPr>
          <p:spPr>
            <a:xfrm>
              <a:off x="1131403" y="2475045"/>
              <a:ext cx="62341" cy="123422"/>
            </a:xfrm>
            <a:custGeom>
              <a:rect b="b" l="l" r="r" t="t"/>
              <a:pathLst>
                <a:path extrusionOk="0" h="4700" w="2374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79"/>
            <p:cNvSpPr/>
            <p:nvPr/>
          </p:nvSpPr>
          <p:spPr>
            <a:xfrm>
              <a:off x="1131403" y="2598441"/>
              <a:ext cx="62341" cy="41990"/>
            </a:xfrm>
            <a:custGeom>
              <a:rect b="b" l="l" r="r" t="t"/>
              <a:pathLst>
                <a:path extrusionOk="0" h="1599" w="2374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79"/>
            <p:cNvSpPr/>
            <p:nvPr/>
          </p:nvSpPr>
          <p:spPr>
            <a:xfrm>
              <a:off x="921560" y="2501437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79"/>
            <p:cNvSpPr/>
            <p:nvPr/>
          </p:nvSpPr>
          <p:spPr>
            <a:xfrm>
              <a:off x="921560" y="2531583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79"/>
            <p:cNvSpPr/>
            <p:nvPr/>
          </p:nvSpPr>
          <p:spPr>
            <a:xfrm>
              <a:off x="921560" y="2561756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79"/>
            <p:cNvSpPr/>
            <p:nvPr/>
          </p:nvSpPr>
          <p:spPr>
            <a:xfrm>
              <a:off x="1145479" y="2501437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79"/>
            <p:cNvSpPr/>
            <p:nvPr/>
          </p:nvSpPr>
          <p:spPr>
            <a:xfrm>
              <a:off x="1145479" y="2531583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79"/>
            <p:cNvSpPr/>
            <p:nvPr/>
          </p:nvSpPr>
          <p:spPr>
            <a:xfrm>
              <a:off x="1145479" y="2561756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79"/>
            <p:cNvSpPr/>
            <p:nvPr/>
          </p:nvSpPr>
          <p:spPr>
            <a:xfrm>
              <a:off x="1034399" y="2501437"/>
              <a:ext cx="33692" cy="10084"/>
            </a:xfrm>
            <a:custGeom>
              <a:rect b="b" l="l" r="r" t="t"/>
              <a:pathLst>
                <a:path extrusionOk="0" h="384" w="128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79"/>
            <p:cNvSpPr/>
            <p:nvPr/>
          </p:nvSpPr>
          <p:spPr>
            <a:xfrm>
              <a:off x="1034399" y="2531583"/>
              <a:ext cx="33692" cy="10084"/>
            </a:xfrm>
            <a:custGeom>
              <a:rect b="b" l="l" r="r" t="t"/>
              <a:pathLst>
                <a:path extrusionOk="0" h="384" w="1283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79"/>
            <p:cNvSpPr/>
            <p:nvPr/>
          </p:nvSpPr>
          <p:spPr>
            <a:xfrm>
              <a:off x="1034399" y="2561756"/>
              <a:ext cx="33692" cy="10084"/>
            </a:xfrm>
            <a:custGeom>
              <a:rect b="b" l="l" r="r" t="t"/>
              <a:pathLst>
                <a:path extrusionOk="0" h="384" w="128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0" name="Google Shape;9030;p79"/>
          <p:cNvGrpSpPr/>
          <p:nvPr/>
        </p:nvGrpSpPr>
        <p:grpSpPr>
          <a:xfrm>
            <a:off x="4885060" y="1518788"/>
            <a:ext cx="385786" cy="342588"/>
            <a:chOff x="4885060" y="1518788"/>
            <a:chExt cx="385786" cy="342588"/>
          </a:xfrm>
        </p:grpSpPr>
        <p:sp>
          <p:nvSpPr>
            <p:cNvPr id="9031" name="Google Shape;9031;p79"/>
            <p:cNvSpPr/>
            <p:nvPr/>
          </p:nvSpPr>
          <p:spPr>
            <a:xfrm>
              <a:off x="4953415" y="1537380"/>
              <a:ext cx="74920" cy="62367"/>
            </a:xfrm>
            <a:custGeom>
              <a:rect b="b" l="l" r="r" t="t"/>
              <a:pathLst>
                <a:path extrusionOk="0" h="2375" w="2853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79"/>
            <p:cNvSpPr/>
            <p:nvPr/>
          </p:nvSpPr>
          <p:spPr>
            <a:xfrm>
              <a:off x="4953415" y="1537380"/>
              <a:ext cx="50025" cy="62367"/>
            </a:xfrm>
            <a:custGeom>
              <a:rect b="b" l="l" r="r" t="t"/>
              <a:pathLst>
                <a:path extrusionOk="0" h="2375" w="1905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79"/>
            <p:cNvSpPr/>
            <p:nvPr/>
          </p:nvSpPr>
          <p:spPr>
            <a:xfrm>
              <a:off x="4909928" y="1568550"/>
              <a:ext cx="161893" cy="161867"/>
            </a:xfrm>
            <a:custGeom>
              <a:rect b="b" l="l" r="r" t="t"/>
              <a:pathLst>
                <a:path extrusionOk="0" h="6164" w="6165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79"/>
            <p:cNvSpPr/>
            <p:nvPr/>
          </p:nvSpPr>
          <p:spPr>
            <a:xfrm>
              <a:off x="4942596" y="1568577"/>
              <a:ext cx="129462" cy="161840"/>
            </a:xfrm>
            <a:custGeom>
              <a:rect b="b" l="l" r="r" t="t"/>
              <a:pathLst>
                <a:path extrusionOk="0" h="6163" w="493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79"/>
            <p:cNvSpPr/>
            <p:nvPr/>
          </p:nvSpPr>
          <p:spPr>
            <a:xfrm>
              <a:off x="4885060" y="1736693"/>
              <a:ext cx="211629" cy="124682"/>
            </a:xfrm>
            <a:custGeom>
              <a:rect b="b" l="l" r="r" t="t"/>
              <a:pathLst>
                <a:path extrusionOk="0" h="4748" w="8059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79"/>
            <p:cNvSpPr/>
            <p:nvPr/>
          </p:nvSpPr>
          <p:spPr>
            <a:xfrm>
              <a:off x="4885060" y="1781414"/>
              <a:ext cx="211892" cy="79962"/>
            </a:xfrm>
            <a:custGeom>
              <a:rect b="b" l="l" r="r" t="t"/>
              <a:pathLst>
                <a:path extrusionOk="0" h="3045" w="8069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79"/>
            <p:cNvSpPr/>
            <p:nvPr/>
          </p:nvSpPr>
          <p:spPr>
            <a:xfrm>
              <a:off x="4959691" y="1736693"/>
              <a:ext cx="62368" cy="24894"/>
            </a:xfrm>
            <a:custGeom>
              <a:rect b="b" l="l" r="r" t="t"/>
              <a:pathLst>
                <a:path extrusionOk="0" h="948" w="2375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79"/>
            <p:cNvSpPr/>
            <p:nvPr/>
          </p:nvSpPr>
          <p:spPr>
            <a:xfrm>
              <a:off x="4928520" y="1631994"/>
              <a:ext cx="124682" cy="117146"/>
            </a:xfrm>
            <a:custGeom>
              <a:rect b="b" l="l" r="r" t="t"/>
              <a:pathLst>
                <a:path extrusionOk="0" h="4461" w="4748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79"/>
            <p:cNvSpPr/>
            <p:nvPr/>
          </p:nvSpPr>
          <p:spPr>
            <a:xfrm>
              <a:off x="4928520" y="1632178"/>
              <a:ext cx="121925" cy="116594"/>
            </a:xfrm>
            <a:custGeom>
              <a:rect b="b" l="l" r="r" t="t"/>
              <a:pathLst>
                <a:path extrusionOk="0" h="4440" w="4643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79"/>
            <p:cNvSpPr/>
            <p:nvPr/>
          </p:nvSpPr>
          <p:spPr>
            <a:xfrm>
              <a:off x="4885060" y="1802028"/>
              <a:ext cx="43487" cy="59348"/>
            </a:xfrm>
            <a:custGeom>
              <a:rect b="b" l="l" r="r" t="t"/>
              <a:pathLst>
                <a:path extrusionOk="0" h="2260" w="1656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79"/>
            <p:cNvSpPr/>
            <p:nvPr/>
          </p:nvSpPr>
          <p:spPr>
            <a:xfrm>
              <a:off x="5053177" y="1802028"/>
              <a:ext cx="43775" cy="59348"/>
            </a:xfrm>
            <a:custGeom>
              <a:rect b="b" l="l" r="r" t="t"/>
              <a:pathLst>
                <a:path extrusionOk="0" h="2260" w="1667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79"/>
            <p:cNvSpPr/>
            <p:nvPr/>
          </p:nvSpPr>
          <p:spPr>
            <a:xfrm>
              <a:off x="5096663" y="1537642"/>
              <a:ext cx="174183" cy="181982"/>
            </a:xfrm>
            <a:custGeom>
              <a:rect b="b" l="l" r="r" t="t"/>
              <a:pathLst>
                <a:path extrusionOk="0" h="6930" w="6633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79"/>
            <p:cNvSpPr/>
            <p:nvPr/>
          </p:nvSpPr>
          <p:spPr>
            <a:xfrm>
              <a:off x="5121531" y="1537380"/>
              <a:ext cx="136499" cy="93407"/>
            </a:xfrm>
            <a:custGeom>
              <a:rect b="b" l="l" r="r" t="t"/>
              <a:pathLst>
                <a:path extrusionOk="0" h="3557" w="5198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79"/>
            <p:cNvSpPr/>
            <p:nvPr/>
          </p:nvSpPr>
          <p:spPr>
            <a:xfrm>
              <a:off x="5177596" y="1630681"/>
              <a:ext cx="12579" cy="25105"/>
            </a:xfrm>
            <a:custGeom>
              <a:rect b="b" l="l" r="r" t="t"/>
              <a:pathLst>
                <a:path extrusionOk="0" h="956" w="479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79"/>
            <p:cNvSpPr/>
            <p:nvPr/>
          </p:nvSpPr>
          <p:spPr>
            <a:xfrm>
              <a:off x="5134110" y="1518788"/>
              <a:ext cx="99552" cy="99552"/>
            </a:xfrm>
            <a:custGeom>
              <a:rect b="b" l="l" r="r" t="t"/>
              <a:pathLst>
                <a:path extrusionOk="0" h="3791" w="3791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79"/>
            <p:cNvSpPr/>
            <p:nvPr/>
          </p:nvSpPr>
          <p:spPr>
            <a:xfrm>
              <a:off x="5146426" y="1531366"/>
              <a:ext cx="74657" cy="74657"/>
            </a:xfrm>
            <a:custGeom>
              <a:rect b="b" l="l" r="r" t="t"/>
              <a:pathLst>
                <a:path extrusionOk="0" h="2843" w="2843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79"/>
            <p:cNvSpPr/>
            <p:nvPr/>
          </p:nvSpPr>
          <p:spPr>
            <a:xfrm>
              <a:off x="5158558" y="1562379"/>
              <a:ext cx="50708" cy="55960"/>
            </a:xfrm>
            <a:custGeom>
              <a:rect b="b" l="l" r="r" t="t"/>
              <a:pathLst>
                <a:path extrusionOk="0" h="2131" w="1931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79"/>
            <p:cNvSpPr/>
            <p:nvPr/>
          </p:nvSpPr>
          <p:spPr>
            <a:xfrm>
              <a:off x="5165281" y="1614794"/>
              <a:ext cx="37473" cy="28676"/>
            </a:xfrm>
            <a:custGeom>
              <a:rect b="b" l="l" r="r" t="t"/>
              <a:pathLst>
                <a:path extrusionOk="0" h="1092" w="1427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79"/>
            <p:cNvSpPr/>
            <p:nvPr/>
          </p:nvSpPr>
          <p:spPr>
            <a:xfrm>
              <a:off x="5165018" y="1614794"/>
              <a:ext cx="18881" cy="28676"/>
            </a:xfrm>
            <a:custGeom>
              <a:rect b="b" l="l" r="r" t="t"/>
              <a:pathLst>
                <a:path extrusionOk="0" h="1092" w="719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0" name="Google Shape;9050;p79"/>
          <p:cNvGrpSpPr/>
          <p:nvPr/>
        </p:nvGrpSpPr>
        <p:grpSpPr>
          <a:xfrm>
            <a:off x="5394478" y="1514533"/>
            <a:ext cx="249076" cy="351096"/>
            <a:chOff x="5394478" y="1514533"/>
            <a:chExt cx="249076" cy="351096"/>
          </a:xfrm>
        </p:grpSpPr>
        <p:sp>
          <p:nvSpPr>
            <p:cNvPr id="9051" name="Google Shape;9051;p79"/>
            <p:cNvSpPr/>
            <p:nvPr/>
          </p:nvSpPr>
          <p:spPr>
            <a:xfrm>
              <a:off x="5394478" y="1537143"/>
              <a:ext cx="249076" cy="328486"/>
            </a:xfrm>
            <a:custGeom>
              <a:rect b="b" l="l" r="r" t="t"/>
              <a:pathLst>
                <a:path extrusionOk="0" h="12509" w="9485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79"/>
            <p:cNvSpPr/>
            <p:nvPr/>
          </p:nvSpPr>
          <p:spPr>
            <a:xfrm>
              <a:off x="5405770" y="1537143"/>
              <a:ext cx="226729" cy="305876"/>
            </a:xfrm>
            <a:custGeom>
              <a:rect b="b" l="l" r="r" t="t"/>
              <a:pathLst>
                <a:path extrusionOk="0" h="11648" w="8634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79"/>
            <p:cNvSpPr/>
            <p:nvPr/>
          </p:nvSpPr>
          <p:spPr>
            <a:xfrm>
              <a:off x="5417088" y="1559753"/>
              <a:ext cx="203856" cy="271949"/>
            </a:xfrm>
            <a:custGeom>
              <a:rect b="b" l="l" r="r" t="t"/>
              <a:pathLst>
                <a:path extrusionOk="0" h="10356" w="7763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79"/>
            <p:cNvSpPr/>
            <p:nvPr/>
          </p:nvSpPr>
          <p:spPr>
            <a:xfrm>
              <a:off x="5468111" y="1514533"/>
              <a:ext cx="101810" cy="50787"/>
            </a:xfrm>
            <a:custGeom>
              <a:rect b="b" l="l" r="r" t="t"/>
              <a:pathLst>
                <a:path extrusionOk="0" h="1934" w="3877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79"/>
            <p:cNvSpPr/>
            <p:nvPr/>
          </p:nvSpPr>
          <p:spPr>
            <a:xfrm>
              <a:off x="5448258" y="1670098"/>
              <a:ext cx="28413" cy="28413"/>
            </a:xfrm>
            <a:custGeom>
              <a:rect b="b" l="l" r="r" t="t"/>
              <a:pathLst>
                <a:path extrusionOk="0" h="1082" w="1082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79"/>
            <p:cNvSpPr/>
            <p:nvPr/>
          </p:nvSpPr>
          <p:spPr>
            <a:xfrm>
              <a:off x="5448258" y="1721095"/>
              <a:ext cx="28413" cy="28440"/>
            </a:xfrm>
            <a:custGeom>
              <a:rect b="b" l="l" r="r" t="t"/>
              <a:pathLst>
                <a:path extrusionOk="0" h="1083" w="1082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79"/>
            <p:cNvSpPr/>
            <p:nvPr/>
          </p:nvSpPr>
          <p:spPr>
            <a:xfrm>
              <a:off x="5448258" y="1772118"/>
              <a:ext cx="28413" cy="28440"/>
            </a:xfrm>
            <a:custGeom>
              <a:rect b="b" l="l" r="r" t="t"/>
              <a:pathLst>
                <a:path extrusionOk="0" h="1083" w="1082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79"/>
            <p:cNvSpPr/>
            <p:nvPr/>
          </p:nvSpPr>
          <p:spPr>
            <a:xfrm>
              <a:off x="5488961" y="1667314"/>
              <a:ext cx="66123" cy="11344"/>
            </a:xfrm>
            <a:custGeom>
              <a:rect b="b" l="l" r="r" t="t"/>
              <a:pathLst>
                <a:path extrusionOk="0" h="432" w="2518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79"/>
            <p:cNvSpPr/>
            <p:nvPr/>
          </p:nvSpPr>
          <p:spPr>
            <a:xfrm>
              <a:off x="5488725" y="1689950"/>
              <a:ext cx="105828" cy="11318"/>
            </a:xfrm>
            <a:custGeom>
              <a:rect b="b" l="l" r="r" t="t"/>
              <a:pathLst>
                <a:path extrusionOk="0" h="431" w="403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79"/>
            <p:cNvSpPr/>
            <p:nvPr/>
          </p:nvSpPr>
          <p:spPr>
            <a:xfrm>
              <a:off x="5488961" y="1718337"/>
              <a:ext cx="66123" cy="11344"/>
            </a:xfrm>
            <a:custGeom>
              <a:rect b="b" l="l" r="r" t="t"/>
              <a:pathLst>
                <a:path extrusionOk="0" h="432" w="2518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79"/>
            <p:cNvSpPr/>
            <p:nvPr/>
          </p:nvSpPr>
          <p:spPr>
            <a:xfrm>
              <a:off x="5488725" y="1740947"/>
              <a:ext cx="105828" cy="11344"/>
            </a:xfrm>
            <a:custGeom>
              <a:rect b="b" l="l" r="r" t="t"/>
              <a:pathLst>
                <a:path extrusionOk="0" h="432" w="403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79"/>
            <p:cNvSpPr/>
            <p:nvPr/>
          </p:nvSpPr>
          <p:spPr>
            <a:xfrm>
              <a:off x="5488961" y="1769360"/>
              <a:ext cx="66123" cy="11318"/>
            </a:xfrm>
            <a:custGeom>
              <a:rect b="b" l="l" r="r" t="t"/>
              <a:pathLst>
                <a:path extrusionOk="0" h="431" w="2518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79"/>
            <p:cNvSpPr/>
            <p:nvPr/>
          </p:nvSpPr>
          <p:spPr>
            <a:xfrm>
              <a:off x="5488725" y="1791970"/>
              <a:ext cx="105828" cy="11344"/>
            </a:xfrm>
            <a:custGeom>
              <a:rect b="b" l="l" r="r" t="t"/>
              <a:pathLst>
                <a:path extrusionOk="0" h="432" w="403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79"/>
            <p:cNvSpPr/>
            <p:nvPr/>
          </p:nvSpPr>
          <p:spPr>
            <a:xfrm>
              <a:off x="5488961" y="1582389"/>
              <a:ext cx="100051" cy="11318"/>
            </a:xfrm>
            <a:custGeom>
              <a:rect b="b" l="l" r="r" t="t"/>
              <a:pathLst>
                <a:path extrusionOk="0" h="431" w="381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79"/>
            <p:cNvSpPr/>
            <p:nvPr/>
          </p:nvSpPr>
          <p:spPr>
            <a:xfrm>
              <a:off x="5443479" y="1633386"/>
              <a:ext cx="151074" cy="11344"/>
            </a:xfrm>
            <a:custGeom>
              <a:rect b="b" l="l" r="r" t="t"/>
              <a:pathLst>
                <a:path extrusionOk="0" h="432" w="5753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79"/>
            <p:cNvSpPr/>
            <p:nvPr/>
          </p:nvSpPr>
          <p:spPr>
            <a:xfrm>
              <a:off x="5488961" y="1604999"/>
              <a:ext cx="26418" cy="11344"/>
            </a:xfrm>
            <a:custGeom>
              <a:rect b="b" l="l" r="r" t="t"/>
              <a:pathLst>
                <a:path extrusionOk="0" h="432" w="1006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79"/>
            <p:cNvSpPr/>
            <p:nvPr/>
          </p:nvSpPr>
          <p:spPr>
            <a:xfrm>
              <a:off x="5522889" y="1604999"/>
              <a:ext cx="37736" cy="11344"/>
            </a:xfrm>
            <a:custGeom>
              <a:rect b="b" l="l" r="r" t="t"/>
              <a:pathLst>
                <a:path extrusionOk="0" h="432" w="143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79"/>
            <p:cNvSpPr/>
            <p:nvPr/>
          </p:nvSpPr>
          <p:spPr>
            <a:xfrm>
              <a:off x="5445501" y="1582389"/>
              <a:ext cx="34191" cy="33954"/>
            </a:xfrm>
            <a:custGeom>
              <a:rect b="b" l="l" r="r" t="t"/>
              <a:pathLst>
                <a:path extrusionOk="0" h="1293" w="1302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79"/>
            <p:cNvSpPr/>
            <p:nvPr/>
          </p:nvSpPr>
          <p:spPr>
            <a:xfrm>
              <a:off x="5468347" y="1553976"/>
              <a:ext cx="101810" cy="11581"/>
            </a:xfrm>
            <a:custGeom>
              <a:rect b="b" l="l" r="r" t="t"/>
              <a:pathLst>
                <a:path extrusionOk="0" h="441" w="3877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79"/>
            <p:cNvSpPr/>
            <p:nvPr/>
          </p:nvSpPr>
          <p:spPr>
            <a:xfrm>
              <a:off x="5454036" y="1590924"/>
              <a:ext cx="16859" cy="16859"/>
            </a:xfrm>
            <a:custGeom>
              <a:rect b="b" l="l" r="r" t="t"/>
              <a:pathLst>
                <a:path extrusionOk="0" h="642" w="642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1" name="Google Shape;9071;p79"/>
          <p:cNvGrpSpPr/>
          <p:nvPr/>
        </p:nvGrpSpPr>
        <p:grpSpPr>
          <a:xfrm>
            <a:off x="5782259" y="1512012"/>
            <a:ext cx="356138" cy="356138"/>
            <a:chOff x="5782259" y="1512012"/>
            <a:chExt cx="356138" cy="356138"/>
          </a:xfrm>
        </p:grpSpPr>
        <p:sp>
          <p:nvSpPr>
            <p:cNvPr id="9072" name="Google Shape;9072;p79"/>
            <p:cNvSpPr/>
            <p:nvPr/>
          </p:nvSpPr>
          <p:spPr>
            <a:xfrm>
              <a:off x="5902635" y="1701505"/>
              <a:ext cx="114888" cy="97792"/>
            </a:xfrm>
            <a:custGeom>
              <a:rect b="b" l="l" r="r" t="t"/>
              <a:pathLst>
                <a:path extrusionOk="0" h="3724" w="4375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79"/>
            <p:cNvSpPr/>
            <p:nvPr/>
          </p:nvSpPr>
          <p:spPr>
            <a:xfrm>
              <a:off x="5940082" y="1701505"/>
              <a:ext cx="40230" cy="17358"/>
            </a:xfrm>
            <a:custGeom>
              <a:rect b="b" l="l" r="r" t="t"/>
              <a:pathLst>
                <a:path extrusionOk="0" h="661" w="1532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79"/>
            <p:cNvSpPr/>
            <p:nvPr/>
          </p:nvSpPr>
          <p:spPr>
            <a:xfrm>
              <a:off x="5902635" y="1716079"/>
              <a:ext cx="115124" cy="83218"/>
            </a:xfrm>
            <a:custGeom>
              <a:rect b="b" l="l" r="r" t="t"/>
              <a:pathLst>
                <a:path extrusionOk="0" h="3169" w="4384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79"/>
            <p:cNvSpPr/>
            <p:nvPr/>
          </p:nvSpPr>
          <p:spPr>
            <a:xfrm>
              <a:off x="5919967" y="1621070"/>
              <a:ext cx="28676" cy="63103"/>
            </a:xfrm>
            <a:custGeom>
              <a:rect b="b" l="l" r="r" t="t"/>
              <a:pathLst>
                <a:path extrusionOk="0" h="2403" w="1092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79"/>
            <p:cNvSpPr/>
            <p:nvPr/>
          </p:nvSpPr>
          <p:spPr>
            <a:xfrm>
              <a:off x="5931547" y="1615293"/>
              <a:ext cx="69116" cy="68880"/>
            </a:xfrm>
            <a:custGeom>
              <a:rect b="b" l="l" r="r" t="t"/>
              <a:pathLst>
                <a:path extrusionOk="0" h="2623" w="2632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79"/>
            <p:cNvSpPr/>
            <p:nvPr/>
          </p:nvSpPr>
          <p:spPr>
            <a:xfrm>
              <a:off x="5925744" y="1644179"/>
              <a:ext cx="68906" cy="63129"/>
            </a:xfrm>
            <a:custGeom>
              <a:rect b="b" l="l" r="r" t="t"/>
              <a:pathLst>
                <a:path extrusionOk="0" h="2404" w="2624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79"/>
            <p:cNvSpPr/>
            <p:nvPr/>
          </p:nvSpPr>
          <p:spPr>
            <a:xfrm>
              <a:off x="5925744" y="1644205"/>
              <a:ext cx="68906" cy="61606"/>
            </a:xfrm>
            <a:custGeom>
              <a:rect b="b" l="l" r="r" t="t"/>
              <a:pathLst>
                <a:path extrusionOk="0" h="2346" w="2624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79"/>
            <p:cNvSpPr/>
            <p:nvPr/>
          </p:nvSpPr>
          <p:spPr>
            <a:xfrm>
              <a:off x="5902898" y="1730916"/>
              <a:ext cx="22872" cy="68381"/>
            </a:xfrm>
            <a:custGeom>
              <a:rect b="b" l="l" r="r" t="t"/>
              <a:pathLst>
                <a:path extrusionOk="0" h="2604" w="871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79"/>
            <p:cNvSpPr/>
            <p:nvPr/>
          </p:nvSpPr>
          <p:spPr>
            <a:xfrm>
              <a:off x="5994624" y="1730916"/>
              <a:ext cx="23135" cy="68381"/>
            </a:xfrm>
            <a:custGeom>
              <a:rect b="b" l="l" r="r" t="t"/>
              <a:pathLst>
                <a:path extrusionOk="0" h="2604" w="881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79"/>
            <p:cNvSpPr/>
            <p:nvPr/>
          </p:nvSpPr>
          <p:spPr>
            <a:xfrm>
              <a:off x="5782259" y="1512012"/>
              <a:ext cx="356138" cy="356138"/>
            </a:xfrm>
            <a:custGeom>
              <a:rect b="b" l="l" r="r" t="t"/>
              <a:pathLst>
                <a:path extrusionOk="0" h="13562" w="13562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79"/>
            <p:cNvSpPr/>
            <p:nvPr/>
          </p:nvSpPr>
          <p:spPr>
            <a:xfrm>
              <a:off x="5823724" y="1563535"/>
              <a:ext cx="262889" cy="252936"/>
            </a:xfrm>
            <a:custGeom>
              <a:rect b="b" l="l" r="r" t="t"/>
              <a:pathLst>
                <a:path extrusionOk="0" h="9632" w="10011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3" name="Google Shape;9083;p79"/>
          <p:cNvGrpSpPr/>
          <p:nvPr/>
        </p:nvGrpSpPr>
        <p:grpSpPr>
          <a:xfrm>
            <a:off x="6229598" y="1518052"/>
            <a:ext cx="343560" cy="343822"/>
            <a:chOff x="6229598" y="1518052"/>
            <a:chExt cx="343560" cy="343822"/>
          </a:xfrm>
        </p:grpSpPr>
        <p:sp>
          <p:nvSpPr>
            <p:cNvPr id="9084" name="Google Shape;9084;p79"/>
            <p:cNvSpPr/>
            <p:nvPr/>
          </p:nvSpPr>
          <p:spPr>
            <a:xfrm>
              <a:off x="6229598" y="1518052"/>
              <a:ext cx="343560" cy="343822"/>
            </a:xfrm>
            <a:custGeom>
              <a:rect b="b" l="l" r="r" t="t"/>
              <a:pathLst>
                <a:path extrusionOk="0" h="13093" w="13083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79"/>
            <p:cNvSpPr/>
            <p:nvPr/>
          </p:nvSpPr>
          <p:spPr>
            <a:xfrm>
              <a:off x="6255228" y="1543918"/>
              <a:ext cx="292064" cy="292064"/>
            </a:xfrm>
            <a:custGeom>
              <a:rect b="b" l="l" r="r" t="t"/>
              <a:pathLst>
                <a:path extrusionOk="0" h="11122" w="11122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79"/>
            <p:cNvSpPr/>
            <p:nvPr/>
          </p:nvSpPr>
          <p:spPr>
            <a:xfrm>
              <a:off x="6396218" y="1564034"/>
              <a:ext cx="10320" cy="131221"/>
            </a:xfrm>
            <a:custGeom>
              <a:rect b="b" l="l" r="r" t="t"/>
              <a:pathLst>
                <a:path extrusionOk="0" h="4997" w="393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79"/>
            <p:cNvSpPr/>
            <p:nvPr/>
          </p:nvSpPr>
          <p:spPr>
            <a:xfrm>
              <a:off x="6394459" y="1684908"/>
              <a:ext cx="134477" cy="10346"/>
            </a:xfrm>
            <a:custGeom>
              <a:rect b="b" l="l" r="r" t="t"/>
              <a:pathLst>
                <a:path extrusionOk="0" h="394" w="5121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79"/>
            <p:cNvSpPr/>
            <p:nvPr/>
          </p:nvSpPr>
          <p:spPr>
            <a:xfrm>
              <a:off x="6291178" y="1579868"/>
              <a:ext cx="272946" cy="256009"/>
            </a:xfrm>
            <a:custGeom>
              <a:rect b="b" l="l" r="r" t="t"/>
              <a:pathLst>
                <a:path extrusionOk="0" h="9749" w="10394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79"/>
            <p:cNvSpPr/>
            <p:nvPr/>
          </p:nvSpPr>
          <p:spPr>
            <a:xfrm>
              <a:off x="6273584" y="1684908"/>
              <a:ext cx="21376" cy="10346"/>
            </a:xfrm>
            <a:custGeom>
              <a:rect b="b" l="l" r="r" t="t"/>
              <a:pathLst>
                <a:path extrusionOk="0" h="394" w="814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79"/>
            <p:cNvSpPr/>
            <p:nvPr/>
          </p:nvSpPr>
          <p:spPr>
            <a:xfrm>
              <a:off x="6396218" y="1798194"/>
              <a:ext cx="10320" cy="17673"/>
            </a:xfrm>
            <a:custGeom>
              <a:rect b="b" l="l" r="r" t="t"/>
              <a:pathLst>
                <a:path extrusionOk="0" h="673" w="393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79"/>
            <p:cNvSpPr/>
            <p:nvPr/>
          </p:nvSpPr>
          <p:spPr>
            <a:xfrm>
              <a:off x="6308063" y="1599117"/>
              <a:ext cx="20036" cy="15966"/>
            </a:xfrm>
            <a:custGeom>
              <a:rect b="b" l="l" r="r" t="t"/>
              <a:pathLst>
                <a:path extrusionOk="0" h="608" w="763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79"/>
            <p:cNvSpPr/>
            <p:nvPr/>
          </p:nvSpPr>
          <p:spPr>
            <a:xfrm>
              <a:off x="6473606" y="1764581"/>
              <a:ext cx="20141" cy="16097"/>
            </a:xfrm>
            <a:custGeom>
              <a:rect b="b" l="l" r="r" t="t"/>
              <a:pathLst>
                <a:path extrusionOk="0" h="613" w="767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79"/>
            <p:cNvSpPr/>
            <p:nvPr/>
          </p:nvSpPr>
          <p:spPr>
            <a:xfrm>
              <a:off x="6474368" y="1599117"/>
              <a:ext cx="20141" cy="15966"/>
            </a:xfrm>
            <a:custGeom>
              <a:rect b="b" l="l" r="r" t="t"/>
              <a:pathLst>
                <a:path extrusionOk="0" h="608" w="767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79"/>
            <p:cNvSpPr/>
            <p:nvPr/>
          </p:nvSpPr>
          <p:spPr>
            <a:xfrm>
              <a:off x="6308772" y="1765001"/>
              <a:ext cx="19432" cy="15677"/>
            </a:xfrm>
            <a:custGeom>
              <a:rect b="b" l="l" r="r" t="t"/>
              <a:pathLst>
                <a:path extrusionOk="0" h="597" w="74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79"/>
            <p:cNvSpPr/>
            <p:nvPr/>
          </p:nvSpPr>
          <p:spPr>
            <a:xfrm>
              <a:off x="6283064" y="1637404"/>
              <a:ext cx="20693" cy="13366"/>
            </a:xfrm>
            <a:custGeom>
              <a:rect b="b" l="l" r="r" t="t"/>
              <a:pathLst>
                <a:path extrusionOk="0" h="509" w="788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79"/>
            <p:cNvSpPr/>
            <p:nvPr/>
          </p:nvSpPr>
          <p:spPr>
            <a:xfrm>
              <a:off x="6498947" y="1729445"/>
              <a:ext cx="20640" cy="13051"/>
            </a:xfrm>
            <a:custGeom>
              <a:rect b="b" l="l" r="r" t="t"/>
              <a:pathLst>
                <a:path extrusionOk="0" h="497" w="786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79"/>
            <p:cNvSpPr/>
            <p:nvPr/>
          </p:nvSpPr>
          <p:spPr>
            <a:xfrm>
              <a:off x="6439442" y="1574511"/>
              <a:ext cx="14837" cy="16675"/>
            </a:xfrm>
            <a:custGeom>
              <a:rect b="b" l="l" r="r" t="t"/>
              <a:pathLst>
                <a:path extrusionOk="0" h="635" w="565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79"/>
            <p:cNvSpPr/>
            <p:nvPr/>
          </p:nvSpPr>
          <p:spPr>
            <a:xfrm>
              <a:off x="6347978" y="1789581"/>
              <a:ext cx="15861" cy="16754"/>
            </a:xfrm>
            <a:custGeom>
              <a:rect b="b" l="l" r="r" t="t"/>
              <a:pathLst>
                <a:path extrusionOk="0" h="638" w="604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79"/>
            <p:cNvSpPr/>
            <p:nvPr/>
          </p:nvSpPr>
          <p:spPr>
            <a:xfrm>
              <a:off x="6349633" y="1572883"/>
              <a:ext cx="15441" cy="17305"/>
            </a:xfrm>
            <a:custGeom>
              <a:rect b="b" l="l" r="r" t="t"/>
              <a:pathLst>
                <a:path extrusionOk="0" h="659" w="588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79"/>
            <p:cNvSpPr/>
            <p:nvPr/>
          </p:nvSpPr>
          <p:spPr>
            <a:xfrm>
              <a:off x="6437341" y="1789896"/>
              <a:ext cx="15441" cy="17437"/>
            </a:xfrm>
            <a:custGeom>
              <a:rect b="b" l="l" r="r" t="t"/>
              <a:pathLst>
                <a:path extrusionOk="0" h="664" w="588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79"/>
            <p:cNvSpPr/>
            <p:nvPr/>
          </p:nvSpPr>
          <p:spPr>
            <a:xfrm>
              <a:off x="6499262" y="1639505"/>
              <a:ext cx="21664" cy="13261"/>
            </a:xfrm>
            <a:custGeom>
              <a:rect b="b" l="l" r="r" t="t"/>
              <a:pathLst>
                <a:path extrusionOk="0" h="505" w="825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79"/>
            <p:cNvSpPr/>
            <p:nvPr/>
          </p:nvSpPr>
          <p:spPr>
            <a:xfrm>
              <a:off x="6282118" y="1727161"/>
              <a:ext cx="21638" cy="13314"/>
            </a:xfrm>
            <a:custGeom>
              <a:rect b="b" l="l" r="r" t="t"/>
              <a:pathLst>
                <a:path extrusionOk="0" h="507" w="824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3" name="Google Shape;9103;p79"/>
          <p:cNvGrpSpPr/>
          <p:nvPr/>
        </p:nvGrpSpPr>
        <p:grpSpPr>
          <a:xfrm>
            <a:off x="870773" y="3357985"/>
            <a:ext cx="342824" cy="351228"/>
            <a:chOff x="870773" y="3357985"/>
            <a:chExt cx="342824" cy="351228"/>
          </a:xfrm>
        </p:grpSpPr>
        <p:sp>
          <p:nvSpPr>
            <p:cNvPr id="9104" name="Google Shape;9104;p79"/>
            <p:cNvSpPr/>
            <p:nvPr/>
          </p:nvSpPr>
          <p:spPr>
            <a:xfrm>
              <a:off x="870773" y="3357985"/>
              <a:ext cx="342824" cy="351228"/>
            </a:xfrm>
            <a:custGeom>
              <a:rect b="b" l="l" r="r" t="t"/>
              <a:pathLst>
                <a:path extrusionOk="0" h="13375" w="13055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79"/>
            <p:cNvSpPr/>
            <p:nvPr/>
          </p:nvSpPr>
          <p:spPr>
            <a:xfrm>
              <a:off x="1024577" y="3357985"/>
              <a:ext cx="50288" cy="49238"/>
            </a:xfrm>
            <a:custGeom>
              <a:rect b="b" l="l" r="r" t="t"/>
              <a:pathLst>
                <a:path extrusionOk="0" h="1875" w="1915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79"/>
            <p:cNvSpPr/>
            <p:nvPr/>
          </p:nvSpPr>
          <p:spPr>
            <a:xfrm>
              <a:off x="1111787" y="3388552"/>
              <a:ext cx="101810" cy="289832"/>
            </a:xfrm>
            <a:custGeom>
              <a:rect b="b" l="l" r="r" t="t"/>
              <a:pathLst>
                <a:path extrusionOk="0" h="11037" w="3877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79"/>
            <p:cNvSpPr/>
            <p:nvPr/>
          </p:nvSpPr>
          <p:spPr>
            <a:xfrm>
              <a:off x="1024840" y="3660133"/>
              <a:ext cx="50025" cy="49080"/>
            </a:xfrm>
            <a:custGeom>
              <a:rect b="b" l="l" r="r" t="t"/>
              <a:pathLst>
                <a:path extrusionOk="0" h="1869" w="1905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79"/>
            <p:cNvSpPr/>
            <p:nvPr/>
          </p:nvSpPr>
          <p:spPr>
            <a:xfrm>
              <a:off x="939390" y="3431067"/>
              <a:ext cx="211892" cy="205222"/>
            </a:xfrm>
            <a:custGeom>
              <a:rect b="b" l="l" r="r" t="t"/>
              <a:pathLst>
                <a:path extrusionOk="0" h="7815" w="8069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79"/>
            <p:cNvSpPr/>
            <p:nvPr/>
          </p:nvSpPr>
          <p:spPr>
            <a:xfrm>
              <a:off x="970561" y="3470641"/>
              <a:ext cx="60345" cy="51653"/>
            </a:xfrm>
            <a:custGeom>
              <a:rect b="b" l="l" r="r" t="t"/>
              <a:pathLst>
                <a:path extrusionOk="0" h="1967" w="2298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79"/>
            <p:cNvSpPr/>
            <p:nvPr/>
          </p:nvSpPr>
          <p:spPr>
            <a:xfrm>
              <a:off x="1053332" y="3545140"/>
              <a:ext cx="60188" cy="51417"/>
            </a:xfrm>
            <a:custGeom>
              <a:rect b="b" l="l" r="r" t="t"/>
              <a:pathLst>
                <a:path extrusionOk="0" h="1958" w="2292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79"/>
            <p:cNvSpPr/>
            <p:nvPr/>
          </p:nvSpPr>
          <p:spPr>
            <a:xfrm>
              <a:off x="992330" y="3479595"/>
              <a:ext cx="106090" cy="101836"/>
            </a:xfrm>
            <a:custGeom>
              <a:rect b="b" l="l" r="r" t="t"/>
              <a:pathLst>
                <a:path extrusionOk="0" h="3878" w="404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2" name="Google Shape;9112;p79"/>
          <p:cNvGrpSpPr/>
          <p:nvPr/>
        </p:nvGrpSpPr>
        <p:grpSpPr>
          <a:xfrm>
            <a:off x="2743084" y="4299590"/>
            <a:ext cx="159372" cy="308896"/>
            <a:chOff x="2743084" y="4299590"/>
            <a:chExt cx="159372" cy="308896"/>
          </a:xfrm>
        </p:grpSpPr>
        <p:sp>
          <p:nvSpPr>
            <p:cNvPr id="9113" name="Google Shape;9113;p79"/>
            <p:cNvSpPr/>
            <p:nvPr/>
          </p:nvSpPr>
          <p:spPr>
            <a:xfrm>
              <a:off x="2828534" y="4425428"/>
              <a:ext cx="9585" cy="105907"/>
            </a:xfrm>
            <a:custGeom>
              <a:rect b="b" l="l" r="r" t="t"/>
              <a:pathLst>
                <a:path extrusionOk="0" h="4033" w="365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79"/>
            <p:cNvSpPr/>
            <p:nvPr/>
          </p:nvSpPr>
          <p:spPr>
            <a:xfrm>
              <a:off x="2743084" y="4299590"/>
              <a:ext cx="158111" cy="135239"/>
            </a:xfrm>
            <a:custGeom>
              <a:rect b="b" l="l" r="r" t="t"/>
              <a:pathLst>
                <a:path extrusionOk="0" h="5150" w="6021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79"/>
            <p:cNvSpPr/>
            <p:nvPr/>
          </p:nvSpPr>
          <p:spPr>
            <a:xfrm>
              <a:off x="2762438" y="4313928"/>
              <a:ext cx="123921" cy="106406"/>
            </a:xfrm>
            <a:custGeom>
              <a:rect b="b" l="l" r="r" t="t"/>
              <a:pathLst>
                <a:path extrusionOk="0" h="4052" w="4719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79"/>
            <p:cNvSpPr/>
            <p:nvPr/>
          </p:nvSpPr>
          <p:spPr>
            <a:xfrm>
              <a:off x="2809443" y="4314348"/>
              <a:ext cx="49526" cy="105460"/>
            </a:xfrm>
            <a:custGeom>
              <a:rect b="b" l="l" r="r" t="t"/>
              <a:pathLst>
                <a:path extrusionOk="0" h="4016" w="1886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79"/>
            <p:cNvSpPr/>
            <p:nvPr/>
          </p:nvSpPr>
          <p:spPr>
            <a:xfrm>
              <a:off x="2780032" y="4521513"/>
              <a:ext cx="106589" cy="86973"/>
            </a:xfrm>
            <a:custGeom>
              <a:rect b="b" l="l" r="r" t="t"/>
              <a:pathLst>
                <a:path extrusionOk="0" h="3312" w="4059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79"/>
            <p:cNvSpPr/>
            <p:nvPr/>
          </p:nvSpPr>
          <p:spPr>
            <a:xfrm>
              <a:off x="2782553" y="4545620"/>
              <a:ext cx="20614" cy="48292"/>
            </a:xfrm>
            <a:custGeom>
              <a:rect b="b" l="l" r="r" t="t"/>
              <a:pathLst>
                <a:path extrusionOk="0" h="1839" w="785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79"/>
            <p:cNvSpPr/>
            <p:nvPr/>
          </p:nvSpPr>
          <p:spPr>
            <a:xfrm>
              <a:off x="2780032" y="4521514"/>
              <a:ext cx="106826" cy="28912"/>
            </a:xfrm>
            <a:custGeom>
              <a:rect b="b" l="l" r="r" t="t"/>
              <a:pathLst>
                <a:path extrusionOk="0" h="1101" w="4068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79"/>
            <p:cNvSpPr/>
            <p:nvPr/>
          </p:nvSpPr>
          <p:spPr>
            <a:xfrm>
              <a:off x="2788068" y="4589107"/>
              <a:ext cx="90518" cy="19380"/>
            </a:xfrm>
            <a:custGeom>
              <a:rect b="b" l="l" r="r" t="t"/>
              <a:pathLst>
                <a:path extrusionOk="0" h="738" w="3447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79"/>
            <p:cNvSpPr/>
            <p:nvPr/>
          </p:nvSpPr>
          <p:spPr>
            <a:xfrm>
              <a:off x="2780032" y="4521514"/>
              <a:ext cx="106589" cy="28912"/>
            </a:xfrm>
            <a:custGeom>
              <a:rect b="b" l="l" r="r" t="t"/>
              <a:pathLst>
                <a:path extrusionOk="0" h="1101" w="4059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79"/>
            <p:cNvSpPr/>
            <p:nvPr/>
          </p:nvSpPr>
          <p:spPr>
            <a:xfrm>
              <a:off x="2788068" y="4589107"/>
              <a:ext cx="21139" cy="19380"/>
            </a:xfrm>
            <a:custGeom>
              <a:rect b="b" l="l" r="r" t="t"/>
              <a:pathLst>
                <a:path extrusionOk="0" h="738" w="805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79"/>
            <p:cNvSpPr/>
            <p:nvPr/>
          </p:nvSpPr>
          <p:spPr>
            <a:xfrm>
              <a:off x="2838093" y="4439504"/>
              <a:ext cx="64363" cy="48161"/>
            </a:xfrm>
            <a:custGeom>
              <a:rect b="b" l="l" r="r" t="t"/>
              <a:pathLst>
                <a:path extrusionOk="0" h="1834" w="2451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79"/>
            <p:cNvSpPr/>
            <p:nvPr/>
          </p:nvSpPr>
          <p:spPr>
            <a:xfrm>
              <a:off x="2838093" y="4463715"/>
              <a:ext cx="64363" cy="23949"/>
            </a:xfrm>
            <a:custGeom>
              <a:rect b="b" l="l" r="r" t="t"/>
              <a:pathLst>
                <a:path extrusionOk="0" h="912" w="2451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79"/>
            <p:cNvSpPr/>
            <p:nvPr/>
          </p:nvSpPr>
          <p:spPr>
            <a:xfrm>
              <a:off x="2764197" y="4439504"/>
              <a:ext cx="64363" cy="48161"/>
            </a:xfrm>
            <a:custGeom>
              <a:rect b="b" l="l" r="r" t="t"/>
              <a:pathLst>
                <a:path extrusionOk="0" h="1834" w="2451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79"/>
            <p:cNvSpPr/>
            <p:nvPr/>
          </p:nvSpPr>
          <p:spPr>
            <a:xfrm>
              <a:off x="2764197" y="4463715"/>
              <a:ext cx="64363" cy="23949"/>
            </a:xfrm>
            <a:custGeom>
              <a:rect b="b" l="l" r="r" t="t"/>
              <a:pathLst>
                <a:path extrusionOk="0" h="912" w="2451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79"/>
            <p:cNvSpPr/>
            <p:nvPr/>
          </p:nvSpPr>
          <p:spPr>
            <a:xfrm>
              <a:off x="2765694" y="4502160"/>
              <a:ext cx="135239" cy="29175"/>
            </a:xfrm>
            <a:custGeom>
              <a:rect b="b" l="l" r="r" t="t"/>
              <a:pathLst>
                <a:path extrusionOk="0" h="1111" w="515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8" name="Google Shape;9128;p79"/>
          <p:cNvGrpSpPr/>
          <p:nvPr/>
        </p:nvGrpSpPr>
        <p:grpSpPr>
          <a:xfrm>
            <a:off x="1293506" y="2939716"/>
            <a:ext cx="374730" cy="272211"/>
            <a:chOff x="1293506" y="2939716"/>
            <a:chExt cx="374730" cy="272211"/>
          </a:xfrm>
        </p:grpSpPr>
        <p:sp>
          <p:nvSpPr>
            <p:cNvPr id="9129" name="Google Shape;9129;p79"/>
            <p:cNvSpPr/>
            <p:nvPr/>
          </p:nvSpPr>
          <p:spPr>
            <a:xfrm>
              <a:off x="1311599" y="2939716"/>
              <a:ext cx="338544" cy="248078"/>
            </a:xfrm>
            <a:custGeom>
              <a:rect b="b" l="l" r="r" t="t"/>
              <a:pathLst>
                <a:path extrusionOk="0" h="9447" w="12892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79"/>
            <p:cNvSpPr/>
            <p:nvPr/>
          </p:nvSpPr>
          <p:spPr>
            <a:xfrm>
              <a:off x="1335706" y="2964112"/>
              <a:ext cx="290304" cy="193274"/>
            </a:xfrm>
            <a:custGeom>
              <a:rect b="b" l="l" r="r" t="t"/>
              <a:pathLst>
                <a:path extrusionOk="0" h="7360" w="11055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79"/>
            <p:cNvSpPr/>
            <p:nvPr/>
          </p:nvSpPr>
          <p:spPr>
            <a:xfrm>
              <a:off x="1335706" y="3121173"/>
              <a:ext cx="169430" cy="36213"/>
            </a:xfrm>
            <a:custGeom>
              <a:rect b="b" l="l" r="r" t="t"/>
              <a:pathLst>
                <a:path extrusionOk="0" h="1379" w="6452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79"/>
            <p:cNvSpPr/>
            <p:nvPr/>
          </p:nvSpPr>
          <p:spPr>
            <a:xfrm>
              <a:off x="1505109" y="2964112"/>
              <a:ext cx="120901" cy="96532"/>
            </a:xfrm>
            <a:custGeom>
              <a:rect b="b" l="l" r="r" t="t"/>
              <a:pathLst>
                <a:path extrusionOk="0" h="3676" w="4604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79"/>
            <p:cNvSpPr/>
            <p:nvPr/>
          </p:nvSpPr>
          <p:spPr>
            <a:xfrm>
              <a:off x="1505109" y="3060617"/>
              <a:ext cx="120901" cy="96768"/>
            </a:xfrm>
            <a:custGeom>
              <a:rect b="b" l="l" r="r" t="t"/>
              <a:pathLst>
                <a:path extrusionOk="0" h="3685" w="4604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79"/>
            <p:cNvSpPr/>
            <p:nvPr/>
          </p:nvSpPr>
          <p:spPr>
            <a:xfrm>
              <a:off x="1293506" y="3181755"/>
              <a:ext cx="374730" cy="30173"/>
            </a:xfrm>
            <a:custGeom>
              <a:rect b="b" l="l" r="r" t="t"/>
              <a:pathLst>
                <a:path extrusionOk="0" h="1149" w="1427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79"/>
            <p:cNvSpPr/>
            <p:nvPr/>
          </p:nvSpPr>
          <p:spPr>
            <a:xfrm>
              <a:off x="1293506" y="3181755"/>
              <a:ext cx="374730" cy="12080"/>
            </a:xfrm>
            <a:custGeom>
              <a:rect b="b" l="l" r="r" t="t"/>
              <a:pathLst>
                <a:path extrusionOk="0" h="460" w="1427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79"/>
            <p:cNvSpPr/>
            <p:nvPr/>
          </p:nvSpPr>
          <p:spPr>
            <a:xfrm>
              <a:off x="1444527" y="3181755"/>
              <a:ext cx="72661" cy="18119"/>
            </a:xfrm>
            <a:custGeom>
              <a:rect b="b" l="l" r="r" t="t"/>
              <a:pathLst>
                <a:path extrusionOk="0" h="690" w="2767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79"/>
            <p:cNvSpPr/>
            <p:nvPr/>
          </p:nvSpPr>
          <p:spPr>
            <a:xfrm>
              <a:off x="1535256" y="3036484"/>
              <a:ext cx="60345" cy="24159"/>
            </a:xfrm>
            <a:custGeom>
              <a:rect b="b" l="l" r="r" t="t"/>
              <a:pathLst>
                <a:path extrusionOk="0" h="920" w="2298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79"/>
            <p:cNvSpPr/>
            <p:nvPr/>
          </p:nvSpPr>
          <p:spPr>
            <a:xfrm>
              <a:off x="1553349" y="3018391"/>
              <a:ext cx="24422" cy="30435"/>
            </a:xfrm>
            <a:custGeom>
              <a:rect b="b" l="l" r="r" t="t"/>
              <a:pathLst>
                <a:path extrusionOk="0" h="1159" w="93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79"/>
            <p:cNvSpPr/>
            <p:nvPr/>
          </p:nvSpPr>
          <p:spPr>
            <a:xfrm>
              <a:off x="1547335" y="2988245"/>
              <a:ext cx="36449" cy="42226"/>
            </a:xfrm>
            <a:custGeom>
              <a:rect b="b" l="l" r="r" t="t"/>
              <a:pathLst>
                <a:path extrusionOk="0" h="1608" w="1388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79"/>
            <p:cNvSpPr/>
            <p:nvPr/>
          </p:nvSpPr>
          <p:spPr>
            <a:xfrm>
              <a:off x="1547335" y="2988245"/>
              <a:ext cx="24133" cy="42331"/>
            </a:xfrm>
            <a:custGeom>
              <a:rect b="b" l="l" r="r" t="t"/>
              <a:pathLst>
                <a:path extrusionOk="0" h="1612" w="919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79"/>
            <p:cNvSpPr/>
            <p:nvPr/>
          </p:nvSpPr>
          <p:spPr>
            <a:xfrm>
              <a:off x="1547335" y="2988245"/>
              <a:ext cx="36449" cy="17857"/>
            </a:xfrm>
            <a:custGeom>
              <a:rect b="b" l="l" r="r" t="t"/>
              <a:pathLst>
                <a:path extrusionOk="0" h="680" w="1388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79"/>
            <p:cNvSpPr/>
            <p:nvPr/>
          </p:nvSpPr>
          <p:spPr>
            <a:xfrm>
              <a:off x="1547335" y="2988245"/>
              <a:ext cx="24133" cy="15099"/>
            </a:xfrm>
            <a:custGeom>
              <a:rect b="b" l="l" r="r" t="t"/>
              <a:pathLst>
                <a:path extrusionOk="0" h="575" w="919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79"/>
            <p:cNvSpPr/>
            <p:nvPr/>
          </p:nvSpPr>
          <p:spPr>
            <a:xfrm>
              <a:off x="1535256" y="3133252"/>
              <a:ext cx="60345" cy="24133"/>
            </a:xfrm>
            <a:custGeom>
              <a:rect b="b" l="l" r="r" t="t"/>
              <a:pathLst>
                <a:path extrusionOk="0" h="919" w="2298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79"/>
            <p:cNvSpPr/>
            <p:nvPr/>
          </p:nvSpPr>
          <p:spPr>
            <a:xfrm>
              <a:off x="1553349" y="3115159"/>
              <a:ext cx="24422" cy="30173"/>
            </a:xfrm>
            <a:custGeom>
              <a:rect b="b" l="l" r="r" t="t"/>
              <a:pathLst>
                <a:path extrusionOk="0" h="1149" w="93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79"/>
            <p:cNvSpPr/>
            <p:nvPr/>
          </p:nvSpPr>
          <p:spPr>
            <a:xfrm>
              <a:off x="1547335" y="3084986"/>
              <a:ext cx="36449" cy="42252"/>
            </a:xfrm>
            <a:custGeom>
              <a:rect b="b" l="l" r="r" t="t"/>
              <a:pathLst>
                <a:path extrusionOk="0" h="1609" w="1388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79"/>
            <p:cNvSpPr/>
            <p:nvPr/>
          </p:nvSpPr>
          <p:spPr>
            <a:xfrm>
              <a:off x="1547335" y="3084986"/>
              <a:ext cx="24133" cy="42331"/>
            </a:xfrm>
            <a:custGeom>
              <a:rect b="b" l="l" r="r" t="t"/>
              <a:pathLst>
                <a:path extrusionOk="0" h="1612" w="919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79"/>
            <p:cNvSpPr/>
            <p:nvPr/>
          </p:nvSpPr>
          <p:spPr>
            <a:xfrm>
              <a:off x="1547335" y="3084986"/>
              <a:ext cx="36449" cy="17883"/>
            </a:xfrm>
            <a:custGeom>
              <a:rect b="b" l="l" r="r" t="t"/>
              <a:pathLst>
                <a:path extrusionOk="0" h="681" w="1388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79"/>
            <p:cNvSpPr/>
            <p:nvPr/>
          </p:nvSpPr>
          <p:spPr>
            <a:xfrm>
              <a:off x="1547335" y="3084986"/>
              <a:ext cx="24133" cy="15099"/>
            </a:xfrm>
            <a:custGeom>
              <a:rect b="b" l="l" r="r" t="t"/>
              <a:pathLst>
                <a:path extrusionOk="0" h="575" w="919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79"/>
            <p:cNvSpPr/>
            <p:nvPr/>
          </p:nvSpPr>
          <p:spPr>
            <a:xfrm>
              <a:off x="1384234" y="3042524"/>
              <a:ext cx="72399" cy="90755"/>
            </a:xfrm>
            <a:custGeom>
              <a:rect b="b" l="l" r="r" t="t"/>
              <a:pathLst>
                <a:path extrusionOk="0" h="3456" w="2757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79"/>
            <p:cNvSpPr/>
            <p:nvPr/>
          </p:nvSpPr>
          <p:spPr>
            <a:xfrm>
              <a:off x="1407081" y="3042524"/>
              <a:ext cx="26680" cy="18251"/>
            </a:xfrm>
            <a:custGeom>
              <a:rect b="b" l="l" r="r" t="t"/>
              <a:pathLst>
                <a:path extrusionOk="0" h="695" w="1016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79"/>
            <p:cNvSpPr/>
            <p:nvPr/>
          </p:nvSpPr>
          <p:spPr>
            <a:xfrm>
              <a:off x="1384234" y="3061615"/>
              <a:ext cx="72399" cy="71664"/>
            </a:xfrm>
            <a:custGeom>
              <a:rect b="b" l="l" r="r" t="t"/>
              <a:pathLst>
                <a:path extrusionOk="0" h="2729" w="2757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79"/>
            <p:cNvSpPr/>
            <p:nvPr/>
          </p:nvSpPr>
          <p:spPr>
            <a:xfrm>
              <a:off x="1396288" y="2994258"/>
              <a:ext cx="48266" cy="54568"/>
            </a:xfrm>
            <a:custGeom>
              <a:rect b="b" l="l" r="r" t="t"/>
              <a:pathLst>
                <a:path extrusionOk="0" h="2078" w="1838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79"/>
            <p:cNvSpPr/>
            <p:nvPr/>
          </p:nvSpPr>
          <p:spPr>
            <a:xfrm>
              <a:off x="1396025" y="2994258"/>
              <a:ext cx="33455" cy="54384"/>
            </a:xfrm>
            <a:custGeom>
              <a:rect b="b" l="l" r="r" t="t"/>
              <a:pathLst>
                <a:path extrusionOk="0" h="2071" w="1274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79"/>
            <p:cNvSpPr/>
            <p:nvPr/>
          </p:nvSpPr>
          <p:spPr>
            <a:xfrm>
              <a:off x="1396288" y="2994258"/>
              <a:ext cx="48528" cy="24159"/>
            </a:xfrm>
            <a:custGeom>
              <a:rect b="b" l="l" r="r" t="t"/>
              <a:pathLst>
                <a:path extrusionOk="0" h="920" w="1848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79"/>
            <p:cNvSpPr/>
            <p:nvPr/>
          </p:nvSpPr>
          <p:spPr>
            <a:xfrm>
              <a:off x="1396025" y="2994258"/>
              <a:ext cx="33455" cy="21901"/>
            </a:xfrm>
            <a:custGeom>
              <a:rect b="b" l="l" r="r" t="t"/>
              <a:pathLst>
                <a:path extrusionOk="0" h="834" w="1274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79"/>
            <p:cNvSpPr/>
            <p:nvPr/>
          </p:nvSpPr>
          <p:spPr>
            <a:xfrm>
              <a:off x="1384234" y="3072434"/>
              <a:ext cx="30173" cy="60844"/>
            </a:xfrm>
            <a:custGeom>
              <a:rect b="b" l="l" r="r" t="t"/>
              <a:pathLst>
                <a:path extrusionOk="0" h="2317" w="1149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79"/>
            <p:cNvSpPr/>
            <p:nvPr/>
          </p:nvSpPr>
          <p:spPr>
            <a:xfrm>
              <a:off x="1426434" y="3072434"/>
              <a:ext cx="30199" cy="60844"/>
            </a:xfrm>
            <a:custGeom>
              <a:rect b="b" l="l" r="r" t="t"/>
              <a:pathLst>
                <a:path extrusionOk="0" h="2317" w="115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79"/>
            <p:cNvSpPr/>
            <p:nvPr/>
          </p:nvSpPr>
          <p:spPr>
            <a:xfrm>
              <a:off x="1408341" y="3121173"/>
              <a:ext cx="24159" cy="12106"/>
            </a:xfrm>
            <a:custGeom>
              <a:rect b="b" l="l" r="r" t="t"/>
              <a:pathLst>
                <a:path extrusionOk="0" h="461" w="92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9" name="Google Shape;9159;p79"/>
          <p:cNvGrpSpPr/>
          <p:nvPr/>
        </p:nvGrpSpPr>
        <p:grpSpPr>
          <a:xfrm>
            <a:off x="6669900" y="1505474"/>
            <a:ext cx="345083" cy="369216"/>
            <a:chOff x="6669900" y="1505474"/>
            <a:chExt cx="345083" cy="369216"/>
          </a:xfrm>
        </p:grpSpPr>
        <p:sp>
          <p:nvSpPr>
            <p:cNvPr id="9160" name="Google Shape;9160;p79"/>
            <p:cNvSpPr/>
            <p:nvPr/>
          </p:nvSpPr>
          <p:spPr>
            <a:xfrm>
              <a:off x="6700309" y="1505474"/>
              <a:ext cx="48292" cy="42252"/>
            </a:xfrm>
            <a:custGeom>
              <a:rect b="b" l="l" r="r" t="t"/>
              <a:pathLst>
                <a:path extrusionOk="0" h="1609" w="1839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79"/>
            <p:cNvSpPr/>
            <p:nvPr/>
          </p:nvSpPr>
          <p:spPr>
            <a:xfrm>
              <a:off x="6700309" y="1505474"/>
              <a:ext cx="33455" cy="42252"/>
            </a:xfrm>
            <a:custGeom>
              <a:rect b="b" l="l" r="r" t="t"/>
              <a:pathLst>
                <a:path extrusionOk="0" h="1609" w="1274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79"/>
            <p:cNvSpPr/>
            <p:nvPr/>
          </p:nvSpPr>
          <p:spPr>
            <a:xfrm>
              <a:off x="6669900" y="1608255"/>
              <a:ext cx="109110" cy="84715"/>
            </a:xfrm>
            <a:custGeom>
              <a:rect b="b" l="l" r="r" t="t"/>
              <a:pathLst>
                <a:path extrusionOk="0" h="3226" w="4155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79"/>
            <p:cNvSpPr/>
            <p:nvPr/>
          </p:nvSpPr>
          <p:spPr>
            <a:xfrm>
              <a:off x="6706086" y="1608255"/>
              <a:ext cx="36974" cy="24422"/>
            </a:xfrm>
            <a:custGeom>
              <a:rect b="b" l="l" r="r" t="t"/>
              <a:pathLst>
                <a:path extrusionOk="0" h="930" w="1408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79"/>
            <p:cNvSpPr/>
            <p:nvPr/>
          </p:nvSpPr>
          <p:spPr>
            <a:xfrm>
              <a:off x="6669900" y="1640188"/>
              <a:ext cx="109110" cy="52783"/>
            </a:xfrm>
            <a:custGeom>
              <a:rect b="b" l="l" r="r" t="t"/>
              <a:pathLst>
                <a:path extrusionOk="0" h="2010" w="4155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79"/>
            <p:cNvSpPr/>
            <p:nvPr/>
          </p:nvSpPr>
          <p:spPr>
            <a:xfrm>
              <a:off x="6681953" y="1523567"/>
              <a:ext cx="84741" cy="84715"/>
            </a:xfrm>
            <a:custGeom>
              <a:rect b="b" l="l" r="r" t="t"/>
              <a:pathLst>
                <a:path extrusionOk="0" h="3226" w="3227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79"/>
            <p:cNvSpPr/>
            <p:nvPr/>
          </p:nvSpPr>
          <p:spPr>
            <a:xfrm>
              <a:off x="6697552" y="1523567"/>
              <a:ext cx="70902" cy="76180"/>
            </a:xfrm>
            <a:custGeom>
              <a:rect b="b" l="l" r="r" t="t"/>
              <a:pathLst>
                <a:path extrusionOk="0" h="2901" w="270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79"/>
            <p:cNvSpPr/>
            <p:nvPr/>
          </p:nvSpPr>
          <p:spPr>
            <a:xfrm>
              <a:off x="6687993" y="1560909"/>
              <a:ext cx="72661" cy="59453"/>
            </a:xfrm>
            <a:custGeom>
              <a:rect b="b" l="l" r="r" t="t"/>
              <a:pathLst>
                <a:path extrusionOk="0" h="2264" w="2767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79"/>
            <p:cNvSpPr/>
            <p:nvPr/>
          </p:nvSpPr>
          <p:spPr>
            <a:xfrm>
              <a:off x="6688256" y="1560909"/>
              <a:ext cx="72661" cy="58954"/>
            </a:xfrm>
            <a:custGeom>
              <a:rect b="b" l="l" r="r" t="t"/>
              <a:pathLst>
                <a:path extrusionOk="0" h="2245" w="2767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79"/>
            <p:cNvSpPr/>
            <p:nvPr/>
          </p:nvSpPr>
          <p:spPr>
            <a:xfrm>
              <a:off x="6669900" y="1652503"/>
              <a:ext cx="24396" cy="40467"/>
            </a:xfrm>
            <a:custGeom>
              <a:rect b="b" l="l" r="r" t="t"/>
              <a:pathLst>
                <a:path extrusionOk="0" h="1541" w="929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79"/>
            <p:cNvSpPr/>
            <p:nvPr/>
          </p:nvSpPr>
          <p:spPr>
            <a:xfrm>
              <a:off x="6754588" y="1652503"/>
              <a:ext cx="24422" cy="40467"/>
            </a:xfrm>
            <a:custGeom>
              <a:rect b="b" l="l" r="r" t="t"/>
              <a:pathLst>
                <a:path extrusionOk="0" h="1541" w="93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79"/>
            <p:cNvSpPr/>
            <p:nvPr/>
          </p:nvSpPr>
          <p:spPr>
            <a:xfrm>
              <a:off x="6767797" y="1578004"/>
              <a:ext cx="201440" cy="110791"/>
            </a:xfrm>
            <a:custGeom>
              <a:rect b="b" l="l" r="r" t="t"/>
              <a:pathLst>
                <a:path extrusionOk="0" h="4219" w="7671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79"/>
            <p:cNvSpPr/>
            <p:nvPr/>
          </p:nvSpPr>
          <p:spPr>
            <a:xfrm>
              <a:off x="6711128" y="1710617"/>
              <a:ext cx="199917" cy="109557"/>
            </a:xfrm>
            <a:custGeom>
              <a:rect b="b" l="l" r="r" t="t"/>
              <a:pathLst>
                <a:path extrusionOk="0" h="4172" w="7613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79"/>
            <p:cNvSpPr/>
            <p:nvPr/>
          </p:nvSpPr>
          <p:spPr>
            <a:xfrm>
              <a:off x="6893819" y="1795988"/>
              <a:ext cx="121164" cy="78701"/>
            </a:xfrm>
            <a:custGeom>
              <a:rect b="b" l="l" r="r" t="t"/>
              <a:pathLst>
                <a:path extrusionOk="0" h="2997" w="4614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79"/>
            <p:cNvSpPr/>
            <p:nvPr/>
          </p:nvSpPr>
          <p:spPr>
            <a:xfrm>
              <a:off x="6893819" y="1812584"/>
              <a:ext cx="121164" cy="62105"/>
            </a:xfrm>
            <a:custGeom>
              <a:rect b="b" l="l" r="r" t="t"/>
              <a:pathLst>
                <a:path extrusionOk="0" h="2365" w="4614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79"/>
            <p:cNvSpPr/>
            <p:nvPr/>
          </p:nvSpPr>
          <p:spPr>
            <a:xfrm>
              <a:off x="6912175" y="1711063"/>
              <a:ext cx="30173" cy="66622"/>
            </a:xfrm>
            <a:custGeom>
              <a:rect b="b" l="l" r="r" t="t"/>
              <a:pathLst>
                <a:path extrusionOk="0" h="2537" w="1149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79"/>
            <p:cNvSpPr/>
            <p:nvPr/>
          </p:nvSpPr>
          <p:spPr>
            <a:xfrm>
              <a:off x="6924228" y="1705260"/>
              <a:ext cx="72661" cy="72425"/>
            </a:xfrm>
            <a:custGeom>
              <a:rect b="b" l="l" r="r" t="t"/>
              <a:pathLst>
                <a:path extrusionOk="0" h="2758" w="2767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79"/>
            <p:cNvSpPr/>
            <p:nvPr/>
          </p:nvSpPr>
          <p:spPr>
            <a:xfrm>
              <a:off x="6936307" y="1795988"/>
              <a:ext cx="36213" cy="14679"/>
            </a:xfrm>
            <a:custGeom>
              <a:rect b="b" l="l" r="r" t="t"/>
              <a:pathLst>
                <a:path extrusionOk="0" h="559" w="1379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79"/>
            <p:cNvSpPr/>
            <p:nvPr/>
          </p:nvSpPr>
          <p:spPr>
            <a:xfrm>
              <a:off x="6918214" y="1735433"/>
              <a:ext cx="72635" cy="66622"/>
            </a:xfrm>
            <a:custGeom>
              <a:rect b="b" l="l" r="r" t="t"/>
              <a:pathLst>
                <a:path extrusionOk="0" h="2537" w="2766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79"/>
            <p:cNvSpPr/>
            <p:nvPr/>
          </p:nvSpPr>
          <p:spPr>
            <a:xfrm>
              <a:off x="6917952" y="1735433"/>
              <a:ext cx="72661" cy="65125"/>
            </a:xfrm>
            <a:custGeom>
              <a:rect b="b" l="l" r="r" t="t"/>
              <a:pathLst>
                <a:path extrusionOk="0" h="2480" w="2767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79"/>
            <p:cNvSpPr/>
            <p:nvPr/>
          </p:nvSpPr>
          <p:spPr>
            <a:xfrm>
              <a:off x="6893819" y="1825898"/>
              <a:ext cx="24422" cy="48528"/>
            </a:xfrm>
            <a:custGeom>
              <a:rect b="b" l="l" r="r" t="t"/>
              <a:pathLst>
                <a:path extrusionOk="0" h="1848" w="93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79"/>
            <p:cNvSpPr/>
            <p:nvPr/>
          </p:nvSpPr>
          <p:spPr>
            <a:xfrm>
              <a:off x="6990587" y="1825898"/>
              <a:ext cx="24396" cy="48528"/>
            </a:xfrm>
            <a:custGeom>
              <a:rect b="b" l="l" r="r" t="t"/>
              <a:pathLst>
                <a:path extrusionOk="0" h="1848" w="929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2" name="Google Shape;9182;p79"/>
          <p:cNvGrpSpPr/>
          <p:nvPr/>
        </p:nvGrpSpPr>
        <p:grpSpPr>
          <a:xfrm>
            <a:off x="7117003" y="1518000"/>
            <a:ext cx="333003" cy="344085"/>
            <a:chOff x="7117003" y="1518000"/>
            <a:chExt cx="333003" cy="344085"/>
          </a:xfrm>
        </p:grpSpPr>
        <p:sp>
          <p:nvSpPr>
            <p:cNvPr id="9183" name="Google Shape;9183;p79"/>
            <p:cNvSpPr/>
            <p:nvPr/>
          </p:nvSpPr>
          <p:spPr>
            <a:xfrm>
              <a:off x="7161645" y="1518000"/>
              <a:ext cx="241119" cy="57116"/>
            </a:xfrm>
            <a:custGeom>
              <a:rect b="b" l="l" r="r" t="t"/>
              <a:pathLst>
                <a:path extrusionOk="0" h="2175" w="9182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79"/>
            <p:cNvSpPr/>
            <p:nvPr/>
          </p:nvSpPr>
          <p:spPr>
            <a:xfrm>
              <a:off x="7168525" y="1808068"/>
              <a:ext cx="232217" cy="54017"/>
            </a:xfrm>
            <a:custGeom>
              <a:rect b="b" l="l" r="r" t="t"/>
              <a:pathLst>
                <a:path extrusionOk="0" h="2057" w="8843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79"/>
            <p:cNvSpPr/>
            <p:nvPr/>
          </p:nvSpPr>
          <p:spPr>
            <a:xfrm>
              <a:off x="7174801" y="1735931"/>
              <a:ext cx="25157" cy="20141"/>
            </a:xfrm>
            <a:custGeom>
              <a:rect b="b" l="l" r="r" t="t"/>
              <a:pathLst>
                <a:path extrusionOk="0" h="767" w="958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79"/>
            <p:cNvSpPr/>
            <p:nvPr/>
          </p:nvSpPr>
          <p:spPr>
            <a:xfrm>
              <a:off x="7173803" y="1756047"/>
              <a:ext cx="27652" cy="35714"/>
            </a:xfrm>
            <a:custGeom>
              <a:rect b="b" l="l" r="r" t="t"/>
              <a:pathLst>
                <a:path extrusionOk="0" h="1360" w="1053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79"/>
            <p:cNvSpPr/>
            <p:nvPr/>
          </p:nvSpPr>
          <p:spPr>
            <a:xfrm>
              <a:off x="7159964" y="1726373"/>
              <a:ext cx="23161" cy="65387"/>
            </a:xfrm>
            <a:custGeom>
              <a:rect b="b" l="l" r="r" t="t"/>
              <a:pathLst>
                <a:path extrusionOk="0" h="2490" w="882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79"/>
            <p:cNvSpPr/>
            <p:nvPr/>
          </p:nvSpPr>
          <p:spPr>
            <a:xfrm>
              <a:off x="7192132" y="1725874"/>
              <a:ext cx="23398" cy="65886"/>
            </a:xfrm>
            <a:custGeom>
              <a:rect b="b" l="l" r="r" t="t"/>
              <a:pathLst>
                <a:path extrusionOk="0" h="2509" w="891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79"/>
            <p:cNvSpPr/>
            <p:nvPr/>
          </p:nvSpPr>
          <p:spPr>
            <a:xfrm>
              <a:off x="7155447" y="1714057"/>
              <a:ext cx="63864" cy="37368"/>
            </a:xfrm>
            <a:custGeom>
              <a:rect b="b" l="l" r="r" t="t"/>
              <a:pathLst>
                <a:path extrusionOk="0" h="1423" w="2432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79"/>
            <p:cNvSpPr/>
            <p:nvPr/>
          </p:nvSpPr>
          <p:spPr>
            <a:xfrm>
              <a:off x="7142133" y="1596202"/>
              <a:ext cx="90755" cy="64101"/>
            </a:xfrm>
            <a:custGeom>
              <a:rect b="b" l="l" r="r" t="t"/>
              <a:pathLst>
                <a:path extrusionOk="0" h="2441" w="3456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79"/>
            <p:cNvSpPr/>
            <p:nvPr/>
          </p:nvSpPr>
          <p:spPr>
            <a:xfrm>
              <a:off x="7142133" y="1596202"/>
              <a:ext cx="49264" cy="64101"/>
            </a:xfrm>
            <a:custGeom>
              <a:rect b="b" l="l" r="r" t="t"/>
              <a:pathLst>
                <a:path extrusionOk="0" h="2441" w="1876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79"/>
            <p:cNvSpPr/>
            <p:nvPr/>
          </p:nvSpPr>
          <p:spPr>
            <a:xfrm>
              <a:off x="7220546" y="1653685"/>
              <a:ext cx="19879" cy="26733"/>
            </a:xfrm>
            <a:custGeom>
              <a:rect b="b" l="l" r="r" t="t"/>
              <a:pathLst>
                <a:path extrusionOk="0" h="1018" w="757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79"/>
            <p:cNvSpPr/>
            <p:nvPr/>
          </p:nvSpPr>
          <p:spPr>
            <a:xfrm>
              <a:off x="7134833" y="1653738"/>
              <a:ext cx="19879" cy="26628"/>
            </a:xfrm>
            <a:custGeom>
              <a:rect b="b" l="l" r="r" t="t"/>
              <a:pathLst>
                <a:path extrusionOk="0" h="1014" w="757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79"/>
            <p:cNvSpPr/>
            <p:nvPr/>
          </p:nvSpPr>
          <p:spPr>
            <a:xfrm>
              <a:off x="7171019" y="1700349"/>
              <a:ext cx="33219" cy="38130"/>
            </a:xfrm>
            <a:custGeom>
              <a:rect b="b" l="l" r="r" t="t"/>
              <a:pathLst>
                <a:path extrusionOk="0" h="1452" w="1265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79"/>
            <p:cNvSpPr/>
            <p:nvPr/>
          </p:nvSpPr>
          <p:spPr>
            <a:xfrm>
              <a:off x="7171019" y="1700428"/>
              <a:ext cx="20378" cy="38051"/>
            </a:xfrm>
            <a:custGeom>
              <a:rect b="b" l="l" r="r" t="t"/>
              <a:pathLst>
                <a:path extrusionOk="0" h="1449" w="776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79"/>
            <p:cNvSpPr/>
            <p:nvPr/>
          </p:nvSpPr>
          <p:spPr>
            <a:xfrm>
              <a:off x="7151928" y="1633728"/>
              <a:ext cx="71401" cy="76338"/>
            </a:xfrm>
            <a:custGeom>
              <a:rect b="b" l="l" r="r" t="t"/>
              <a:pathLst>
                <a:path extrusionOk="0" h="2907" w="2719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79"/>
            <p:cNvSpPr/>
            <p:nvPr/>
          </p:nvSpPr>
          <p:spPr>
            <a:xfrm>
              <a:off x="7151928" y="1633728"/>
              <a:ext cx="51785" cy="76338"/>
            </a:xfrm>
            <a:custGeom>
              <a:rect b="b" l="l" r="r" t="t"/>
              <a:pathLst>
                <a:path extrusionOk="0" h="2907" w="1972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79"/>
            <p:cNvSpPr/>
            <p:nvPr/>
          </p:nvSpPr>
          <p:spPr>
            <a:xfrm>
              <a:off x="7117003" y="1723353"/>
              <a:ext cx="61081" cy="68407"/>
            </a:xfrm>
            <a:custGeom>
              <a:rect b="b" l="l" r="r" t="t"/>
              <a:pathLst>
                <a:path extrusionOk="0" h="2605" w="2326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79"/>
            <p:cNvSpPr/>
            <p:nvPr/>
          </p:nvSpPr>
          <p:spPr>
            <a:xfrm>
              <a:off x="7197174" y="1723616"/>
              <a:ext cx="60319" cy="68145"/>
            </a:xfrm>
            <a:custGeom>
              <a:rect b="b" l="l" r="r" t="t"/>
              <a:pathLst>
                <a:path extrusionOk="0" h="2595" w="2297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79"/>
            <p:cNvSpPr/>
            <p:nvPr/>
          </p:nvSpPr>
          <p:spPr>
            <a:xfrm>
              <a:off x="7136094" y="1759303"/>
              <a:ext cx="11082" cy="32457"/>
            </a:xfrm>
            <a:custGeom>
              <a:rect b="b" l="l" r="r" t="t"/>
              <a:pathLst>
                <a:path extrusionOk="0" h="1236" w="422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79"/>
            <p:cNvSpPr/>
            <p:nvPr/>
          </p:nvSpPr>
          <p:spPr>
            <a:xfrm>
              <a:off x="7227583" y="1759303"/>
              <a:ext cx="11082" cy="32457"/>
            </a:xfrm>
            <a:custGeom>
              <a:rect b="b" l="l" r="r" t="t"/>
              <a:pathLst>
                <a:path extrusionOk="0" h="1236" w="422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79"/>
            <p:cNvSpPr/>
            <p:nvPr/>
          </p:nvSpPr>
          <p:spPr>
            <a:xfrm>
              <a:off x="7117003" y="1723353"/>
              <a:ext cx="42988" cy="68407"/>
            </a:xfrm>
            <a:custGeom>
              <a:rect b="b" l="l" r="r" t="t"/>
              <a:pathLst>
                <a:path extrusionOk="0" h="2605" w="1637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79"/>
            <p:cNvSpPr/>
            <p:nvPr/>
          </p:nvSpPr>
          <p:spPr>
            <a:xfrm>
              <a:off x="7367313" y="1735931"/>
              <a:ext cx="25393" cy="20141"/>
            </a:xfrm>
            <a:custGeom>
              <a:rect b="b" l="l" r="r" t="t"/>
              <a:pathLst>
                <a:path extrusionOk="0" h="767" w="967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79"/>
            <p:cNvSpPr/>
            <p:nvPr/>
          </p:nvSpPr>
          <p:spPr>
            <a:xfrm>
              <a:off x="7366551" y="1756047"/>
              <a:ext cx="27415" cy="35714"/>
            </a:xfrm>
            <a:custGeom>
              <a:rect b="b" l="l" r="r" t="t"/>
              <a:pathLst>
                <a:path extrusionOk="0" h="1360" w="1044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79"/>
            <p:cNvSpPr/>
            <p:nvPr/>
          </p:nvSpPr>
          <p:spPr>
            <a:xfrm>
              <a:off x="7352476" y="1726373"/>
              <a:ext cx="23398" cy="65387"/>
            </a:xfrm>
            <a:custGeom>
              <a:rect b="b" l="l" r="r" t="t"/>
              <a:pathLst>
                <a:path extrusionOk="0" h="2490" w="891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79"/>
            <p:cNvSpPr/>
            <p:nvPr/>
          </p:nvSpPr>
          <p:spPr>
            <a:xfrm>
              <a:off x="7384907" y="1725874"/>
              <a:ext cx="23398" cy="65886"/>
            </a:xfrm>
            <a:custGeom>
              <a:rect b="b" l="l" r="r" t="t"/>
              <a:pathLst>
                <a:path extrusionOk="0" h="2509" w="891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79"/>
            <p:cNvSpPr/>
            <p:nvPr/>
          </p:nvSpPr>
          <p:spPr>
            <a:xfrm>
              <a:off x="7348196" y="1714057"/>
              <a:ext cx="63628" cy="37368"/>
            </a:xfrm>
            <a:custGeom>
              <a:rect b="b" l="l" r="r" t="t"/>
              <a:pathLst>
                <a:path extrusionOk="0" h="1423" w="2423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79"/>
            <p:cNvSpPr/>
            <p:nvPr/>
          </p:nvSpPr>
          <p:spPr>
            <a:xfrm>
              <a:off x="7334882" y="1596202"/>
              <a:ext cx="90755" cy="64101"/>
            </a:xfrm>
            <a:custGeom>
              <a:rect b="b" l="l" r="r" t="t"/>
              <a:pathLst>
                <a:path extrusionOk="0" h="2441" w="3456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79"/>
            <p:cNvSpPr/>
            <p:nvPr/>
          </p:nvSpPr>
          <p:spPr>
            <a:xfrm>
              <a:off x="7334645" y="1596202"/>
              <a:ext cx="49264" cy="64101"/>
            </a:xfrm>
            <a:custGeom>
              <a:rect b="b" l="l" r="r" t="t"/>
              <a:pathLst>
                <a:path extrusionOk="0" h="2441" w="1876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79"/>
            <p:cNvSpPr/>
            <p:nvPr/>
          </p:nvSpPr>
          <p:spPr>
            <a:xfrm>
              <a:off x="7413294" y="1653685"/>
              <a:ext cx="19879" cy="26733"/>
            </a:xfrm>
            <a:custGeom>
              <a:rect b="b" l="l" r="r" t="t"/>
              <a:pathLst>
                <a:path extrusionOk="0" h="1018" w="757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79"/>
            <p:cNvSpPr/>
            <p:nvPr/>
          </p:nvSpPr>
          <p:spPr>
            <a:xfrm>
              <a:off x="7327345" y="1653738"/>
              <a:ext cx="20141" cy="26628"/>
            </a:xfrm>
            <a:custGeom>
              <a:rect b="b" l="l" r="r" t="t"/>
              <a:pathLst>
                <a:path extrusionOk="0" h="1014" w="767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79"/>
            <p:cNvSpPr/>
            <p:nvPr/>
          </p:nvSpPr>
          <p:spPr>
            <a:xfrm>
              <a:off x="7363794" y="1700349"/>
              <a:ext cx="33193" cy="38130"/>
            </a:xfrm>
            <a:custGeom>
              <a:rect b="b" l="l" r="r" t="t"/>
              <a:pathLst>
                <a:path extrusionOk="0" h="1452" w="1264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79"/>
            <p:cNvSpPr/>
            <p:nvPr/>
          </p:nvSpPr>
          <p:spPr>
            <a:xfrm>
              <a:off x="7363531" y="1700428"/>
              <a:ext cx="20640" cy="38051"/>
            </a:xfrm>
            <a:custGeom>
              <a:rect b="b" l="l" r="r" t="t"/>
              <a:pathLst>
                <a:path extrusionOk="0" h="1449" w="786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79"/>
            <p:cNvSpPr/>
            <p:nvPr/>
          </p:nvSpPr>
          <p:spPr>
            <a:xfrm>
              <a:off x="7344677" y="1633728"/>
              <a:ext cx="71401" cy="76338"/>
            </a:xfrm>
            <a:custGeom>
              <a:rect b="b" l="l" r="r" t="t"/>
              <a:pathLst>
                <a:path extrusionOk="0" h="2907" w="2719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79"/>
            <p:cNvSpPr/>
            <p:nvPr/>
          </p:nvSpPr>
          <p:spPr>
            <a:xfrm>
              <a:off x="7344677" y="1633728"/>
              <a:ext cx="51811" cy="76338"/>
            </a:xfrm>
            <a:custGeom>
              <a:rect b="b" l="l" r="r" t="t"/>
              <a:pathLst>
                <a:path extrusionOk="0" h="2907" w="1973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79"/>
            <p:cNvSpPr/>
            <p:nvPr/>
          </p:nvSpPr>
          <p:spPr>
            <a:xfrm>
              <a:off x="7309751" y="1723353"/>
              <a:ext cx="61107" cy="68407"/>
            </a:xfrm>
            <a:custGeom>
              <a:rect b="b" l="l" r="r" t="t"/>
              <a:pathLst>
                <a:path extrusionOk="0" h="2605" w="2327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79"/>
            <p:cNvSpPr/>
            <p:nvPr/>
          </p:nvSpPr>
          <p:spPr>
            <a:xfrm>
              <a:off x="7389660" y="1723616"/>
              <a:ext cx="60345" cy="68145"/>
            </a:xfrm>
            <a:custGeom>
              <a:rect b="b" l="l" r="r" t="t"/>
              <a:pathLst>
                <a:path extrusionOk="0" h="2595" w="2298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79"/>
            <p:cNvSpPr/>
            <p:nvPr/>
          </p:nvSpPr>
          <p:spPr>
            <a:xfrm>
              <a:off x="7328842" y="1759303"/>
              <a:ext cx="10845" cy="32457"/>
            </a:xfrm>
            <a:custGeom>
              <a:rect b="b" l="l" r="r" t="t"/>
              <a:pathLst>
                <a:path extrusionOk="0" h="1236" w="413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79"/>
            <p:cNvSpPr/>
            <p:nvPr/>
          </p:nvSpPr>
          <p:spPr>
            <a:xfrm>
              <a:off x="7420332" y="1759303"/>
              <a:ext cx="11082" cy="32457"/>
            </a:xfrm>
            <a:custGeom>
              <a:rect b="b" l="l" r="r" t="t"/>
              <a:pathLst>
                <a:path extrusionOk="0" h="1236" w="422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79"/>
            <p:cNvSpPr/>
            <p:nvPr/>
          </p:nvSpPr>
          <p:spPr>
            <a:xfrm>
              <a:off x="7309751" y="1723353"/>
              <a:ext cx="42751" cy="68407"/>
            </a:xfrm>
            <a:custGeom>
              <a:rect b="b" l="l" r="r" t="t"/>
              <a:pathLst>
                <a:path extrusionOk="0" h="2605" w="1628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1" name="Google Shape;9221;p79"/>
          <p:cNvGrpSpPr/>
          <p:nvPr/>
        </p:nvGrpSpPr>
        <p:grpSpPr>
          <a:xfrm>
            <a:off x="2200238" y="4289165"/>
            <a:ext cx="374756" cy="329300"/>
            <a:chOff x="2200238" y="4289165"/>
            <a:chExt cx="374756" cy="329300"/>
          </a:xfrm>
        </p:grpSpPr>
        <p:sp>
          <p:nvSpPr>
            <p:cNvPr id="9222" name="Google Shape;9222;p79"/>
            <p:cNvSpPr/>
            <p:nvPr/>
          </p:nvSpPr>
          <p:spPr>
            <a:xfrm>
              <a:off x="2437733" y="4289165"/>
              <a:ext cx="54568" cy="65991"/>
            </a:xfrm>
            <a:custGeom>
              <a:rect b="b" l="l" r="r" t="t"/>
              <a:pathLst>
                <a:path extrusionOk="0" h="2513" w="2078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79"/>
            <p:cNvSpPr/>
            <p:nvPr/>
          </p:nvSpPr>
          <p:spPr>
            <a:xfrm>
              <a:off x="2448552" y="4306575"/>
              <a:ext cx="40493" cy="48844"/>
            </a:xfrm>
            <a:custGeom>
              <a:rect b="b" l="l" r="r" t="t"/>
              <a:pathLst>
                <a:path extrusionOk="0" h="1860" w="1542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79"/>
            <p:cNvSpPr/>
            <p:nvPr/>
          </p:nvSpPr>
          <p:spPr>
            <a:xfrm>
              <a:off x="2282930" y="4552658"/>
              <a:ext cx="54805" cy="65808"/>
            </a:xfrm>
            <a:custGeom>
              <a:rect b="b" l="l" r="r" t="t"/>
              <a:pathLst>
                <a:path extrusionOk="0" h="2506" w="2087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79"/>
            <p:cNvSpPr/>
            <p:nvPr/>
          </p:nvSpPr>
          <p:spPr>
            <a:xfrm>
              <a:off x="2300026" y="4558960"/>
              <a:ext cx="37709" cy="54542"/>
            </a:xfrm>
            <a:custGeom>
              <a:rect b="b" l="l" r="r" t="t"/>
              <a:pathLst>
                <a:path extrusionOk="0" h="2077" w="1436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79"/>
            <p:cNvSpPr/>
            <p:nvPr/>
          </p:nvSpPr>
          <p:spPr>
            <a:xfrm>
              <a:off x="2282930" y="4289349"/>
              <a:ext cx="54805" cy="66070"/>
            </a:xfrm>
            <a:custGeom>
              <a:rect b="b" l="l" r="r" t="t"/>
              <a:pathLst>
                <a:path extrusionOk="0" h="2516" w="2087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79"/>
            <p:cNvSpPr/>
            <p:nvPr/>
          </p:nvSpPr>
          <p:spPr>
            <a:xfrm>
              <a:off x="2300026" y="4294312"/>
              <a:ext cx="37709" cy="54805"/>
            </a:xfrm>
            <a:custGeom>
              <a:rect b="b" l="l" r="r" t="t"/>
              <a:pathLst>
                <a:path extrusionOk="0" h="2087" w="1436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79"/>
            <p:cNvSpPr/>
            <p:nvPr/>
          </p:nvSpPr>
          <p:spPr>
            <a:xfrm>
              <a:off x="2437497" y="4552658"/>
              <a:ext cx="54542" cy="65808"/>
            </a:xfrm>
            <a:custGeom>
              <a:rect b="b" l="l" r="r" t="t"/>
              <a:pathLst>
                <a:path extrusionOk="0" h="2506" w="2077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79"/>
            <p:cNvSpPr/>
            <p:nvPr/>
          </p:nvSpPr>
          <p:spPr>
            <a:xfrm>
              <a:off x="2448552" y="4552658"/>
              <a:ext cx="40493" cy="48791"/>
            </a:xfrm>
            <a:custGeom>
              <a:rect b="b" l="l" r="r" t="t"/>
              <a:pathLst>
                <a:path extrusionOk="0" h="1858" w="1542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79"/>
            <p:cNvSpPr/>
            <p:nvPr/>
          </p:nvSpPr>
          <p:spPr>
            <a:xfrm>
              <a:off x="2200238" y="4437482"/>
              <a:ext cx="66385" cy="33088"/>
            </a:xfrm>
            <a:custGeom>
              <a:rect b="b" l="l" r="r" t="t"/>
              <a:pathLst>
                <a:path extrusionOk="0" h="1260" w="2528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79"/>
            <p:cNvSpPr/>
            <p:nvPr/>
          </p:nvSpPr>
          <p:spPr>
            <a:xfrm>
              <a:off x="2212317" y="4437455"/>
              <a:ext cx="54306" cy="19537"/>
            </a:xfrm>
            <a:custGeom>
              <a:rect b="b" l="l" r="r" t="t"/>
              <a:pathLst>
                <a:path extrusionOk="0" h="744" w="2068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79"/>
            <p:cNvSpPr/>
            <p:nvPr/>
          </p:nvSpPr>
          <p:spPr>
            <a:xfrm>
              <a:off x="2508346" y="4437482"/>
              <a:ext cx="66648" cy="33088"/>
            </a:xfrm>
            <a:custGeom>
              <a:rect b="b" l="l" r="r" t="t"/>
              <a:pathLst>
                <a:path extrusionOk="0" h="1260" w="2538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79"/>
            <p:cNvSpPr/>
            <p:nvPr/>
          </p:nvSpPr>
          <p:spPr>
            <a:xfrm>
              <a:off x="2508346" y="4437455"/>
              <a:ext cx="54568" cy="19537"/>
            </a:xfrm>
            <a:custGeom>
              <a:rect b="b" l="l" r="r" t="t"/>
              <a:pathLst>
                <a:path extrusionOk="0" h="744" w="2078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79"/>
            <p:cNvSpPr/>
            <p:nvPr/>
          </p:nvSpPr>
          <p:spPr>
            <a:xfrm>
              <a:off x="2250762" y="4326979"/>
              <a:ext cx="263913" cy="253960"/>
            </a:xfrm>
            <a:custGeom>
              <a:rect b="b" l="l" r="r" t="t"/>
              <a:pathLst>
                <a:path extrusionOk="0" h="9671" w="1005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79"/>
            <p:cNvSpPr/>
            <p:nvPr/>
          </p:nvSpPr>
          <p:spPr>
            <a:xfrm>
              <a:off x="2270116" y="4345073"/>
              <a:ext cx="226204" cy="217669"/>
            </a:xfrm>
            <a:custGeom>
              <a:rect b="b" l="l" r="r" t="t"/>
              <a:pathLst>
                <a:path extrusionOk="0" h="8289" w="8614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79"/>
            <p:cNvSpPr/>
            <p:nvPr/>
          </p:nvSpPr>
          <p:spPr>
            <a:xfrm>
              <a:off x="2390990" y="4408412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79"/>
            <p:cNvSpPr/>
            <p:nvPr/>
          </p:nvSpPr>
          <p:spPr>
            <a:xfrm>
              <a:off x="2390990" y="4468731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79"/>
            <p:cNvSpPr/>
            <p:nvPr/>
          </p:nvSpPr>
          <p:spPr>
            <a:xfrm>
              <a:off x="2410081" y="4444861"/>
              <a:ext cx="26181" cy="18119"/>
            </a:xfrm>
            <a:custGeom>
              <a:rect b="b" l="l" r="r" t="t"/>
              <a:pathLst>
                <a:path extrusionOk="0" h="690" w="997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79"/>
            <p:cNvSpPr/>
            <p:nvPr/>
          </p:nvSpPr>
          <p:spPr>
            <a:xfrm>
              <a:off x="2338969" y="4444861"/>
              <a:ext cx="26155" cy="18119"/>
            </a:xfrm>
            <a:custGeom>
              <a:rect b="b" l="l" r="r" t="t"/>
              <a:pathLst>
                <a:path extrusionOk="0" h="690" w="996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79"/>
            <p:cNvSpPr/>
            <p:nvPr/>
          </p:nvSpPr>
          <p:spPr>
            <a:xfrm>
              <a:off x="2356065" y="4408412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79"/>
            <p:cNvSpPr/>
            <p:nvPr/>
          </p:nvSpPr>
          <p:spPr>
            <a:xfrm>
              <a:off x="2356065" y="4468731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79"/>
            <p:cNvSpPr/>
            <p:nvPr/>
          </p:nvSpPr>
          <p:spPr>
            <a:xfrm>
              <a:off x="2338969" y="4417708"/>
              <a:ext cx="84977" cy="72583"/>
            </a:xfrm>
            <a:custGeom>
              <a:rect b="b" l="l" r="r" t="t"/>
              <a:pathLst>
                <a:path extrusionOk="0" h="2764" w="3236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79"/>
            <p:cNvSpPr/>
            <p:nvPr/>
          </p:nvSpPr>
          <p:spPr>
            <a:xfrm>
              <a:off x="2355303" y="4429787"/>
              <a:ext cx="56564" cy="48423"/>
            </a:xfrm>
            <a:custGeom>
              <a:rect b="b" l="l" r="r" t="t"/>
              <a:pathLst>
                <a:path extrusionOk="0" h="1844" w="2154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4" name="Google Shape;9244;p79"/>
          <p:cNvGrpSpPr/>
          <p:nvPr/>
        </p:nvGrpSpPr>
        <p:grpSpPr>
          <a:xfrm>
            <a:off x="7556043" y="1499959"/>
            <a:ext cx="337283" cy="380192"/>
            <a:chOff x="7556043" y="1499959"/>
            <a:chExt cx="337283" cy="380192"/>
          </a:xfrm>
        </p:grpSpPr>
        <p:sp>
          <p:nvSpPr>
            <p:cNvPr id="9245" name="Google Shape;9245;p79"/>
            <p:cNvSpPr/>
            <p:nvPr/>
          </p:nvSpPr>
          <p:spPr>
            <a:xfrm>
              <a:off x="7556043" y="1499959"/>
              <a:ext cx="337283" cy="380140"/>
            </a:xfrm>
            <a:custGeom>
              <a:rect b="b" l="l" r="r" t="t"/>
              <a:pathLst>
                <a:path extrusionOk="0" h="14476" w="12844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79"/>
            <p:cNvSpPr/>
            <p:nvPr/>
          </p:nvSpPr>
          <p:spPr>
            <a:xfrm>
              <a:off x="7714628" y="1552479"/>
              <a:ext cx="178699" cy="327672"/>
            </a:xfrm>
            <a:custGeom>
              <a:rect b="b" l="l" r="r" t="t"/>
              <a:pathLst>
                <a:path extrusionOk="0" h="12478" w="6805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79"/>
            <p:cNvSpPr/>
            <p:nvPr/>
          </p:nvSpPr>
          <p:spPr>
            <a:xfrm>
              <a:off x="7588974" y="1536382"/>
              <a:ext cx="271450" cy="305824"/>
            </a:xfrm>
            <a:custGeom>
              <a:rect b="b" l="l" r="r" t="t"/>
              <a:pathLst>
                <a:path extrusionOk="0" h="11646" w="10337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79"/>
            <p:cNvSpPr/>
            <p:nvPr/>
          </p:nvSpPr>
          <p:spPr>
            <a:xfrm>
              <a:off x="7719906" y="1577846"/>
              <a:ext cx="140517" cy="264281"/>
            </a:xfrm>
            <a:custGeom>
              <a:rect b="b" l="l" r="r" t="t"/>
              <a:pathLst>
                <a:path extrusionOk="0" h="10064" w="5351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79"/>
            <p:cNvSpPr/>
            <p:nvPr/>
          </p:nvSpPr>
          <p:spPr>
            <a:xfrm>
              <a:off x="7657565" y="1674352"/>
              <a:ext cx="134477" cy="90518"/>
            </a:xfrm>
            <a:custGeom>
              <a:rect b="b" l="l" r="r" t="t"/>
              <a:pathLst>
                <a:path extrusionOk="0" h="3447" w="5121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79"/>
            <p:cNvSpPr/>
            <p:nvPr/>
          </p:nvSpPr>
          <p:spPr>
            <a:xfrm>
              <a:off x="7714365" y="1674352"/>
              <a:ext cx="77677" cy="90518"/>
            </a:xfrm>
            <a:custGeom>
              <a:rect b="b" l="l" r="r" t="t"/>
              <a:pathLst>
                <a:path extrusionOk="0" h="3447" w="2958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79"/>
            <p:cNvSpPr/>
            <p:nvPr/>
          </p:nvSpPr>
          <p:spPr>
            <a:xfrm>
              <a:off x="7709586" y="1680076"/>
              <a:ext cx="30199" cy="17437"/>
            </a:xfrm>
            <a:custGeom>
              <a:rect b="b" l="l" r="r" t="t"/>
              <a:pathLst>
                <a:path extrusionOk="0" h="664" w="115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79"/>
            <p:cNvSpPr/>
            <p:nvPr/>
          </p:nvSpPr>
          <p:spPr>
            <a:xfrm>
              <a:off x="7702811" y="1690686"/>
              <a:ext cx="43749" cy="62866"/>
            </a:xfrm>
            <a:custGeom>
              <a:rect b="b" l="l" r="r" t="t"/>
              <a:pathLst>
                <a:path extrusionOk="0" h="2394" w="1666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79"/>
            <p:cNvSpPr/>
            <p:nvPr/>
          </p:nvSpPr>
          <p:spPr>
            <a:xfrm>
              <a:off x="7714365" y="1690922"/>
              <a:ext cx="31958" cy="62630"/>
            </a:xfrm>
            <a:custGeom>
              <a:rect b="b" l="l" r="r" t="t"/>
              <a:pathLst>
                <a:path extrusionOk="0" h="2385" w="1217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79"/>
            <p:cNvSpPr/>
            <p:nvPr/>
          </p:nvSpPr>
          <p:spPr>
            <a:xfrm>
              <a:off x="7701813" y="1674352"/>
              <a:ext cx="45745" cy="23161"/>
            </a:xfrm>
            <a:custGeom>
              <a:rect b="b" l="l" r="r" t="t"/>
              <a:pathLst>
                <a:path extrusionOk="0" h="882" w="1742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79"/>
            <p:cNvSpPr/>
            <p:nvPr/>
          </p:nvSpPr>
          <p:spPr>
            <a:xfrm>
              <a:off x="7720667" y="1674851"/>
              <a:ext cx="26890" cy="22662"/>
            </a:xfrm>
            <a:custGeom>
              <a:rect b="b" l="l" r="r" t="t"/>
              <a:pathLst>
                <a:path extrusionOk="0" h="863" w="1024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79"/>
            <p:cNvSpPr/>
            <p:nvPr/>
          </p:nvSpPr>
          <p:spPr>
            <a:xfrm>
              <a:off x="7689733" y="1590162"/>
              <a:ext cx="69904" cy="95534"/>
            </a:xfrm>
            <a:custGeom>
              <a:rect b="b" l="l" r="r" t="t"/>
              <a:pathLst>
                <a:path extrusionOk="0" h="3638" w="2662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79"/>
            <p:cNvSpPr/>
            <p:nvPr/>
          </p:nvSpPr>
          <p:spPr>
            <a:xfrm>
              <a:off x="7714365" y="1590162"/>
              <a:ext cx="45272" cy="95534"/>
            </a:xfrm>
            <a:custGeom>
              <a:rect b="b" l="l" r="r" t="t"/>
              <a:pathLst>
                <a:path extrusionOk="0" h="3638" w="1724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79"/>
            <p:cNvSpPr/>
            <p:nvPr/>
          </p:nvSpPr>
          <p:spPr>
            <a:xfrm>
              <a:off x="7689733" y="1591423"/>
              <a:ext cx="69904" cy="46533"/>
            </a:xfrm>
            <a:custGeom>
              <a:rect b="b" l="l" r="r" t="t"/>
              <a:pathLst>
                <a:path extrusionOk="0" h="1772" w="2662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9" name="Google Shape;9259;p79"/>
          <p:cNvGrpSpPr/>
          <p:nvPr/>
        </p:nvGrpSpPr>
        <p:grpSpPr>
          <a:xfrm>
            <a:off x="7992826" y="1517790"/>
            <a:ext cx="317431" cy="344584"/>
            <a:chOff x="7992826" y="1517790"/>
            <a:chExt cx="317431" cy="344584"/>
          </a:xfrm>
        </p:grpSpPr>
        <p:sp>
          <p:nvSpPr>
            <p:cNvPr id="9260" name="Google Shape;9260;p79"/>
            <p:cNvSpPr/>
            <p:nvPr/>
          </p:nvSpPr>
          <p:spPr>
            <a:xfrm>
              <a:off x="8021239" y="1517790"/>
              <a:ext cx="289018" cy="289044"/>
            </a:xfrm>
            <a:custGeom>
              <a:rect b="b" l="l" r="r" t="t"/>
              <a:pathLst>
                <a:path extrusionOk="0" h="11007" w="11006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79"/>
            <p:cNvSpPr/>
            <p:nvPr/>
          </p:nvSpPr>
          <p:spPr>
            <a:xfrm>
              <a:off x="7992826" y="1520810"/>
              <a:ext cx="274706" cy="285866"/>
            </a:xfrm>
            <a:custGeom>
              <a:rect b="b" l="l" r="r" t="t"/>
              <a:pathLst>
                <a:path extrusionOk="0" h="10886" w="10461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79"/>
            <p:cNvSpPr/>
            <p:nvPr/>
          </p:nvSpPr>
          <p:spPr>
            <a:xfrm>
              <a:off x="8021476" y="1517790"/>
              <a:ext cx="288781" cy="288781"/>
            </a:xfrm>
            <a:custGeom>
              <a:rect b="b" l="l" r="r" t="t"/>
              <a:pathLst>
                <a:path extrusionOk="0" h="10997" w="10997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79"/>
            <p:cNvSpPr/>
            <p:nvPr/>
          </p:nvSpPr>
          <p:spPr>
            <a:xfrm>
              <a:off x="8021476" y="1520810"/>
              <a:ext cx="217932" cy="285761"/>
            </a:xfrm>
            <a:custGeom>
              <a:rect b="b" l="l" r="r" t="t"/>
              <a:pathLst>
                <a:path extrusionOk="0" h="10882" w="8299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79"/>
            <p:cNvSpPr/>
            <p:nvPr/>
          </p:nvSpPr>
          <p:spPr>
            <a:xfrm>
              <a:off x="8071238" y="1795752"/>
              <a:ext cx="189019" cy="66622"/>
            </a:xfrm>
            <a:custGeom>
              <a:rect b="b" l="l" r="r" t="t"/>
              <a:pathLst>
                <a:path extrusionOk="0" h="2537" w="7198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79"/>
            <p:cNvSpPr/>
            <p:nvPr/>
          </p:nvSpPr>
          <p:spPr>
            <a:xfrm>
              <a:off x="8154666" y="1817863"/>
              <a:ext cx="22163" cy="44511"/>
            </a:xfrm>
            <a:custGeom>
              <a:rect b="b" l="l" r="r" t="t"/>
              <a:pathLst>
                <a:path extrusionOk="0" h="1695" w="844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79"/>
            <p:cNvSpPr/>
            <p:nvPr/>
          </p:nvSpPr>
          <p:spPr>
            <a:xfrm>
              <a:off x="8155927" y="1806807"/>
              <a:ext cx="19642" cy="18618"/>
            </a:xfrm>
            <a:custGeom>
              <a:rect b="b" l="l" r="r" t="t"/>
              <a:pathLst>
                <a:path extrusionOk="0" h="709" w="748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79"/>
            <p:cNvSpPr/>
            <p:nvPr/>
          </p:nvSpPr>
          <p:spPr>
            <a:xfrm>
              <a:off x="8226803" y="1818362"/>
              <a:ext cx="33455" cy="44012"/>
            </a:xfrm>
            <a:custGeom>
              <a:rect b="b" l="l" r="r" t="t"/>
              <a:pathLst>
                <a:path extrusionOk="0" h="1676" w="1274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79"/>
            <p:cNvSpPr/>
            <p:nvPr/>
          </p:nvSpPr>
          <p:spPr>
            <a:xfrm>
              <a:off x="8104667" y="1623329"/>
              <a:ext cx="122162" cy="88995"/>
            </a:xfrm>
            <a:custGeom>
              <a:rect b="b" l="l" r="r" t="t"/>
              <a:pathLst>
                <a:path extrusionOk="0" h="3389" w="4652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79"/>
            <p:cNvSpPr/>
            <p:nvPr/>
          </p:nvSpPr>
          <p:spPr>
            <a:xfrm>
              <a:off x="8132319" y="1623329"/>
              <a:ext cx="94772" cy="88995"/>
            </a:xfrm>
            <a:custGeom>
              <a:rect b="b" l="l" r="r" t="t"/>
              <a:pathLst>
                <a:path extrusionOk="0" h="3389" w="3609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79"/>
            <p:cNvSpPr/>
            <p:nvPr/>
          </p:nvSpPr>
          <p:spPr>
            <a:xfrm>
              <a:off x="8132556" y="1756782"/>
              <a:ext cx="66622" cy="50052"/>
            </a:xfrm>
            <a:custGeom>
              <a:rect b="b" l="l" r="r" t="t"/>
              <a:pathLst>
                <a:path extrusionOk="0" h="1906" w="2537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79"/>
            <p:cNvSpPr/>
            <p:nvPr/>
          </p:nvSpPr>
          <p:spPr>
            <a:xfrm>
              <a:off x="8132556" y="1756546"/>
              <a:ext cx="66622" cy="27914"/>
            </a:xfrm>
            <a:custGeom>
              <a:rect b="b" l="l" r="r" t="t"/>
              <a:pathLst>
                <a:path extrusionOk="0" h="1063" w="2537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79"/>
            <p:cNvSpPr/>
            <p:nvPr/>
          </p:nvSpPr>
          <p:spPr>
            <a:xfrm>
              <a:off x="8121264" y="1786324"/>
              <a:ext cx="44484" cy="39836"/>
            </a:xfrm>
            <a:custGeom>
              <a:rect b="b" l="l" r="r" t="t"/>
              <a:pathLst>
                <a:path extrusionOk="0" h="1517" w="1694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79"/>
            <p:cNvSpPr/>
            <p:nvPr/>
          </p:nvSpPr>
          <p:spPr>
            <a:xfrm>
              <a:off x="8165748" y="1786324"/>
              <a:ext cx="44484" cy="39836"/>
            </a:xfrm>
            <a:custGeom>
              <a:rect b="b" l="l" r="r" t="t"/>
              <a:pathLst>
                <a:path extrusionOk="0" h="1517" w="1694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79"/>
            <p:cNvSpPr/>
            <p:nvPr/>
          </p:nvSpPr>
          <p:spPr>
            <a:xfrm>
              <a:off x="8110182" y="1668365"/>
              <a:ext cx="110870" cy="105040"/>
            </a:xfrm>
            <a:custGeom>
              <a:rect b="b" l="l" r="r" t="t"/>
              <a:pathLst>
                <a:path extrusionOk="0" h="4000" w="4222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79"/>
            <p:cNvSpPr/>
            <p:nvPr/>
          </p:nvSpPr>
          <p:spPr>
            <a:xfrm>
              <a:off x="8110445" y="1668259"/>
              <a:ext cx="100051" cy="104646"/>
            </a:xfrm>
            <a:custGeom>
              <a:rect b="b" l="l" r="r" t="t"/>
              <a:pathLst>
                <a:path extrusionOk="0" h="3985" w="381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79"/>
            <p:cNvSpPr/>
            <p:nvPr/>
          </p:nvSpPr>
          <p:spPr>
            <a:xfrm>
              <a:off x="8071238" y="1818362"/>
              <a:ext cx="33455" cy="44012"/>
            </a:xfrm>
            <a:custGeom>
              <a:rect b="b" l="l" r="r" t="t"/>
              <a:pathLst>
                <a:path extrusionOk="0" h="1676" w="1274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7" name="Google Shape;9277;p79"/>
          <p:cNvGrpSpPr/>
          <p:nvPr/>
        </p:nvGrpSpPr>
        <p:grpSpPr>
          <a:xfrm>
            <a:off x="4864446" y="3340207"/>
            <a:ext cx="395607" cy="387414"/>
            <a:chOff x="4864446" y="3340207"/>
            <a:chExt cx="395607" cy="387414"/>
          </a:xfrm>
        </p:grpSpPr>
        <p:sp>
          <p:nvSpPr>
            <p:cNvPr id="9278" name="Google Shape;9278;p79"/>
            <p:cNvSpPr/>
            <p:nvPr/>
          </p:nvSpPr>
          <p:spPr>
            <a:xfrm>
              <a:off x="4939077" y="3412948"/>
              <a:ext cx="246581" cy="246581"/>
            </a:xfrm>
            <a:custGeom>
              <a:rect b="b" l="l" r="r" t="t"/>
              <a:pathLst>
                <a:path extrusionOk="0" h="9390" w="939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79"/>
            <p:cNvSpPr/>
            <p:nvPr/>
          </p:nvSpPr>
          <p:spPr>
            <a:xfrm>
              <a:off x="4988341" y="3499159"/>
              <a:ext cx="148054" cy="148054"/>
            </a:xfrm>
            <a:custGeom>
              <a:rect b="b" l="l" r="r" t="t"/>
              <a:pathLst>
                <a:path extrusionOk="0" h="5638" w="5638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79"/>
            <p:cNvSpPr/>
            <p:nvPr/>
          </p:nvSpPr>
          <p:spPr>
            <a:xfrm>
              <a:off x="4864446" y="3530067"/>
              <a:ext cx="56564" cy="12342"/>
            </a:xfrm>
            <a:custGeom>
              <a:rect b="b" l="l" r="r" t="t"/>
              <a:pathLst>
                <a:path extrusionOk="0" h="470" w="2154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79"/>
            <p:cNvSpPr/>
            <p:nvPr/>
          </p:nvSpPr>
          <p:spPr>
            <a:xfrm>
              <a:off x="5203463" y="3530067"/>
              <a:ext cx="56590" cy="12342"/>
            </a:xfrm>
            <a:custGeom>
              <a:rect b="b" l="l" r="r" t="t"/>
              <a:pathLst>
                <a:path extrusionOk="0" h="470" w="2155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79"/>
            <p:cNvSpPr/>
            <p:nvPr/>
          </p:nvSpPr>
          <p:spPr>
            <a:xfrm>
              <a:off x="5056197" y="3340207"/>
              <a:ext cx="12342" cy="54437"/>
            </a:xfrm>
            <a:custGeom>
              <a:rect b="b" l="l" r="r" t="t"/>
              <a:pathLst>
                <a:path extrusionOk="0" h="2073" w="47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79"/>
            <p:cNvSpPr/>
            <p:nvPr/>
          </p:nvSpPr>
          <p:spPr>
            <a:xfrm>
              <a:off x="4968488" y="3658557"/>
              <a:ext cx="28597" cy="33376"/>
            </a:xfrm>
            <a:custGeom>
              <a:rect b="b" l="l" r="r" t="t"/>
              <a:pathLst>
                <a:path extrusionOk="0" h="1271" w="1089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79"/>
            <p:cNvSpPr/>
            <p:nvPr/>
          </p:nvSpPr>
          <p:spPr>
            <a:xfrm>
              <a:off x="5128832" y="3381068"/>
              <a:ext cx="28387" cy="33166"/>
            </a:xfrm>
            <a:custGeom>
              <a:rect b="b" l="l" r="r" t="t"/>
              <a:pathLst>
                <a:path extrusionOk="0" h="1263" w="1081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79"/>
            <p:cNvSpPr/>
            <p:nvPr/>
          </p:nvSpPr>
          <p:spPr>
            <a:xfrm>
              <a:off x="4903915" y="3443646"/>
              <a:ext cx="38471" cy="24868"/>
            </a:xfrm>
            <a:custGeom>
              <a:rect b="b" l="l" r="r" t="t"/>
              <a:pathLst>
                <a:path extrusionOk="0" h="947" w="1465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79"/>
            <p:cNvSpPr/>
            <p:nvPr/>
          </p:nvSpPr>
          <p:spPr>
            <a:xfrm>
              <a:off x="5181641" y="3603910"/>
              <a:ext cx="38445" cy="24947"/>
            </a:xfrm>
            <a:custGeom>
              <a:rect b="b" l="l" r="r" t="t"/>
              <a:pathLst>
                <a:path extrusionOk="0" h="950" w="1464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79"/>
            <p:cNvSpPr/>
            <p:nvPr/>
          </p:nvSpPr>
          <p:spPr>
            <a:xfrm>
              <a:off x="5127676" y="3658321"/>
              <a:ext cx="28571" cy="33613"/>
            </a:xfrm>
            <a:custGeom>
              <a:rect b="b" l="l" r="r" t="t"/>
              <a:pathLst>
                <a:path extrusionOk="0" h="1280" w="1088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79"/>
            <p:cNvSpPr/>
            <p:nvPr/>
          </p:nvSpPr>
          <p:spPr>
            <a:xfrm>
              <a:off x="4967333" y="3380858"/>
              <a:ext cx="28571" cy="33376"/>
            </a:xfrm>
            <a:custGeom>
              <a:rect b="b" l="l" r="r" t="t"/>
              <a:pathLst>
                <a:path extrusionOk="0" h="1271" w="1088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79"/>
            <p:cNvSpPr/>
            <p:nvPr/>
          </p:nvSpPr>
          <p:spPr>
            <a:xfrm>
              <a:off x="5182350" y="3443646"/>
              <a:ext cx="38471" cy="24868"/>
            </a:xfrm>
            <a:custGeom>
              <a:rect b="b" l="l" r="r" t="t"/>
              <a:pathLst>
                <a:path extrusionOk="0" h="947" w="1465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79"/>
            <p:cNvSpPr/>
            <p:nvPr/>
          </p:nvSpPr>
          <p:spPr>
            <a:xfrm>
              <a:off x="4904650" y="3603910"/>
              <a:ext cx="38445" cy="24947"/>
            </a:xfrm>
            <a:custGeom>
              <a:rect b="b" l="l" r="r" t="t"/>
              <a:pathLst>
                <a:path extrusionOk="0" h="950" w="1464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79"/>
            <p:cNvSpPr/>
            <p:nvPr/>
          </p:nvSpPr>
          <p:spPr>
            <a:xfrm>
              <a:off x="5075839" y="3433037"/>
              <a:ext cx="87209" cy="73948"/>
            </a:xfrm>
            <a:custGeom>
              <a:rect b="b" l="l" r="r" t="t"/>
              <a:pathLst>
                <a:path extrusionOk="0" h="2816" w="3321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79"/>
            <p:cNvSpPr/>
            <p:nvPr/>
          </p:nvSpPr>
          <p:spPr>
            <a:xfrm>
              <a:off x="5025288" y="3585607"/>
              <a:ext cx="74158" cy="111106"/>
            </a:xfrm>
            <a:custGeom>
              <a:rect b="b" l="l" r="r" t="t"/>
              <a:pathLst>
                <a:path extrusionOk="0" h="4231" w="2824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79"/>
            <p:cNvSpPr/>
            <p:nvPr/>
          </p:nvSpPr>
          <p:spPr>
            <a:xfrm>
              <a:off x="5025288" y="3606458"/>
              <a:ext cx="74158" cy="90256"/>
            </a:xfrm>
            <a:custGeom>
              <a:rect b="b" l="l" r="r" t="t"/>
              <a:pathLst>
                <a:path extrusionOk="0" h="3437" w="2824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79"/>
            <p:cNvSpPr/>
            <p:nvPr/>
          </p:nvSpPr>
          <p:spPr>
            <a:xfrm>
              <a:off x="5048660" y="3585607"/>
              <a:ext cx="27678" cy="18382"/>
            </a:xfrm>
            <a:custGeom>
              <a:rect b="b" l="l" r="r" t="t"/>
              <a:pathLst>
                <a:path extrusionOk="0" h="700" w="1054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79"/>
            <p:cNvSpPr/>
            <p:nvPr/>
          </p:nvSpPr>
          <p:spPr>
            <a:xfrm>
              <a:off x="5037604" y="3536343"/>
              <a:ext cx="49526" cy="55330"/>
            </a:xfrm>
            <a:custGeom>
              <a:rect b="b" l="l" r="r" t="t"/>
              <a:pathLst>
                <a:path extrusionOk="0" h="2107" w="1886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79"/>
            <p:cNvSpPr/>
            <p:nvPr/>
          </p:nvSpPr>
          <p:spPr>
            <a:xfrm>
              <a:off x="5037604" y="3536343"/>
              <a:ext cx="33954" cy="55382"/>
            </a:xfrm>
            <a:custGeom>
              <a:rect b="b" l="l" r="r" t="t"/>
              <a:pathLst>
                <a:path extrusionOk="0" h="2109" w="1293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79"/>
            <p:cNvSpPr/>
            <p:nvPr/>
          </p:nvSpPr>
          <p:spPr>
            <a:xfrm>
              <a:off x="5037604" y="3696451"/>
              <a:ext cx="49526" cy="31171"/>
            </a:xfrm>
            <a:custGeom>
              <a:rect b="b" l="l" r="r" t="t"/>
              <a:pathLst>
                <a:path extrusionOk="0" h="1187" w="1886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79"/>
            <p:cNvSpPr/>
            <p:nvPr/>
          </p:nvSpPr>
          <p:spPr>
            <a:xfrm>
              <a:off x="5025288" y="3615255"/>
              <a:ext cx="12342" cy="81222"/>
            </a:xfrm>
            <a:custGeom>
              <a:rect b="b" l="l" r="r" t="t"/>
              <a:pathLst>
                <a:path extrusionOk="0" h="3093" w="47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79"/>
            <p:cNvSpPr/>
            <p:nvPr/>
          </p:nvSpPr>
          <p:spPr>
            <a:xfrm>
              <a:off x="5086868" y="3615255"/>
              <a:ext cx="12579" cy="81222"/>
            </a:xfrm>
            <a:custGeom>
              <a:rect b="b" l="l" r="r" t="t"/>
              <a:pathLst>
                <a:path extrusionOk="0" h="3093" w="479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79"/>
            <p:cNvSpPr/>
            <p:nvPr/>
          </p:nvSpPr>
          <p:spPr>
            <a:xfrm>
              <a:off x="5059216" y="3708740"/>
              <a:ext cx="6302" cy="18645"/>
            </a:xfrm>
            <a:custGeom>
              <a:rect b="b" l="l" r="r" t="t"/>
              <a:pathLst>
                <a:path extrusionOk="0" h="710" w="24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79"/>
            <p:cNvSpPr/>
            <p:nvPr/>
          </p:nvSpPr>
          <p:spPr>
            <a:xfrm>
              <a:off x="5037604" y="3536343"/>
              <a:ext cx="49526" cy="24658"/>
            </a:xfrm>
            <a:custGeom>
              <a:rect b="b" l="l" r="r" t="t"/>
              <a:pathLst>
                <a:path extrusionOk="0" h="939" w="1886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79"/>
            <p:cNvSpPr/>
            <p:nvPr/>
          </p:nvSpPr>
          <p:spPr>
            <a:xfrm>
              <a:off x="5037604" y="3536343"/>
              <a:ext cx="33954" cy="22400"/>
            </a:xfrm>
            <a:custGeom>
              <a:rect b="b" l="l" r="r" t="t"/>
              <a:pathLst>
                <a:path extrusionOk="0" h="853" w="1293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3" name="Google Shape;9303;p79"/>
          <p:cNvGrpSpPr/>
          <p:nvPr/>
        </p:nvGrpSpPr>
        <p:grpSpPr>
          <a:xfrm>
            <a:off x="3130367" y="4324485"/>
            <a:ext cx="297342" cy="258871"/>
            <a:chOff x="3130367" y="4324485"/>
            <a:chExt cx="297342" cy="258871"/>
          </a:xfrm>
        </p:grpSpPr>
        <p:sp>
          <p:nvSpPr>
            <p:cNvPr id="9304" name="Google Shape;9304;p79"/>
            <p:cNvSpPr/>
            <p:nvPr/>
          </p:nvSpPr>
          <p:spPr>
            <a:xfrm>
              <a:off x="3130367" y="4391579"/>
              <a:ext cx="297342" cy="191777"/>
            </a:xfrm>
            <a:custGeom>
              <a:rect b="b" l="l" r="r" t="t"/>
              <a:pathLst>
                <a:path extrusionOk="0" h="7303" w="11323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79"/>
            <p:cNvSpPr/>
            <p:nvPr/>
          </p:nvSpPr>
          <p:spPr>
            <a:xfrm>
              <a:off x="3130367" y="4391579"/>
              <a:ext cx="297342" cy="14601"/>
            </a:xfrm>
            <a:custGeom>
              <a:rect b="b" l="l" r="r" t="t"/>
              <a:pathLst>
                <a:path extrusionOk="0" h="556" w="11323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79"/>
            <p:cNvSpPr/>
            <p:nvPr/>
          </p:nvSpPr>
          <p:spPr>
            <a:xfrm>
              <a:off x="3159279" y="4430024"/>
              <a:ext cx="95770" cy="124682"/>
            </a:xfrm>
            <a:custGeom>
              <a:rect b="b" l="l" r="r" t="t"/>
              <a:pathLst>
                <a:path extrusionOk="0" h="4748" w="3647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79"/>
            <p:cNvSpPr/>
            <p:nvPr/>
          </p:nvSpPr>
          <p:spPr>
            <a:xfrm>
              <a:off x="3279156" y="4430024"/>
              <a:ext cx="119903" cy="23897"/>
            </a:xfrm>
            <a:custGeom>
              <a:rect b="b" l="l" r="r" t="t"/>
              <a:pathLst>
                <a:path extrusionOk="0" h="910" w="4566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79"/>
            <p:cNvSpPr/>
            <p:nvPr/>
          </p:nvSpPr>
          <p:spPr>
            <a:xfrm>
              <a:off x="3279156" y="4468232"/>
              <a:ext cx="90991" cy="19380"/>
            </a:xfrm>
            <a:custGeom>
              <a:rect b="b" l="l" r="r" t="t"/>
              <a:pathLst>
                <a:path extrusionOk="0" h="738" w="3465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79"/>
            <p:cNvSpPr/>
            <p:nvPr/>
          </p:nvSpPr>
          <p:spPr>
            <a:xfrm>
              <a:off x="3277896" y="4501897"/>
              <a:ext cx="60687" cy="9585"/>
            </a:xfrm>
            <a:custGeom>
              <a:rect b="b" l="l" r="r" t="t"/>
              <a:pathLst>
                <a:path extrusionOk="0" h="365" w="2311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79"/>
            <p:cNvSpPr/>
            <p:nvPr/>
          </p:nvSpPr>
          <p:spPr>
            <a:xfrm>
              <a:off x="3344150" y="4501897"/>
              <a:ext cx="32878" cy="9585"/>
            </a:xfrm>
            <a:custGeom>
              <a:rect b="b" l="l" r="r" t="t"/>
              <a:pathLst>
                <a:path extrusionOk="0" h="365" w="1252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79"/>
            <p:cNvSpPr/>
            <p:nvPr/>
          </p:nvSpPr>
          <p:spPr>
            <a:xfrm>
              <a:off x="3277896" y="4530810"/>
              <a:ext cx="21376" cy="9559"/>
            </a:xfrm>
            <a:custGeom>
              <a:rect b="b" l="l" r="r" t="t"/>
              <a:pathLst>
                <a:path extrusionOk="0" h="364" w="814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79"/>
            <p:cNvSpPr/>
            <p:nvPr/>
          </p:nvSpPr>
          <p:spPr>
            <a:xfrm>
              <a:off x="3306782" y="4530757"/>
              <a:ext cx="50892" cy="9637"/>
            </a:xfrm>
            <a:custGeom>
              <a:rect b="b" l="l" r="r" t="t"/>
              <a:pathLst>
                <a:path extrusionOk="0" h="367" w="1938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79"/>
            <p:cNvSpPr/>
            <p:nvPr/>
          </p:nvSpPr>
          <p:spPr>
            <a:xfrm>
              <a:off x="3277055" y="4549874"/>
              <a:ext cx="23083" cy="9611"/>
            </a:xfrm>
            <a:custGeom>
              <a:rect b="b" l="l" r="r" t="t"/>
              <a:pathLst>
                <a:path extrusionOk="0" h="366" w="879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79"/>
            <p:cNvSpPr/>
            <p:nvPr/>
          </p:nvSpPr>
          <p:spPr>
            <a:xfrm>
              <a:off x="3305705" y="4549874"/>
              <a:ext cx="51969" cy="9611"/>
            </a:xfrm>
            <a:custGeom>
              <a:rect b="b" l="l" r="r" t="t"/>
              <a:pathLst>
                <a:path extrusionOk="0" h="366" w="1979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79"/>
            <p:cNvSpPr/>
            <p:nvPr/>
          </p:nvSpPr>
          <p:spPr>
            <a:xfrm>
              <a:off x="3255259" y="4324485"/>
              <a:ext cx="47531" cy="86474"/>
            </a:xfrm>
            <a:custGeom>
              <a:rect b="b" l="l" r="r" t="t"/>
              <a:pathLst>
                <a:path extrusionOk="0" h="3293" w="181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79"/>
            <p:cNvSpPr/>
            <p:nvPr/>
          </p:nvSpPr>
          <p:spPr>
            <a:xfrm>
              <a:off x="3178370" y="4492365"/>
              <a:ext cx="57562" cy="62341"/>
            </a:xfrm>
            <a:custGeom>
              <a:rect b="b" l="l" r="r" t="t"/>
              <a:pathLst>
                <a:path extrusionOk="0" h="2374" w="2192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79"/>
            <p:cNvSpPr/>
            <p:nvPr/>
          </p:nvSpPr>
          <p:spPr>
            <a:xfrm>
              <a:off x="3196726" y="4492365"/>
              <a:ext cx="20877" cy="14390"/>
            </a:xfrm>
            <a:custGeom>
              <a:rect b="b" l="l" r="r" t="t"/>
              <a:pathLst>
                <a:path extrusionOk="0" h="548" w="795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79"/>
            <p:cNvSpPr/>
            <p:nvPr/>
          </p:nvSpPr>
          <p:spPr>
            <a:xfrm>
              <a:off x="3178370" y="4507438"/>
              <a:ext cx="57562" cy="47268"/>
            </a:xfrm>
            <a:custGeom>
              <a:rect b="b" l="l" r="r" t="t"/>
              <a:pathLst>
                <a:path extrusionOk="0" h="1800" w="2192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79"/>
            <p:cNvSpPr/>
            <p:nvPr/>
          </p:nvSpPr>
          <p:spPr>
            <a:xfrm>
              <a:off x="3178370" y="4515973"/>
              <a:ext cx="14338" cy="38733"/>
            </a:xfrm>
            <a:custGeom>
              <a:rect b="b" l="l" r="r" t="t"/>
              <a:pathLst>
                <a:path extrusionOk="0" h="1475" w="546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79"/>
            <p:cNvSpPr/>
            <p:nvPr/>
          </p:nvSpPr>
          <p:spPr>
            <a:xfrm>
              <a:off x="3221594" y="4515973"/>
              <a:ext cx="14338" cy="38733"/>
            </a:xfrm>
            <a:custGeom>
              <a:rect b="b" l="l" r="r" t="t"/>
              <a:pathLst>
                <a:path extrusionOk="0" h="1475" w="546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79"/>
            <p:cNvSpPr/>
            <p:nvPr/>
          </p:nvSpPr>
          <p:spPr>
            <a:xfrm>
              <a:off x="3187929" y="4453894"/>
              <a:ext cx="38471" cy="43250"/>
            </a:xfrm>
            <a:custGeom>
              <a:rect b="b" l="l" r="r" t="t"/>
              <a:pathLst>
                <a:path extrusionOk="0" h="1647" w="1465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79"/>
            <p:cNvSpPr/>
            <p:nvPr/>
          </p:nvSpPr>
          <p:spPr>
            <a:xfrm>
              <a:off x="3187929" y="4454157"/>
              <a:ext cx="26391" cy="43119"/>
            </a:xfrm>
            <a:custGeom>
              <a:rect b="b" l="l" r="r" t="t"/>
              <a:pathLst>
                <a:path extrusionOk="0" h="1642" w="1005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79"/>
            <p:cNvSpPr/>
            <p:nvPr/>
          </p:nvSpPr>
          <p:spPr>
            <a:xfrm>
              <a:off x="3187929" y="4453894"/>
              <a:ext cx="38471" cy="19406"/>
            </a:xfrm>
            <a:custGeom>
              <a:rect b="b" l="l" r="r" t="t"/>
              <a:pathLst>
                <a:path extrusionOk="0" h="739" w="1465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79"/>
            <p:cNvSpPr/>
            <p:nvPr/>
          </p:nvSpPr>
          <p:spPr>
            <a:xfrm>
              <a:off x="3187929" y="4453894"/>
              <a:ext cx="26391" cy="17620"/>
            </a:xfrm>
            <a:custGeom>
              <a:rect b="b" l="l" r="r" t="t"/>
              <a:pathLst>
                <a:path extrusionOk="0" h="671" w="1005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79"/>
            <p:cNvSpPr/>
            <p:nvPr/>
          </p:nvSpPr>
          <p:spPr>
            <a:xfrm>
              <a:off x="3269335" y="4387036"/>
              <a:ext cx="19380" cy="9349"/>
            </a:xfrm>
            <a:custGeom>
              <a:rect b="b" l="l" r="r" t="t"/>
              <a:pathLst>
                <a:path extrusionOk="0" h="356" w="738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79"/>
            <p:cNvSpPr/>
            <p:nvPr/>
          </p:nvSpPr>
          <p:spPr>
            <a:xfrm>
              <a:off x="3255522" y="4324485"/>
              <a:ext cx="47032" cy="9559"/>
            </a:xfrm>
            <a:custGeom>
              <a:rect b="b" l="l" r="r" t="t"/>
              <a:pathLst>
                <a:path extrusionOk="0" h="364" w="1791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7" name="Google Shape;9327;p79"/>
          <p:cNvGrpSpPr/>
          <p:nvPr/>
        </p:nvGrpSpPr>
        <p:grpSpPr>
          <a:xfrm>
            <a:off x="5302988" y="3389839"/>
            <a:ext cx="394609" cy="286523"/>
            <a:chOff x="5302988" y="3389839"/>
            <a:chExt cx="394609" cy="286523"/>
          </a:xfrm>
        </p:grpSpPr>
        <p:sp>
          <p:nvSpPr>
            <p:cNvPr id="9328" name="Google Shape;9328;p79"/>
            <p:cNvSpPr/>
            <p:nvPr/>
          </p:nvSpPr>
          <p:spPr>
            <a:xfrm>
              <a:off x="5589485" y="3491859"/>
              <a:ext cx="31696" cy="69904"/>
            </a:xfrm>
            <a:custGeom>
              <a:rect b="b" l="l" r="r" t="t"/>
              <a:pathLst>
                <a:path extrusionOk="0" h="2662" w="1207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79"/>
            <p:cNvSpPr/>
            <p:nvPr/>
          </p:nvSpPr>
          <p:spPr>
            <a:xfrm>
              <a:off x="5602063" y="3485583"/>
              <a:ext cx="76417" cy="76180"/>
            </a:xfrm>
            <a:custGeom>
              <a:rect b="b" l="l" r="r" t="t"/>
              <a:pathLst>
                <a:path extrusionOk="0" h="2901" w="291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79"/>
            <p:cNvSpPr/>
            <p:nvPr/>
          </p:nvSpPr>
          <p:spPr>
            <a:xfrm>
              <a:off x="5614878" y="3580828"/>
              <a:ext cx="38235" cy="28177"/>
            </a:xfrm>
            <a:custGeom>
              <a:rect b="b" l="l" r="r" t="t"/>
              <a:pathLst>
                <a:path extrusionOk="0" h="1073" w="1456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79"/>
            <p:cNvSpPr/>
            <p:nvPr/>
          </p:nvSpPr>
          <p:spPr>
            <a:xfrm>
              <a:off x="5614878" y="3580828"/>
              <a:ext cx="38235" cy="15625"/>
            </a:xfrm>
            <a:custGeom>
              <a:rect b="b" l="l" r="r" t="t"/>
              <a:pathLst>
                <a:path extrusionOk="0" h="595" w="1456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79"/>
            <p:cNvSpPr/>
            <p:nvPr/>
          </p:nvSpPr>
          <p:spPr>
            <a:xfrm>
              <a:off x="5570394" y="3596426"/>
              <a:ext cx="126941" cy="79935"/>
            </a:xfrm>
            <a:custGeom>
              <a:rect b="b" l="l" r="r" t="t"/>
              <a:pathLst>
                <a:path extrusionOk="0" h="3044" w="4834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79"/>
            <p:cNvSpPr/>
            <p:nvPr/>
          </p:nvSpPr>
          <p:spPr>
            <a:xfrm>
              <a:off x="5627693" y="3608979"/>
              <a:ext cx="12605" cy="67383"/>
            </a:xfrm>
            <a:custGeom>
              <a:rect b="b" l="l" r="r" t="t"/>
              <a:pathLst>
                <a:path extrusionOk="0" h="2566" w="48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79"/>
            <p:cNvSpPr/>
            <p:nvPr/>
          </p:nvSpPr>
          <p:spPr>
            <a:xfrm>
              <a:off x="5595787" y="3517462"/>
              <a:ext cx="76417" cy="69930"/>
            </a:xfrm>
            <a:custGeom>
              <a:rect b="b" l="l" r="r" t="t"/>
              <a:pathLst>
                <a:path extrusionOk="0" h="2663" w="291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79"/>
            <p:cNvSpPr/>
            <p:nvPr/>
          </p:nvSpPr>
          <p:spPr>
            <a:xfrm>
              <a:off x="5595787" y="3517515"/>
              <a:ext cx="76154" cy="68381"/>
            </a:xfrm>
            <a:custGeom>
              <a:rect b="b" l="l" r="r" t="t"/>
              <a:pathLst>
                <a:path extrusionOk="0" h="2604" w="290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79"/>
            <p:cNvSpPr/>
            <p:nvPr/>
          </p:nvSpPr>
          <p:spPr>
            <a:xfrm>
              <a:off x="5672177" y="3612497"/>
              <a:ext cx="25420" cy="63864"/>
            </a:xfrm>
            <a:custGeom>
              <a:rect b="b" l="l" r="r" t="t"/>
              <a:pathLst>
                <a:path extrusionOk="0" h="2432" w="968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79"/>
            <p:cNvSpPr/>
            <p:nvPr/>
          </p:nvSpPr>
          <p:spPr>
            <a:xfrm>
              <a:off x="5627955" y="3609241"/>
              <a:ext cx="12579" cy="12579"/>
            </a:xfrm>
            <a:custGeom>
              <a:rect b="b" l="l" r="r" t="t"/>
              <a:pathLst>
                <a:path extrusionOk="0" h="479" w="479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79"/>
            <p:cNvSpPr/>
            <p:nvPr/>
          </p:nvSpPr>
          <p:spPr>
            <a:xfrm>
              <a:off x="5607840" y="3591279"/>
              <a:ext cx="26155" cy="26706"/>
            </a:xfrm>
            <a:custGeom>
              <a:rect b="b" l="l" r="r" t="t"/>
              <a:pathLst>
                <a:path extrusionOk="0" h="1017" w="996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79"/>
            <p:cNvSpPr/>
            <p:nvPr/>
          </p:nvSpPr>
          <p:spPr>
            <a:xfrm>
              <a:off x="5633969" y="3591279"/>
              <a:ext cx="26181" cy="26706"/>
            </a:xfrm>
            <a:custGeom>
              <a:rect b="b" l="l" r="r" t="t"/>
              <a:pathLst>
                <a:path extrusionOk="0" h="1017" w="997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79"/>
            <p:cNvSpPr/>
            <p:nvPr/>
          </p:nvSpPr>
          <p:spPr>
            <a:xfrm>
              <a:off x="5303750" y="3488104"/>
              <a:ext cx="114625" cy="114362"/>
            </a:xfrm>
            <a:custGeom>
              <a:rect b="b" l="l" r="r" t="t"/>
              <a:pathLst>
                <a:path extrusionOk="0" h="4355" w="4365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79"/>
            <p:cNvSpPr/>
            <p:nvPr/>
          </p:nvSpPr>
          <p:spPr>
            <a:xfrm>
              <a:off x="5334920" y="3488104"/>
              <a:ext cx="83192" cy="114362"/>
            </a:xfrm>
            <a:custGeom>
              <a:rect b="b" l="l" r="r" t="t"/>
              <a:pathLst>
                <a:path extrusionOk="0" h="4355" w="3168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79"/>
            <p:cNvSpPr/>
            <p:nvPr/>
          </p:nvSpPr>
          <p:spPr>
            <a:xfrm>
              <a:off x="5302988" y="3574552"/>
              <a:ext cx="114625" cy="101810"/>
            </a:xfrm>
            <a:custGeom>
              <a:rect b="b" l="l" r="r" t="t"/>
              <a:pathLst>
                <a:path extrusionOk="0" h="3877" w="4365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79"/>
            <p:cNvSpPr/>
            <p:nvPr/>
          </p:nvSpPr>
          <p:spPr>
            <a:xfrm>
              <a:off x="5340934" y="3574552"/>
              <a:ext cx="38996" cy="25420"/>
            </a:xfrm>
            <a:custGeom>
              <a:rect b="b" l="l" r="r" t="t"/>
              <a:pathLst>
                <a:path extrusionOk="0" h="968" w="1485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79"/>
            <p:cNvSpPr/>
            <p:nvPr/>
          </p:nvSpPr>
          <p:spPr>
            <a:xfrm>
              <a:off x="5302988" y="3607981"/>
              <a:ext cx="114389" cy="68381"/>
            </a:xfrm>
            <a:custGeom>
              <a:rect b="b" l="l" r="r" t="t"/>
              <a:pathLst>
                <a:path extrusionOk="0" h="2604" w="4356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79"/>
            <p:cNvSpPr/>
            <p:nvPr/>
          </p:nvSpPr>
          <p:spPr>
            <a:xfrm>
              <a:off x="5322105" y="3524605"/>
              <a:ext cx="76417" cy="62788"/>
            </a:xfrm>
            <a:custGeom>
              <a:rect b="b" l="l" r="r" t="t"/>
              <a:pathLst>
                <a:path extrusionOk="0" h="2391" w="291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79"/>
            <p:cNvSpPr/>
            <p:nvPr/>
          </p:nvSpPr>
          <p:spPr>
            <a:xfrm>
              <a:off x="5322105" y="3524841"/>
              <a:ext cx="76417" cy="62052"/>
            </a:xfrm>
            <a:custGeom>
              <a:rect b="b" l="l" r="r" t="t"/>
              <a:pathLst>
                <a:path extrusionOk="0" h="2363" w="291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79"/>
            <p:cNvSpPr/>
            <p:nvPr/>
          </p:nvSpPr>
          <p:spPr>
            <a:xfrm>
              <a:off x="5302988" y="3621032"/>
              <a:ext cx="25420" cy="55330"/>
            </a:xfrm>
            <a:custGeom>
              <a:rect b="b" l="l" r="r" t="t"/>
              <a:pathLst>
                <a:path extrusionOk="0" h="2107" w="968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79"/>
            <p:cNvSpPr/>
            <p:nvPr/>
          </p:nvSpPr>
          <p:spPr>
            <a:xfrm>
              <a:off x="5392219" y="3587367"/>
              <a:ext cx="216146" cy="88995"/>
            </a:xfrm>
            <a:custGeom>
              <a:rect b="b" l="l" r="r" t="t"/>
              <a:pathLst>
                <a:path extrusionOk="0" h="3389" w="8231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79"/>
            <p:cNvSpPr/>
            <p:nvPr/>
          </p:nvSpPr>
          <p:spPr>
            <a:xfrm>
              <a:off x="5487701" y="3612760"/>
              <a:ext cx="25420" cy="63602"/>
            </a:xfrm>
            <a:custGeom>
              <a:rect b="b" l="l" r="r" t="t"/>
              <a:pathLst>
                <a:path extrusionOk="0" h="2422" w="968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79"/>
            <p:cNvSpPr/>
            <p:nvPr/>
          </p:nvSpPr>
          <p:spPr>
            <a:xfrm>
              <a:off x="5489224" y="3599945"/>
              <a:ext cx="22400" cy="21638"/>
            </a:xfrm>
            <a:custGeom>
              <a:rect b="b" l="l" r="r" t="t"/>
              <a:pathLst>
                <a:path extrusionOk="0" h="824" w="853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79"/>
            <p:cNvSpPr/>
            <p:nvPr/>
          </p:nvSpPr>
          <p:spPr>
            <a:xfrm>
              <a:off x="5570394" y="3613259"/>
              <a:ext cx="38235" cy="63103"/>
            </a:xfrm>
            <a:custGeom>
              <a:rect b="b" l="l" r="r" t="t"/>
              <a:pathLst>
                <a:path extrusionOk="0" h="2403" w="1456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79"/>
            <p:cNvSpPr/>
            <p:nvPr/>
          </p:nvSpPr>
          <p:spPr>
            <a:xfrm>
              <a:off x="5430165" y="3389839"/>
              <a:ext cx="140255" cy="101810"/>
            </a:xfrm>
            <a:custGeom>
              <a:rect b="b" l="l" r="r" t="t"/>
              <a:pathLst>
                <a:path extrusionOk="0" h="3877" w="5341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79"/>
            <p:cNvSpPr/>
            <p:nvPr/>
          </p:nvSpPr>
          <p:spPr>
            <a:xfrm>
              <a:off x="5462071" y="3390338"/>
              <a:ext cx="108086" cy="101547"/>
            </a:xfrm>
            <a:custGeom>
              <a:rect b="b" l="l" r="r" t="t"/>
              <a:pathLst>
                <a:path extrusionOk="0" h="3867" w="4116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79"/>
            <p:cNvSpPr/>
            <p:nvPr/>
          </p:nvSpPr>
          <p:spPr>
            <a:xfrm>
              <a:off x="5462071" y="3542646"/>
              <a:ext cx="76443" cy="57326"/>
            </a:xfrm>
            <a:custGeom>
              <a:rect b="b" l="l" r="r" t="t"/>
              <a:pathLst>
                <a:path extrusionOk="0" h="2183" w="2911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79"/>
            <p:cNvSpPr/>
            <p:nvPr/>
          </p:nvSpPr>
          <p:spPr>
            <a:xfrm>
              <a:off x="5462071" y="3542646"/>
              <a:ext cx="76443" cy="31985"/>
            </a:xfrm>
            <a:custGeom>
              <a:rect b="b" l="l" r="r" t="t"/>
              <a:pathLst>
                <a:path extrusionOk="0" h="1218" w="2911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79"/>
            <p:cNvSpPr/>
            <p:nvPr/>
          </p:nvSpPr>
          <p:spPr>
            <a:xfrm>
              <a:off x="5449519" y="3576600"/>
              <a:ext cx="50787" cy="45535"/>
            </a:xfrm>
            <a:custGeom>
              <a:rect b="b" l="l" r="r" t="t"/>
              <a:pathLst>
                <a:path extrusionOk="0" h="1734" w="1934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79"/>
            <p:cNvSpPr/>
            <p:nvPr/>
          </p:nvSpPr>
          <p:spPr>
            <a:xfrm>
              <a:off x="5500279" y="3576600"/>
              <a:ext cx="50787" cy="45535"/>
            </a:xfrm>
            <a:custGeom>
              <a:rect b="b" l="l" r="r" t="t"/>
              <a:pathLst>
                <a:path extrusionOk="0" h="1734" w="1934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79"/>
            <p:cNvSpPr/>
            <p:nvPr/>
          </p:nvSpPr>
          <p:spPr>
            <a:xfrm>
              <a:off x="5436704" y="3441545"/>
              <a:ext cx="127177" cy="120218"/>
            </a:xfrm>
            <a:custGeom>
              <a:rect b="b" l="l" r="r" t="t"/>
              <a:pathLst>
                <a:path extrusionOk="0" h="4578" w="4843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79"/>
            <p:cNvSpPr/>
            <p:nvPr/>
          </p:nvSpPr>
          <p:spPr>
            <a:xfrm>
              <a:off x="5436704" y="3441676"/>
              <a:ext cx="114625" cy="119588"/>
            </a:xfrm>
            <a:custGeom>
              <a:rect b="b" l="l" r="r" t="t"/>
              <a:pathLst>
                <a:path extrusionOk="0" h="4554" w="4365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79"/>
            <p:cNvSpPr/>
            <p:nvPr/>
          </p:nvSpPr>
          <p:spPr>
            <a:xfrm>
              <a:off x="5392219" y="3613259"/>
              <a:ext cx="37972" cy="63103"/>
            </a:xfrm>
            <a:custGeom>
              <a:rect b="b" l="l" r="r" t="t"/>
              <a:pathLst>
                <a:path extrusionOk="0" h="2403" w="1446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1" name="Google Shape;9361;p79"/>
          <p:cNvSpPr/>
          <p:nvPr/>
        </p:nvSpPr>
        <p:spPr>
          <a:xfrm>
            <a:off x="5741031" y="3617513"/>
            <a:ext cx="25157" cy="62866"/>
          </a:xfrm>
          <a:custGeom>
            <a:rect b="b" l="l" r="r" t="t"/>
            <a:pathLst>
              <a:path extrusionOk="0" h="2394" w="958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62" name="Google Shape;9362;p79"/>
          <p:cNvGrpSpPr/>
          <p:nvPr/>
        </p:nvGrpSpPr>
        <p:grpSpPr>
          <a:xfrm>
            <a:off x="3060752" y="2903609"/>
            <a:ext cx="390565" cy="359578"/>
            <a:chOff x="3060752" y="2903609"/>
            <a:chExt cx="390565" cy="359578"/>
          </a:xfrm>
        </p:grpSpPr>
        <p:sp>
          <p:nvSpPr>
            <p:cNvPr id="9363" name="Google Shape;9363;p79"/>
            <p:cNvSpPr/>
            <p:nvPr/>
          </p:nvSpPr>
          <p:spPr>
            <a:xfrm>
              <a:off x="3070048" y="3126950"/>
              <a:ext cx="25919" cy="58586"/>
            </a:xfrm>
            <a:custGeom>
              <a:rect b="b" l="l" r="r" t="t"/>
              <a:pathLst>
                <a:path extrusionOk="0" h="2231" w="987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79"/>
            <p:cNvSpPr/>
            <p:nvPr/>
          </p:nvSpPr>
          <p:spPr>
            <a:xfrm>
              <a:off x="3097936" y="3011852"/>
              <a:ext cx="102572" cy="104068"/>
            </a:xfrm>
            <a:custGeom>
              <a:rect b="b" l="l" r="r" t="t"/>
              <a:pathLst>
                <a:path extrusionOk="0" h="3963" w="3906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79"/>
            <p:cNvSpPr/>
            <p:nvPr/>
          </p:nvSpPr>
          <p:spPr>
            <a:xfrm>
              <a:off x="3097936" y="3011852"/>
              <a:ext cx="27678" cy="104068"/>
            </a:xfrm>
            <a:custGeom>
              <a:rect b="b" l="l" r="r" t="t"/>
              <a:pathLst>
                <a:path extrusionOk="0" h="3963" w="1054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79"/>
            <p:cNvSpPr/>
            <p:nvPr/>
          </p:nvSpPr>
          <p:spPr>
            <a:xfrm>
              <a:off x="3092421" y="3102318"/>
              <a:ext cx="113863" cy="38235"/>
            </a:xfrm>
            <a:custGeom>
              <a:rect b="b" l="l" r="r" t="t"/>
              <a:pathLst>
                <a:path extrusionOk="0" h="1456" w="4336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79"/>
            <p:cNvSpPr/>
            <p:nvPr/>
          </p:nvSpPr>
          <p:spPr>
            <a:xfrm>
              <a:off x="3060752" y="3184170"/>
              <a:ext cx="147791" cy="26759"/>
            </a:xfrm>
            <a:custGeom>
              <a:rect b="b" l="l" r="r" t="t"/>
              <a:pathLst>
                <a:path extrusionOk="0" h="1019" w="5628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79"/>
            <p:cNvSpPr/>
            <p:nvPr/>
          </p:nvSpPr>
          <p:spPr>
            <a:xfrm>
              <a:off x="3070048" y="3126950"/>
              <a:ext cx="152072" cy="58586"/>
            </a:xfrm>
            <a:custGeom>
              <a:rect b="b" l="l" r="r" t="t"/>
              <a:pathLst>
                <a:path extrusionOk="0" h="2231" w="5791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79"/>
            <p:cNvSpPr/>
            <p:nvPr/>
          </p:nvSpPr>
          <p:spPr>
            <a:xfrm>
              <a:off x="3093183" y="2903609"/>
              <a:ext cx="112104" cy="120586"/>
            </a:xfrm>
            <a:custGeom>
              <a:rect b="b" l="l" r="r" t="t"/>
              <a:pathLst>
                <a:path extrusionOk="0" h="4592" w="4269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79"/>
            <p:cNvSpPr/>
            <p:nvPr/>
          </p:nvSpPr>
          <p:spPr>
            <a:xfrm>
              <a:off x="3093183" y="2924407"/>
              <a:ext cx="49763" cy="99788"/>
            </a:xfrm>
            <a:custGeom>
              <a:rect b="b" l="l" r="r" t="t"/>
              <a:pathLst>
                <a:path extrusionOk="0" h="3800" w="1895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79"/>
            <p:cNvSpPr/>
            <p:nvPr/>
          </p:nvSpPr>
          <p:spPr>
            <a:xfrm>
              <a:off x="3097201" y="2987719"/>
              <a:ext cx="71401" cy="16255"/>
            </a:xfrm>
            <a:custGeom>
              <a:rect b="b" l="l" r="r" t="t"/>
              <a:pathLst>
                <a:path extrusionOk="0" h="619" w="2719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79"/>
            <p:cNvSpPr/>
            <p:nvPr/>
          </p:nvSpPr>
          <p:spPr>
            <a:xfrm>
              <a:off x="3311823" y="3011852"/>
              <a:ext cx="102309" cy="104068"/>
            </a:xfrm>
            <a:custGeom>
              <a:rect b="b" l="l" r="r" t="t"/>
              <a:pathLst>
                <a:path extrusionOk="0" h="3963" w="3896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79"/>
            <p:cNvSpPr/>
            <p:nvPr/>
          </p:nvSpPr>
          <p:spPr>
            <a:xfrm>
              <a:off x="3311823" y="3011852"/>
              <a:ext cx="27415" cy="104068"/>
            </a:xfrm>
            <a:custGeom>
              <a:rect b="b" l="l" r="r" t="t"/>
              <a:pathLst>
                <a:path extrusionOk="0" h="3963" w="1044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79"/>
            <p:cNvSpPr/>
            <p:nvPr/>
          </p:nvSpPr>
          <p:spPr>
            <a:xfrm>
              <a:off x="3306046" y="3102318"/>
              <a:ext cx="113863" cy="38235"/>
            </a:xfrm>
            <a:custGeom>
              <a:rect b="b" l="l" r="r" t="t"/>
              <a:pathLst>
                <a:path extrusionOk="0" h="1456" w="4336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79"/>
            <p:cNvSpPr/>
            <p:nvPr/>
          </p:nvSpPr>
          <p:spPr>
            <a:xfrm>
              <a:off x="3303263" y="3184512"/>
              <a:ext cx="148054" cy="26418"/>
            </a:xfrm>
            <a:custGeom>
              <a:rect b="b" l="l" r="r" t="t"/>
              <a:pathLst>
                <a:path extrusionOk="0" h="1006" w="5638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79"/>
            <p:cNvSpPr/>
            <p:nvPr/>
          </p:nvSpPr>
          <p:spPr>
            <a:xfrm>
              <a:off x="3289949" y="3126950"/>
              <a:ext cx="152072" cy="58586"/>
            </a:xfrm>
            <a:custGeom>
              <a:rect b="b" l="l" r="r" t="t"/>
              <a:pathLst>
                <a:path extrusionOk="0" h="2231" w="5791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79"/>
            <p:cNvSpPr/>
            <p:nvPr/>
          </p:nvSpPr>
          <p:spPr>
            <a:xfrm>
              <a:off x="3289949" y="3126950"/>
              <a:ext cx="19642" cy="58586"/>
            </a:xfrm>
            <a:custGeom>
              <a:rect b="b" l="l" r="r" t="t"/>
              <a:pathLst>
                <a:path extrusionOk="0" h="2231" w="748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79"/>
            <p:cNvSpPr/>
            <p:nvPr/>
          </p:nvSpPr>
          <p:spPr>
            <a:xfrm>
              <a:off x="3204761" y="3064136"/>
              <a:ext cx="27678" cy="104068"/>
            </a:xfrm>
            <a:custGeom>
              <a:rect b="b" l="l" r="r" t="t"/>
              <a:pathLst>
                <a:path extrusionOk="0" h="3963" w="1054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79"/>
            <p:cNvSpPr/>
            <p:nvPr/>
          </p:nvSpPr>
          <p:spPr>
            <a:xfrm>
              <a:off x="3179631" y="3181229"/>
              <a:ext cx="24658" cy="54568"/>
            </a:xfrm>
            <a:custGeom>
              <a:rect b="b" l="l" r="r" t="t"/>
              <a:pathLst>
                <a:path extrusionOk="0" h="2078" w="939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79"/>
            <p:cNvSpPr/>
            <p:nvPr/>
          </p:nvSpPr>
          <p:spPr>
            <a:xfrm>
              <a:off x="3307044" y="2903609"/>
              <a:ext cx="111868" cy="120586"/>
            </a:xfrm>
            <a:custGeom>
              <a:rect b="b" l="l" r="r" t="t"/>
              <a:pathLst>
                <a:path extrusionOk="0" h="4592" w="426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79"/>
            <p:cNvSpPr/>
            <p:nvPr/>
          </p:nvSpPr>
          <p:spPr>
            <a:xfrm>
              <a:off x="3306782" y="2924407"/>
              <a:ext cx="50052" cy="99788"/>
            </a:xfrm>
            <a:custGeom>
              <a:rect b="b" l="l" r="r" t="t"/>
              <a:pathLst>
                <a:path extrusionOk="0" h="3800" w="1906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79"/>
            <p:cNvSpPr/>
            <p:nvPr/>
          </p:nvSpPr>
          <p:spPr>
            <a:xfrm>
              <a:off x="3289713" y="3126714"/>
              <a:ext cx="38970" cy="58586"/>
            </a:xfrm>
            <a:custGeom>
              <a:rect b="b" l="l" r="r" t="t"/>
              <a:pathLst>
                <a:path extrusionOk="0" h="2231" w="1484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79"/>
            <p:cNvSpPr/>
            <p:nvPr/>
          </p:nvSpPr>
          <p:spPr>
            <a:xfrm>
              <a:off x="3310799" y="2987719"/>
              <a:ext cx="70666" cy="16255"/>
            </a:xfrm>
            <a:custGeom>
              <a:rect b="b" l="l" r="r" t="t"/>
              <a:pathLst>
                <a:path extrusionOk="0" h="619" w="2691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79"/>
            <p:cNvSpPr/>
            <p:nvPr/>
          </p:nvSpPr>
          <p:spPr>
            <a:xfrm>
              <a:off x="3204761" y="3064136"/>
              <a:ext cx="102545" cy="104068"/>
            </a:xfrm>
            <a:custGeom>
              <a:rect b="b" l="l" r="r" t="t"/>
              <a:pathLst>
                <a:path extrusionOk="0" h="3963" w="3905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79"/>
            <p:cNvSpPr/>
            <p:nvPr/>
          </p:nvSpPr>
          <p:spPr>
            <a:xfrm>
              <a:off x="3204761" y="3064136"/>
              <a:ext cx="28413" cy="104068"/>
            </a:xfrm>
            <a:custGeom>
              <a:rect b="b" l="l" r="r" t="t"/>
              <a:pathLst>
                <a:path extrusionOk="0" h="3963" w="1082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79"/>
            <p:cNvSpPr/>
            <p:nvPr/>
          </p:nvSpPr>
          <p:spPr>
            <a:xfrm>
              <a:off x="3199221" y="3154339"/>
              <a:ext cx="113890" cy="38497"/>
            </a:xfrm>
            <a:custGeom>
              <a:rect b="b" l="l" r="r" t="t"/>
              <a:pathLst>
                <a:path extrusionOk="0" h="1466" w="4337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79"/>
            <p:cNvSpPr/>
            <p:nvPr/>
          </p:nvSpPr>
          <p:spPr>
            <a:xfrm>
              <a:off x="3167551" y="3235272"/>
              <a:ext cx="176704" cy="27914"/>
            </a:xfrm>
            <a:custGeom>
              <a:rect b="b" l="l" r="r" t="t"/>
              <a:pathLst>
                <a:path extrusionOk="0" h="1063" w="6729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79"/>
            <p:cNvSpPr/>
            <p:nvPr/>
          </p:nvSpPr>
          <p:spPr>
            <a:xfrm>
              <a:off x="3179631" y="3181229"/>
              <a:ext cx="152807" cy="54568"/>
            </a:xfrm>
            <a:custGeom>
              <a:rect b="b" l="l" r="r" t="t"/>
              <a:pathLst>
                <a:path extrusionOk="0" h="2078" w="5819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79"/>
            <p:cNvSpPr/>
            <p:nvPr/>
          </p:nvSpPr>
          <p:spPr>
            <a:xfrm>
              <a:off x="3070048" y="3126950"/>
              <a:ext cx="25919" cy="58586"/>
            </a:xfrm>
            <a:custGeom>
              <a:rect b="b" l="l" r="r" t="t"/>
              <a:pathLst>
                <a:path extrusionOk="0" h="2231" w="987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79"/>
            <p:cNvSpPr/>
            <p:nvPr/>
          </p:nvSpPr>
          <p:spPr>
            <a:xfrm>
              <a:off x="3179631" y="3181229"/>
              <a:ext cx="24658" cy="54568"/>
            </a:xfrm>
            <a:custGeom>
              <a:rect b="b" l="l" r="r" t="t"/>
              <a:pathLst>
                <a:path extrusionOk="0" h="2078" w="939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79"/>
            <p:cNvSpPr/>
            <p:nvPr/>
          </p:nvSpPr>
          <p:spPr>
            <a:xfrm>
              <a:off x="3200245" y="2956260"/>
              <a:ext cx="111841" cy="120218"/>
            </a:xfrm>
            <a:custGeom>
              <a:rect b="b" l="l" r="r" t="t"/>
              <a:pathLst>
                <a:path extrusionOk="0" h="4578" w="4259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79"/>
            <p:cNvSpPr/>
            <p:nvPr/>
          </p:nvSpPr>
          <p:spPr>
            <a:xfrm>
              <a:off x="3199982" y="2976664"/>
              <a:ext cx="49789" cy="99814"/>
            </a:xfrm>
            <a:custGeom>
              <a:rect b="b" l="l" r="r" t="t"/>
              <a:pathLst>
                <a:path extrusionOk="0" h="3801" w="1896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79"/>
            <p:cNvSpPr/>
            <p:nvPr/>
          </p:nvSpPr>
          <p:spPr>
            <a:xfrm>
              <a:off x="3204000" y="3040003"/>
              <a:ext cx="71401" cy="16255"/>
            </a:xfrm>
            <a:custGeom>
              <a:rect b="b" l="l" r="r" t="t"/>
              <a:pathLst>
                <a:path extrusionOk="0" h="619" w="2719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79"/>
            <p:cNvSpPr/>
            <p:nvPr/>
          </p:nvSpPr>
          <p:spPr>
            <a:xfrm>
              <a:off x="3389133" y="2987719"/>
              <a:ext cx="28256" cy="8088"/>
            </a:xfrm>
            <a:custGeom>
              <a:rect b="b" l="l" r="r" t="t"/>
              <a:pathLst>
                <a:path extrusionOk="0" h="308" w="1076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79"/>
            <p:cNvSpPr/>
            <p:nvPr/>
          </p:nvSpPr>
          <p:spPr>
            <a:xfrm>
              <a:off x="3282307" y="3040213"/>
              <a:ext cx="28282" cy="8141"/>
            </a:xfrm>
            <a:custGeom>
              <a:rect b="b" l="l" r="r" t="t"/>
              <a:pathLst>
                <a:path extrusionOk="0" h="310" w="1077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79"/>
            <p:cNvSpPr/>
            <p:nvPr/>
          </p:nvSpPr>
          <p:spPr>
            <a:xfrm>
              <a:off x="3175508" y="2987719"/>
              <a:ext cx="28256" cy="8088"/>
            </a:xfrm>
            <a:custGeom>
              <a:rect b="b" l="l" r="r" t="t"/>
              <a:pathLst>
                <a:path extrusionOk="0" h="308" w="1076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7" name="Google Shape;9397;p79"/>
          <p:cNvGrpSpPr/>
          <p:nvPr/>
        </p:nvGrpSpPr>
        <p:grpSpPr>
          <a:xfrm>
            <a:off x="5741031" y="3386057"/>
            <a:ext cx="394609" cy="294585"/>
            <a:chOff x="5741031" y="3386057"/>
            <a:chExt cx="394609" cy="294585"/>
          </a:xfrm>
        </p:grpSpPr>
        <p:sp>
          <p:nvSpPr>
            <p:cNvPr id="9398" name="Google Shape;9398;p79"/>
            <p:cNvSpPr/>
            <p:nvPr/>
          </p:nvSpPr>
          <p:spPr>
            <a:xfrm>
              <a:off x="6054182" y="3473766"/>
              <a:ext cx="50025" cy="43749"/>
            </a:xfrm>
            <a:custGeom>
              <a:rect b="b" l="l" r="r" t="t"/>
              <a:pathLst>
                <a:path extrusionOk="0" h="1666" w="1905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79"/>
            <p:cNvSpPr/>
            <p:nvPr/>
          </p:nvSpPr>
          <p:spPr>
            <a:xfrm>
              <a:off x="6054182" y="3473766"/>
              <a:ext cx="34453" cy="44012"/>
            </a:xfrm>
            <a:custGeom>
              <a:rect b="b" l="l" r="r" t="t"/>
              <a:pathLst>
                <a:path extrusionOk="0" h="1676" w="1312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79"/>
            <p:cNvSpPr/>
            <p:nvPr/>
          </p:nvSpPr>
          <p:spPr>
            <a:xfrm>
              <a:off x="6022775" y="3580329"/>
              <a:ext cx="112603" cy="100313"/>
            </a:xfrm>
            <a:custGeom>
              <a:rect b="b" l="l" r="r" t="t"/>
              <a:pathLst>
                <a:path extrusionOk="0" h="3820" w="4288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79"/>
            <p:cNvSpPr/>
            <p:nvPr/>
          </p:nvSpPr>
          <p:spPr>
            <a:xfrm>
              <a:off x="6059959" y="3580066"/>
              <a:ext cx="38471" cy="25183"/>
            </a:xfrm>
            <a:custGeom>
              <a:rect b="b" l="l" r="r" t="t"/>
              <a:pathLst>
                <a:path extrusionOk="0" h="959" w="1465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79"/>
            <p:cNvSpPr/>
            <p:nvPr/>
          </p:nvSpPr>
          <p:spPr>
            <a:xfrm>
              <a:off x="6022775" y="3613259"/>
              <a:ext cx="112603" cy="67383"/>
            </a:xfrm>
            <a:custGeom>
              <a:rect b="b" l="l" r="r" t="t"/>
              <a:pathLst>
                <a:path extrusionOk="0" h="2566" w="4288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79"/>
            <p:cNvSpPr/>
            <p:nvPr/>
          </p:nvSpPr>
          <p:spPr>
            <a:xfrm>
              <a:off x="6035327" y="3492358"/>
              <a:ext cx="87735" cy="87735"/>
            </a:xfrm>
            <a:custGeom>
              <a:rect b="b" l="l" r="r" t="t"/>
              <a:pathLst>
                <a:path extrusionOk="0" h="3341" w="3341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79"/>
            <p:cNvSpPr/>
            <p:nvPr/>
          </p:nvSpPr>
          <p:spPr>
            <a:xfrm>
              <a:off x="6051424" y="3492358"/>
              <a:ext cx="73397" cy="78964"/>
            </a:xfrm>
            <a:custGeom>
              <a:rect b="b" l="l" r="r" t="t"/>
              <a:pathLst>
                <a:path extrusionOk="0" h="3007" w="2795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79"/>
            <p:cNvSpPr/>
            <p:nvPr/>
          </p:nvSpPr>
          <p:spPr>
            <a:xfrm>
              <a:off x="6041603" y="3531118"/>
              <a:ext cx="75182" cy="61553"/>
            </a:xfrm>
            <a:custGeom>
              <a:rect b="b" l="l" r="r" t="t"/>
              <a:pathLst>
                <a:path extrusionOk="0" h="2344" w="2863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79"/>
            <p:cNvSpPr/>
            <p:nvPr/>
          </p:nvSpPr>
          <p:spPr>
            <a:xfrm>
              <a:off x="6041603" y="3531118"/>
              <a:ext cx="74920" cy="61054"/>
            </a:xfrm>
            <a:custGeom>
              <a:rect b="b" l="l" r="r" t="t"/>
              <a:pathLst>
                <a:path extrusionOk="0" h="2325" w="2853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79"/>
            <p:cNvSpPr/>
            <p:nvPr/>
          </p:nvSpPr>
          <p:spPr>
            <a:xfrm>
              <a:off x="6110483" y="3625811"/>
              <a:ext cx="25157" cy="54568"/>
            </a:xfrm>
            <a:custGeom>
              <a:rect b="b" l="l" r="r" t="t"/>
              <a:pathLst>
                <a:path extrusionOk="0" h="2078" w="958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79"/>
            <p:cNvSpPr/>
            <p:nvPr/>
          </p:nvSpPr>
          <p:spPr>
            <a:xfrm>
              <a:off x="5759886" y="3498660"/>
              <a:ext cx="31197" cy="68880"/>
            </a:xfrm>
            <a:custGeom>
              <a:rect b="b" l="l" r="r" t="t"/>
              <a:pathLst>
                <a:path extrusionOk="0" h="2623" w="1188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79"/>
            <p:cNvSpPr/>
            <p:nvPr/>
          </p:nvSpPr>
          <p:spPr>
            <a:xfrm>
              <a:off x="5772202" y="3492121"/>
              <a:ext cx="75419" cy="75681"/>
            </a:xfrm>
            <a:custGeom>
              <a:rect b="b" l="l" r="r" t="t"/>
              <a:pathLst>
                <a:path extrusionOk="0" h="2882" w="2872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79"/>
            <p:cNvSpPr/>
            <p:nvPr/>
          </p:nvSpPr>
          <p:spPr>
            <a:xfrm>
              <a:off x="5784754" y="3586369"/>
              <a:ext cx="37736" cy="27652"/>
            </a:xfrm>
            <a:custGeom>
              <a:rect b="b" l="l" r="r" t="t"/>
              <a:pathLst>
                <a:path extrusionOk="0" h="1053" w="1437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79"/>
            <p:cNvSpPr/>
            <p:nvPr/>
          </p:nvSpPr>
          <p:spPr>
            <a:xfrm>
              <a:off x="5785017" y="3586369"/>
              <a:ext cx="37736" cy="15362"/>
            </a:xfrm>
            <a:custGeom>
              <a:rect b="b" l="l" r="r" t="t"/>
              <a:pathLst>
                <a:path extrusionOk="0" h="585" w="1437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79"/>
            <p:cNvSpPr/>
            <p:nvPr/>
          </p:nvSpPr>
          <p:spPr>
            <a:xfrm>
              <a:off x="5741031" y="3601704"/>
              <a:ext cx="125444" cy="78675"/>
            </a:xfrm>
            <a:custGeom>
              <a:rect b="b" l="l" r="r" t="t"/>
              <a:pathLst>
                <a:path extrusionOk="0" h="2996" w="4777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79"/>
            <p:cNvSpPr/>
            <p:nvPr/>
          </p:nvSpPr>
          <p:spPr>
            <a:xfrm>
              <a:off x="5797332" y="3614257"/>
              <a:ext cx="12579" cy="66123"/>
            </a:xfrm>
            <a:custGeom>
              <a:rect b="b" l="l" r="r" t="t"/>
              <a:pathLst>
                <a:path extrusionOk="0" h="2518" w="479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79"/>
            <p:cNvSpPr/>
            <p:nvPr/>
          </p:nvSpPr>
          <p:spPr>
            <a:xfrm>
              <a:off x="5766162" y="3523791"/>
              <a:ext cx="75182" cy="68880"/>
            </a:xfrm>
            <a:custGeom>
              <a:rect b="b" l="l" r="r" t="t"/>
              <a:pathLst>
                <a:path extrusionOk="0" h="2623" w="2863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79"/>
            <p:cNvSpPr/>
            <p:nvPr/>
          </p:nvSpPr>
          <p:spPr>
            <a:xfrm>
              <a:off x="5766162" y="3523791"/>
              <a:ext cx="74920" cy="67383"/>
            </a:xfrm>
            <a:custGeom>
              <a:rect b="b" l="l" r="r" t="t"/>
              <a:pathLst>
                <a:path extrusionOk="0" h="2566" w="2853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79"/>
            <p:cNvSpPr/>
            <p:nvPr/>
          </p:nvSpPr>
          <p:spPr>
            <a:xfrm>
              <a:off x="5797595" y="3614257"/>
              <a:ext cx="12579" cy="12605"/>
            </a:xfrm>
            <a:custGeom>
              <a:rect b="b" l="l" r="r" t="t"/>
              <a:pathLst>
                <a:path extrusionOk="0" h="480" w="479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79"/>
            <p:cNvSpPr/>
            <p:nvPr/>
          </p:nvSpPr>
          <p:spPr>
            <a:xfrm>
              <a:off x="5778241" y="3596715"/>
              <a:ext cx="25656" cy="26286"/>
            </a:xfrm>
            <a:custGeom>
              <a:rect b="b" l="l" r="r" t="t"/>
              <a:pathLst>
                <a:path extrusionOk="0" h="1001" w="977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79"/>
            <p:cNvSpPr/>
            <p:nvPr/>
          </p:nvSpPr>
          <p:spPr>
            <a:xfrm>
              <a:off x="5803871" y="3596715"/>
              <a:ext cx="25656" cy="26286"/>
            </a:xfrm>
            <a:custGeom>
              <a:rect b="b" l="l" r="r" t="t"/>
              <a:pathLst>
                <a:path extrusionOk="0" h="1001" w="977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79"/>
            <p:cNvSpPr/>
            <p:nvPr/>
          </p:nvSpPr>
          <p:spPr>
            <a:xfrm>
              <a:off x="5847857" y="3386057"/>
              <a:ext cx="187234" cy="219192"/>
            </a:xfrm>
            <a:custGeom>
              <a:rect b="b" l="l" r="r" t="t"/>
              <a:pathLst>
                <a:path extrusionOk="0" h="8347" w="713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79"/>
            <p:cNvSpPr/>
            <p:nvPr/>
          </p:nvSpPr>
          <p:spPr>
            <a:xfrm>
              <a:off x="5891816" y="3386057"/>
              <a:ext cx="143275" cy="219192"/>
            </a:xfrm>
            <a:custGeom>
              <a:rect b="b" l="l" r="r" t="t"/>
              <a:pathLst>
                <a:path extrusionOk="0" h="8347" w="5456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79"/>
            <p:cNvSpPr/>
            <p:nvPr/>
          </p:nvSpPr>
          <p:spPr>
            <a:xfrm>
              <a:off x="5835042" y="3555198"/>
              <a:ext cx="212890" cy="125181"/>
            </a:xfrm>
            <a:custGeom>
              <a:rect b="b" l="l" r="r" t="t"/>
              <a:pathLst>
                <a:path extrusionOk="0" h="4767" w="8107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79"/>
            <p:cNvSpPr/>
            <p:nvPr/>
          </p:nvSpPr>
          <p:spPr>
            <a:xfrm>
              <a:off x="5835042" y="3600181"/>
              <a:ext cx="212890" cy="80198"/>
            </a:xfrm>
            <a:custGeom>
              <a:rect b="b" l="l" r="r" t="t"/>
              <a:pathLst>
                <a:path extrusionOk="0" h="3054" w="8107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79"/>
            <p:cNvSpPr/>
            <p:nvPr/>
          </p:nvSpPr>
          <p:spPr>
            <a:xfrm>
              <a:off x="5910172" y="3555198"/>
              <a:ext cx="62604" cy="25105"/>
            </a:xfrm>
            <a:custGeom>
              <a:rect b="b" l="l" r="r" t="t"/>
              <a:pathLst>
                <a:path extrusionOk="0" h="956" w="2384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79"/>
            <p:cNvSpPr/>
            <p:nvPr/>
          </p:nvSpPr>
          <p:spPr>
            <a:xfrm>
              <a:off x="5878765" y="3449764"/>
              <a:ext cx="125418" cy="117907"/>
            </a:xfrm>
            <a:custGeom>
              <a:rect b="b" l="l" r="r" t="t"/>
              <a:pathLst>
                <a:path extrusionOk="0" h="4490" w="4776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79"/>
            <p:cNvSpPr/>
            <p:nvPr/>
          </p:nvSpPr>
          <p:spPr>
            <a:xfrm>
              <a:off x="5878765" y="3449764"/>
              <a:ext cx="122398" cy="117277"/>
            </a:xfrm>
            <a:custGeom>
              <a:rect b="b" l="l" r="r" t="t"/>
              <a:pathLst>
                <a:path extrusionOk="0" h="4466" w="4661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79"/>
            <p:cNvSpPr/>
            <p:nvPr/>
          </p:nvSpPr>
          <p:spPr>
            <a:xfrm>
              <a:off x="5835042" y="3620796"/>
              <a:ext cx="43986" cy="59584"/>
            </a:xfrm>
            <a:custGeom>
              <a:rect b="b" l="l" r="r" t="t"/>
              <a:pathLst>
                <a:path extrusionOk="0" h="2269" w="1675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79"/>
            <p:cNvSpPr/>
            <p:nvPr/>
          </p:nvSpPr>
          <p:spPr>
            <a:xfrm>
              <a:off x="6003920" y="3620796"/>
              <a:ext cx="44012" cy="59584"/>
            </a:xfrm>
            <a:custGeom>
              <a:rect b="b" l="l" r="r" t="t"/>
              <a:pathLst>
                <a:path extrusionOk="0" h="2269" w="1676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8" name="Google Shape;9428;p79"/>
          <p:cNvSpPr/>
          <p:nvPr/>
        </p:nvSpPr>
        <p:spPr>
          <a:xfrm>
            <a:off x="6560317" y="3564757"/>
            <a:ext cx="13366" cy="86711"/>
          </a:xfrm>
          <a:custGeom>
            <a:rect b="b" l="l" r="r" t="t"/>
            <a:pathLst>
              <a:path extrusionOk="0" h="3302" w="509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29" name="Google Shape;9429;p79"/>
          <p:cNvGrpSpPr/>
          <p:nvPr/>
        </p:nvGrpSpPr>
        <p:grpSpPr>
          <a:xfrm>
            <a:off x="6179074" y="3368726"/>
            <a:ext cx="394609" cy="328749"/>
            <a:chOff x="6179074" y="3368726"/>
            <a:chExt cx="394609" cy="328749"/>
          </a:xfrm>
        </p:grpSpPr>
        <p:sp>
          <p:nvSpPr>
            <p:cNvPr id="9430" name="Google Shape;9430;p79"/>
            <p:cNvSpPr/>
            <p:nvPr/>
          </p:nvSpPr>
          <p:spPr>
            <a:xfrm>
              <a:off x="6363052" y="3421508"/>
              <a:ext cx="26418" cy="26155"/>
            </a:xfrm>
            <a:custGeom>
              <a:rect b="b" l="l" r="r" t="t"/>
              <a:pathLst>
                <a:path extrusionOk="0" h="996" w="1006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79"/>
            <p:cNvSpPr/>
            <p:nvPr/>
          </p:nvSpPr>
          <p:spPr>
            <a:xfrm>
              <a:off x="6361791" y="3421508"/>
              <a:ext cx="28912" cy="19695"/>
            </a:xfrm>
            <a:custGeom>
              <a:rect b="b" l="l" r="r" t="t"/>
              <a:pathLst>
                <a:path extrusionOk="0" h="750" w="1101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79"/>
            <p:cNvSpPr/>
            <p:nvPr/>
          </p:nvSpPr>
          <p:spPr>
            <a:xfrm>
              <a:off x="6336660" y="3442096"/>
              <a:ext cx="79174" cy="97556"/>
            </a:xfrm>
            <a:custGeom>
              <a:rect b="b" l="l" r="r" t="t"/>
              <a:pathLst>
                <a:path extrusionOk="0" h="3715" w="3015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79"/>
            <p:cNvSpPr/>
            <p:nvPr/>
          </p:nvSpPr>
          <p:spPr>
            <a:xfrm>
              <a:off x="6349974" y="3539862"/>
              <a:ext cx="52546" cy="111605"/>
            </a:xfrm>
            <a:custGeom>
              <a:rect b="b" l="l" r="r" t="t"/>
              <a:pathLst>
                <a:path extrusionOk="0" h="4250" w="2001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79"/>
            <p:cNvSpPr/>
            <p:nvPr/>
          </p:nvSpPr>
          <p:spPr>
            <a:xfrm>
              <a:off x="6336897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79"/>
            <p:cNvSpPr/>
            <p:nvPr/>
          </p:nvSpPr>
          <p:spPr>
            <a:xfrm>
              <a:off x="6402494" y="3452915"/>
              <a:ext cx="13340" cy="86973"/>
            </a:xfrm>
            <a:custGeom>
              <a:rect b="b" l="l" r="r" t="t"/>
              <a:pathLst>
                <a:path extrusionOk="0" h="3312" w="508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79"/>
            <p:cNvSpPr/>
            <p:nvPr/>
          </p:nvSpPr>
          <p:spPr>
            <a:xfrm>
              <a:off x="6356014" y="3434691"/>
              <a:ext cx="40493" cy="105198"/>
            </a:xfrm>
            <a:custGeom>
              <a:rect b="b" l="l" r="r" t="t"/>
              <a:pathLst>
                <a:path extrusionOk="0" h="4006" w="1542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79"/>
            <p:cNvSpPr/>
            <p:nvPr/>
          </p:nvSpPr>
          <p:spPr>
            <a:xfrm>
              <a:off x="6373109" y="3552913"/>
              <a:ext cx="6775" cy="98554"/>
            </a:xfrm>
            <a:custGeom>
              <a:rect b="b" l="l" r="r" t="t"/>
              <a:pathLst>
                <a:path extrusionOk="0" h="3753" w="258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79"/>
            <p:cNvSpPr/>
            <p:nvPr/>
          </p:nvSpPr>
          <p:spPr>
            <a:xfrm>
              <a:off x="6349974" y="3368726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79"/>
            <p:cNvSpPr/>
            <p:nvPr/>
          </p:nvSpPr>
          <p:spPr>
            <a:xfrm>
              <a:off x="6349974" y="3368726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79"/>
            <p:cNvSpPr/>
            <p:nvPr/>
          </p:nvSpPr>
          <p:spPr>
            <a:xfrm>
              <a:off x="6349974" y="3368726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79"/>
            <p:cNvSpPr/>
            <p:nvPr/>
          </p:nvSpPr>
          <p:spPr>
            <a:xfrm>
              <a:off x="6349974" y="3368726"/>
              <a:ext cx="36213" cy="24159"/>
            </a:xfrm>
            <a:custGeom>
              <a:rect b="b" l="l" r="r" t="t"/>
              <a:pathLst>
                <a:path extrusionOk="0" h="920" w="1379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79"/>
            <p:cNvSpPr/>
            <p:nvPr/>
          </p:nvSpPr>
          <p:spPr>
            <a:xfrm>
              <a:off x="6468354" y="3421508"/>
              <a:ext cx="26418" cy="26155"/>
            </a:xfrm>
            <a:custGeom>
              <a:rect b="b" l="l" r="r" t="t"/>
              <a:pathLst>
                <a:path extrusionOk="0" h="996" w="1006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79"/>
            <p:cNvSpPr/>
            <p:nvPr/>
          </p:nvSpPr>
          <p:spPr>
            <a:xfrm>
              <a:off x="6467094" y="3421508"/>
              <a:ext cx="28912" cy="19695"/>
            </a:xfrm>
            <a:custGeom>
              <a:rect b="b" l="l" r="r" t="t"/>
              <a:pathLst>
                <a:path extrusionOk="0" h="750" w="1101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79"/>
            <p:cNvSpPr/>
            <p:nvPr/>
          </p:nvSpPr>
          <p:spPr>
            <a:xfrm>
              <a:off x="6441963" y="3442096"/>
              <a:ext cx="78938" cy="97556"/>
            </a:xfrm>
            <a:custGeom>
              <a:rect b="b" l="l" r="r" t="t"/>
              <a:pathLst>
                <a:path extrusionOk="0" h="3715" w="3006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79"/>
            <p:cNvSpPr/>
            <p:nvPr/>
          </p:nvSpPr>
          <p:spPr>
            <a:xfrm>
              <a:off x="6455277" y="3539862"/>
              <a:ext cx="52546" cy="111605"/>
            </a:xfrm>
            <a:custGeom>
              <a:rect b="b" l="l" r="r" t="t"/>
              <a:pathLst>
                <a:path extrusionOk="0" h="4250" w="2001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79"/>
            <p:cNvSpPr/>
            <p:nvPr/>
          </p:nvSpPr>
          <p:spPr>
            <a:xfrm>
              <a:off x="6441963" y="3452915"/>
              <a:ext cx="13340" cy="86973"/>
            </a:xfrm>
            <a:custGeom>
              <a:rect b="b" l="l" r="r" t="t"/>
              <a:pathLst>
                <a:path extrusionOk="0" h="3312" w="508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79"/>
            <p:cNvSpPr/>
            <p:nvPr/>
          </p:nvSpPr>
          <p:spPr>
            <a:xfrm>
              <a:off x="6507797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79"/>
            <p:cNvSpPr/>
            <p:nvPr/>
          </p:nvSpPr>
          <p:spPr>
            <a:xfrm>
              <a:off x="6461317" y="3434691"/>
              <a:ext cx="40493" cy="105198"/>
            </a:xfrm>
            <a:custGeom>
              <a:rect b="b" l="l" r="r" t="t"/>
              <a:pathLst>
                <a:path extrusionOk="0" h="4006" w="1542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79"/>
            <p:cNvSpPr/>
            <p:nvPr/>
          </p:nvSpPr>
          <p:spPr>
            <a:xfrm>
              <a:off x="6478412" y="3552913"/>
              <a:ext cx="6539" cy="98554"/>
            </a:xfrm>
            <a:custGeom>
              <a:rect b="b" l="l" r="r" t="t"/>
              <a:pathLst>
                <a:path extrusionOk="0" h="3753" w="249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79"/>
            <p:cNvSpPr/>
            <p:nvPr/>
          </p:nvSpPr>
          <p:spPr>
            <a:xfrm>
              <a:off x="6455277" y="3368726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79"/>
            <p:cNvSpPr/>
            <p:nvPr/>
          </p:nvSpPr>
          <p:spPr>
            <a:xfrm>
              <a:off x="6455277" y="3368726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79"/>
            <p:cNvSpPr/>
            <p:nvPr/>
          </p:nvSpPr>
          <p:spPr>
            <a:xfrm>
              <a:off x="6455277" y="3368726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79"/>
            <p:cNvSpPr/>
            <p:nvPr/>
          </p:nvSpPr>
          <p:spPr>
            <a:xfrm>
              <a:off x="6455277" y="3368726"/>
              <a:ext cx="36213" cy="24159"/>
            </a:xfrm>
            <a:custGeom>
              <a:rect b="b" l="l" r="r" t="t"/>
              <a:pathLst>
                <a:path extrusionOk="0" h="920" w="1379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79"/>
            <p:cNvSpPr/>
            <p:nvPr/>
          </p:nvSpPr>
          <p:spPr>
            <a:xfrm>
              <a:off x="6257985" y="3421508"/>
              <a:ext cx="26181" cy="26155"/>
            </a:xfrm>
            <a:custGeom>
              <a:rect b="b" l="l" r="r" t="t"/>
              <a:pathLst>
                <a:path extrusionOk="0" h="996" w="997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79"/>
            <p:cNvSpPr/>
            <p:nvPr/>
          </p:nvSpPr>
          <p:spPr>
            <a:xfrm>
              <a:off x="6256725" y="3421508"/>
              <a:ext cx="28676" cy="19695"/>
            </a:xfrm>
            <a:custGeom>
              <a:rect b="b" l="l" r="r" t="t"/>
              <a:pathLst>
                <a:path extrusionOk="0" h="750" w="1092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79"/>
            <p:cNvSpPr/>
            <p:nvPr/>
          </p:nvSpPr>
          <p:spPr>
            <a:xfrm>
              <a:off x="6231594" y="3442096"/>
              <a:ext cx="78964" cy="97556"/>
            </a:xfrm>
            <a:custGeom>
              <a:rect b="b" l="l" r="r" t="t"/>
              <a:pathLst>
                <a:path extrusionOk="0" h="3715" w="3007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79"/>
            <p:cNvSpPr/>
            <p:nvPr/>
          </p:nvSpPr>
          <p:spPr>
            <a:xfrm>
              <a:off x="6244672" y="3539862"/>
              <a:ext cx="52809" cy="111605"/>
            </a:xfrm>
            <a:custGeom>
              <a:rect b="b" l="l" r="r" t="t"/>
              <a:pathLst>
                <a:path extrusionOk="0" h="4250" w="2011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79"/>
            <p:cNvSpPr/>
            <p:nvPr/>
          </p:nvSpPr>
          <p:spPr>
            <a:xfrm>
              <a:off x="6231594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79"/>
            <p:cNvSpPr/>
            <p:nvPr/>
          </p:nvSpPr>
          <p:spPr>
            <a:xfrm>
              <a:off x="6297454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79"/>
            <p:cNvSpPr/>
            <p:nvPr/>
          </p:nvSpPr>
          <p:spPr>
            <a:xfrm>
              <a:off x="6250948" y="3434691"/>
              <a:ext cx="40257" cy="105198"/>
            </a:xfrm>
            <a:custGeom>
              <a:rect b="b" l="l" r="r" t="t"/>
              <a:pathLst>
                <a:path extrusionOk="0" h="4006" w="1533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79"/>
            <p:cNvSpPr/>
            <p:nvPr/>
          </p:nvSpPr>
          <p:spPr>
            <a:xfrm>
              <a:off x="6268043" y="3552913"/>
              <a:ext cx="6565" cy="98554"/>
            </a:xfrm>
            <a:custGeom>
              <a:rect b="b" l="l" r="r" t="t"/>
              <a:pathLst>
                <a:path extrusionOk="0" h="3753" w="25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79"/>
            <p:cNvSpPr/>
            <p:nvPr/>
          </p:nvSpPr>
          <p:spPr>
            <a:xfrm>
              <a:off x="6244672" y="3368726"/>
              <a:ext cx="52809" cy="59321"/>
            </a:xfrm>
            <a:custGeom>
              <a:rect b="b" l="l" r="r" t="t"/>
              <a:pathLst>
                <a:path extrusionOk="0" h="2259" w="2011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79"/>
            <p:cNvSpPr/>
            <p:nvPr/>
          </p:nvSpPr>
          <p:spPr>
            <a:xfrm>
              <a:off x="6244934" y="3368726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79"/>
            <p:cNvSpPr/>
            <p:nvPr/>
          </p:nvSpPr>
          <p:spPr>
            <a:xfrm>
              <a:off x="6244672" y="3368726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79"/>
            <p:cNvSpPr/>
            <p:nvPr/>
          </p:nvSpPr>
          <p:spPr>
            <a:xfrm>
              <a:off x="6244934" y="3368726"/>
              <a:ext cx="35950" cy="24159"/>
            </a:xfrm>
            <a:custGeom>
              <a:rect b="b" l="l" r="r" t="t"/>
              <a:pathLst>
                <a:path extrusionOk="0" h="920" w="136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79"/>
            <p:cNvSpPr/>
            <p:nvPr/>
          </p:nvSpPr>
          <p:spPr>
            <a:xfrm>
              <a:off x="6205229" y="3533087"/>
              <a:ext cx="26391" cy="26418"/>
            </a:xfrm>
            <a:custGeom>
              <a:rect b="b" l="l" r="r" t="t"/>
              <a:pathLst>
                <a:path extrusionOk="0" h="1006" w="1005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79"/>
            <p:cNvSpPr/>
            <p:nvPr/>
          </p:nvSpPr>
          <p:spPr>
            <a:xfrm>
              <a:off x="6203969" y="3533087"/>
              <a:ext cx="28912" cy="19931"/>
            </a:xfrm>
            <a:custGeom>
              <a:rect b="b" l="l" r="r" t="t"/>
              <a:pathLst>
                <a:path extrusionOk="0" h="759" w="1101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79"/>
            <p:cNvSpPr/>
            <p:nvPr/>
          </p:nvSpPr>
          <p:spPr>
            <a:xfrm>
              <a:off x="6179074" y="3553938"/>
              <a:ext cx="78938" cy="97530"/>
            </a:xfrm>
            <a:custGeom>
              <a:rect b="b" l="l" r="r" t="t"/>
              <a:pathLst>
                <a:path extrusionOk="0" h="3714" w="3006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79"/>
            <p:cNvSpPr/>
            <p:nvPr/>
          </p:nvSpPr>
          <p:spPr>
            <a:xfrm>
              <a:off x="6192152" y="3651441"/>
              <a:ext cx="52546" cy="46034"/>
            </a:xfrm>
            <a:custGeom>
              <a:rect b="b" l="l" r="r" t="t"/>
              <a:pathLst>
                <a:path extrusionOk="0" h="1753" w="2001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79"/>
            <p:cNvSpPr/>
            <p:nvPr/>
          </p:nvSpPr>
          <p:spPr>
            <a:xfrm>
              <a:off x="6179074" y="3564757"/>
              <a:ext cx="13104" cy="86711"/>
            </a:xfrm>
            <a:custGeom>
              <a:rect b="b" l="l" r="r" t="t"/>
              <a:pathLst>
                <a:path extrusionOk="0" h="3302" w="499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79"/>
            <p:cNvSpPr/>
            <p:nvPr/>
          </p:nvSpPr>
          <p:spPr>
            <a:xfrm>
              <a:off x="6244672" y="3564757"/>
              <a:ext cx="13340" cy="86711"/>
            </a:xfrm>
            <a:custGeom>
              <a:rect b="b" l="l" r="r" t="t"/>
              <a:pathLst>
                <a:path extrusionOk="0" h="3302" w="508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79"/>
            <p:cNvSpPr/>
            <p:nvPr/>
          </p:nvSpPr>
          <p:spPr>
            <a:xfrm>
              <a:off x="6198191" y="3546270"/>
              <a:ext cx="40467" cy="105198"/>
            </a:xfrm>
            <a:custGeom>
              <a:rect b="b" l="l" r="r" t="t"/>
              <a:pathLst>
                <a:path extrusionOk="0" h="4006" w="1541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79"/>
            <p:cNvSpPr/>
            <p:nvPr/>
          </p:nvSpPr>
          <p:spPr>
            <a:xfrm>
              <a:off x="6215260" y="3664755"/>
              <a:ext cx="6565" cy="32720"/>
            </a:xfrm>
            <a:custGeom>
              <a:rect b="b" l="l" r="r" t="t"/>
              <a:pathLst>
                <a:path extrusionOk="0" h="1246" w="25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79"/>
            <p:cNvSpPr/>
            <p:nvPr/>
          </p:nvSpPr>
          <p:spPr>
            <a:xfrm>
              <a:off x="6192152" y="3480567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79"/>
            <p:cNvSpPr/>
            <p:nvPr/>
          </p:nvSpPr>
          <p:spPr>
            <a:xfrm>
              <a:off x="6192204" y="3480567"/>
              <a:ext cx="36160" cy="59269"/>
            </a:xfrm>
            <a:custGeom>
              <a:rect b="b" l="l" r="r" t="t"/>
              <a:pathLst>
                <a:path extrusionOk="0" h="2257" w="1377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79"/>
            <p:cNvSpPr/>
            <p:nvPr/>
          </p:nvSpPr>
          <p:spPr>
            <a:xfrm>
              <a:off x="6192152" y="3480567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79"/>
            <p:cNvSpPr/>
            <p:nvPr/>
          </p:nvSpPr>
          <p:spPr>
            <a:xfrm>
              <a:off x="6192414" y="3480567"/>
              <a:ext cx="35950" cy="23897"/>
            </a:xfrm>
            <a:custGeom>
              <a:rect b="b" l="l" r="r" t="t"/>
              <a:pathLst>
                <a:path extrusionOk="0" h="910" w="1369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79"/>
            <p:cNvSpPr/>
            <p:nvPr/>
          </p:nvSpPr>
          <p:spPr>
            <a:xfrm>
              <a:off x="6310532" y="3533087"/>
              <a:ext cx="26391" cy="26418"/>
            </a:xfrm>
            <a:custGeom>
              <a:rect b="b" l="l" r="r" t="t"/>
              <a:pathLst>
                <a:path extrusionOk="0" h="1006" w="1005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79"/>
            <p:cNvSpPr/>
            <p:nvPr/>
          </p:nvSpPr>
          <p:spPr>
            <a:xfrm>
              <a:off x="6309271" y="3533087"/>
              <a:ext cx="28912" cy="19931"/>
            </a:xfrm>
            <a:custGeom>
              <a:rect b="b" l="l" r="r" t="t"/>
              <a:pathLst>
                <a:path extrusionOk="0" h="759" w="1101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79"/>
            <p:cNvSpPr/>
            <p:nvPr/>
          </p:nvSpPr>
          <p:spPr>
            <a:xfrm>
              <a:off x="6284140" y="3553938"/>
              <a:ext cx="78938" cy="97530"/>
            </a:xfrm>
            <a:custGeom>
              <a:rect b="b" l="l" r="r" t="t"/>
              <a:pathLst>
                <a:path extrusionOk="0" h="3714" w="3006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79"/>
            <p:cNvSpPr/>
            <p:nvPr/>
          </p:nvSpPr>
          <p:spPr>
            <a:xfrm>
              <a:off x="6297454" y="3480567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79"/>
            <p:cNvSpPr/>
            <p:nvPr/>
          </p:nvSpPr>
          <p:spPr>
            <a:xfrm>
              <a:off x="6297454" y="3480567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79"/>
            <p:cNvSpPr/>
            <p:nvPr/>
          </p:nvSpPr>
          <p:spPr>
            <a:xfrm>
              <a:off x="6297454" y="3651441"/>
              <a:ext cx="52546" cy="46034"/>
            </a:xfrm>
            <a:custGeom>
              <a:rect b="b" l="l" r="r" t="t"/>
              <a:pathLst>
                <a:path extrusionOk="0" h="1753" w="2001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79"/>
            <p:cNvSpPr/>
            <p:nvPr/>
          </p:nvSpPr>
          <p:spPr>
            <a:xfrm>
              <a:off x="6284140" y="3564757"/>
              <a:ext cx="13340" cy="86711"/>
            </a:xfrm>
            <a:custGeom>
              <a:rect b="b" l="l" r="r" t="t"/>
              <a:pathLst>
                <a:path extrusionOk="0" h="3302" w="508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79"/>
            <p:cNvSpPr/>
            <p:nvPr/>
          </p:nvSpPr>
          <p:spPr>
            <a:xfrm>
              <a:off x="6349974" y="3564757"/>
              <a:ext cx="13104" cy="86711"/>
            </a:xfrm>
            <a:custGeom>
              <a:rect b="b" l="l" r="r" t="t"/>
              <a:pathLst>
                <a:path extrusionOk="0" h="3302" w="499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79"/>
            <p:cNvSpPr/>
            <p:nvPr/>
          </p:nvSpPr>
          <p:spPr>
            <a:xfrm>
              <a:off x="6303494" y="3546532"/>
              <a:ext cx="40467" cy="104935"/>
            </a:xfrm>
            <a:custGeom>
              <a:rect b="b" l="l" r="r" t="t"/>
              <a:pathLst>
                <a:path extrusionOk="0" h="3996" w="1541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79"/>
            <p:cNvSpPr/>
            <p:nvPr/>
          </p:nvSpPr>
          <p:spPr>
            <a:xfrm>
              <a:off x="6320563" y="3664755"/>
              <a:ext cx="6565" cy="32720"/>
            </a:xfrm>
            <a:custGeom>
              <a:rect b="b" l="l" r="r" t="t"/>
              <a:pathLst>
                <a:path extrusionOk="0" h="1246" w="25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79"/>
            <p:cNvSpPr/>
            <p:nvPr/>
          </p:nvSpPr>
          <p:spPr>
            <a:xfrm>
              <a:off x="6297454" y="3480567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79"/>
            <p:cNvSpPr/>
            <p:nvPr/>
          </p:nvSpPr>
          <p:spPr>
            <a:xfrm>
              <a:off x="6297454" y="3480567"/>
              <a:ext cx="36213" cy="23897"/>
            </a:xfrm>
            <a:custGeom>
              <a:rect b="b" l="l" r="r" t="t"/>
              <a:pathLst>
                <a:path extrusionOk="0" h="910" w="1379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79"/>
            <p:cNvSpPr/>
            <p:nvPr/>
          </p:nvSpPr>
          <p:spPr>
            <a:xfrm>
              <a:off x="6415808" y="3533087"/>
              <a:ext cx="26181" cy="26418"/>
            </a:xfrm>
            <a:custGeom>
              <a:rect b="b" l="l" r="r" t="t"/>
              <a:pathLst>
                <a:path extrusionOk="0" h="1006" w="997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79"/>
            <p:cNvSpPr/>
            <p:nvPr/>
          </p:nvSpPr>
          <p:spPr>
            <a:xfrm>
              <a:off x="6414574" y="3533087"/>
              <a:ext cx="28676" cy="19931"/>
            </a:xfrm>
            <a:custGeom>
              <a:rect b="b" l="l" r="r" t="t"/>
              <a:pathLst>
                <a:path extrusionOk="0" h="759" w="1092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79"/>
            <p:cNvSpPr/>
            <p:nvPr/>
          </p:nvSpPr>
          <p:spPr>
            <a:xfrm>
              <a:off x="6389443" y="3553938"/>
              <a:ext cx="78938" cy="97530"/>
            </a:xfrm>
            <a:custGeom>
              <a:rect b="b" l="l" r="r" t="t"/>
              <a:pathLst>
                <a:path extrusionOk="0" h="3714" w="3006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79"/>
            <p:cNvSpPr/>
            <p:nvPr/>
          </p:nvSpPr>
          <p:spPr>
            <a:xfrm>
              <a:off x="6402494" y="3651441"/>
              <a:ext cx="52809" cy="46034"/>
            </a:xfrm>
            <a:custGeom>
              <a:rect b="b" l="l" r="r" t="t"/>
              <a:pathLst>
                <a:path extrusionOk="0" h="1753" w="2011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79"/>
            <p:cNvSpPr/>
            <p:nvPr/>
          </p:nvSpPr>
          <p:spPr>
            <a:xfrm>
              <a:off x="6389443" y="3564757"/>
              <a:ext cx="13077" cy="86711"/>
            </a:xfrm>
            <a:custGeom>
              <a:rect b="b" l="l" r="r" t="t"/>
              <a:pathLst>
                <a:path extrusionOk="0" h="3302" w="498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79"/>
            <p:cNvSpPr/>
            <p:nvPr/>
          </p:nvSpPr>
          <p:spPr>
            <a:xfrm>
              <a:off x="6455277" y="3564757"/>
              <a:ext cx="13104" cy="86711"/>
            </a:xfrm>
            <a:custGeom>
              <a:rect b="b" l="l" r="r" t="t"/>
              <a:pathLst>
                <a:path extrusionOk="0" h="3302" w="499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79"/>
            <p:cNvSpPr/>
            <p:nvPr/>
          </p:nvSpPr>
          <p:spPr>
            <a:xfrm>
              <a:off x="6408797" y="3546270"/>
              <a:ext cx="40230" cy="105198"/>
            </a:xfrm>
            <a:custGeom>
              <a:rect b="b" l="l" r="r" t="t"/>
              <a:pathLst>
                <a:path extrusionOk="0" h="4006" w="1532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79"/>
            <p:cNvSpPr/>
            <p:nvPr/>
          </p:nvSpPr>
          <p:spPr>
            <a:xfrm>
              <a:off x="6425866" y="3664781"/>
              <a:ext cx="6329" cy="32694"/>
            </a:xfrm>
            <a:custGeom>
              <a:rect b="b" l="l" r="r" t="t"/>
              <a:pathLst>
                <a:path extrusionOk="0" h="1245" w="241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79"/>
            <p:cNvSpPr/>
            <p:nvPr/>
          </p:nvSpPr>
          <p:spPr>
            <a:xfrm>
              <a:off x="6402494" y="3480567"/>
              <a:ext cx="52809" cy="59321"/>
            </a:xfrm>
            <a:custGeom>
              <a:rect b="b" l="l" r="r" t="t"/>
              <a:pathLst>
                <a:path extrusionOk="0" h="2259" w="2011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79"/>
            <p:cNvSpPr/>
            <p:nvPr/>
          </p:nvSpPr>
          <p:spPr>
            <a:xfrm>
              <a:off x="6402757" y="3480567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79"/>
            <p:cNvSpPr/>
            <p:nvPr/>
          </p:nvSpPr>
          <p:spPr>
            <a:xfrm>
              <a:off x="6402494" y="3480567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79"/>
            <p:cNvSpPr/>
            <p:nvPr/>
          </p:nvSpPr>
          <p:spPr>
            <a:xfrm>
              <a:off x="6402757" y="3480567"/>
              <a:ext cx="35950" cy="23897"/>
            </a:xfrm>
            <a:custGeom>
              <a:rect b="b" l="l" r="r" t="t"/>
              <a:pathLst>
                <a:path extrusionOk="0" h="910" w="136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79"/>
            <p:cNvSpPr/>
            <p:nvPr/>
          </p:nvSpPr>
          <p:spPr>
            <a:xfrm>
              <a:off x="6520874" y="3533087"/>
              <a:ext cx="26418" cy="26418"/>
            </a:xfrm>
            <a:custGeom>
              <a:rect b="b" l="l" r="r" t="t"/>
              <a:pathLst>
                <a:path extrusionOk="0" h="1006" w="1006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79"/>
            <p:cNvSpPr/>
            <p:nvPr/>
          </p:nvSpPr>
          <p:spPr>
            <a:xfrm>
              <a:off x="6519614" y="3533087"/>
              <a:ext cx="28939" cy="19931"/>
            </a:xfrm>
            <a:custGeom>
              <a:rect b="b" l="l" r="r" t="t"/>
              <a:pathLst>
                <a:path extrusionOk="0" h="759" w="1102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79"/>
            <p:cNvSpPr/>
            <p:nvPr/>
          </p:nvSpPr>
          <p:spPr>
            <a:xfrm>
              <a:off x="6494483" y="3553938"/>
              <a:ext cx="79200" cy="97530"/>
            </a:xfrm>
            <a:custGeom>
              <a:rect b="b" l="l" r="r" t="t"/>
              <a:pathLst>
                <a:path extrusionOk="0" h="3714" w="3016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79"/>
            <p:cNvSpPr/>
            <p:nvPr/>
          </p:nvSpPr>
          <p:spPr>
            <a:xfrm>
              <a:off x="6507797" y="3651441"/>
              <a:ext cx="52546" cy="46034"/>
            </a:xfrm>
            <a:custGeom>
              <a:rect b="b" l="l" r="r" t="t"/>
              <a:pathLst>
                <a:path extrusionOk="0" h="1753" w="2001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79"/>
            <p:cNvSpPr/>
            <p:nvPr/>
          </p:nvSpPr>
          <p:spPr>
            <a:xfrm>
              <a:off x="6494483" y="3564757"/>
              <a:ext cx="13340" cy="86711"/>
            </a:xfrm>
            <a:custGeom>
              <a:rect b="b" l="l" r="r" t="t"/>
              <a:pathLst>
                <a:path extrusionOk="0" h="3302" w="508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79"/>
            <p:cNvSpPr/>
            <p:nvPr/>
          </p:nvSpPr>
          <p:spPr>
            <a:xfrm>
              <a:off x="6513837" y="3546532"/>
              <a:ext cx="40493" cy="104935"/>
            </a:xfrm>
            <a:custGeom>
              <a:rect b="b" l="l" r="r" t="t"/>
              <a:pathLst>
                <a:path extrusionOk="0" h="3996" w="1542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79"/>
            <p:cNvSpPr/>
            <p:nvPr/>
          </p:nvSpPr>
          <p:spPr>
            <a:xfrm>
              <a:off x="6530932" y="3664755"/>
              <a:ext cx="6565" cy="32720"/>
            </a:xfrm>
            <a:custGeom>
              <a:rect b="b" l="l" r="r" t="t"/>
              <a:pathLst>
                <a:path extrusionOk="0" h="1246" w="25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79"/>
            <p:cNvSpPr/>
            <p:nvPr/>
          </p:nvSpPr>
          <p:spPr>
            <a:xfrm>
              <a:off x="6507797" y="3480567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79"/>
            <p:cNvSpPr/>
            <p:nvPr/>
          </p:nvSpPr>
          <p:spPr>
            <a:xfrm>
              <a:off x="6507797" y="3480567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79"/>
            <p:cNvSpPr/>
            <p:nvPr/>
          </p:nvSpPr>
          <p:spPr>
            <a:xfrm>
              <a:off x="6507797" y="3480567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79"/>
            <p:cNvSpPr/>
            <p:nvPr/>
          </p:nvSpPr>
          <p:spPr>
            <a:xfrm>
              <a:off x="6507797" y="3480567"/>
              <a:ext cx="36213" cy="23897"/>
            </a:xfrm>
            <a:custGeom>
              <a:rect b="b" l="l" r="r" t="t"/>
              <a:pathLst>
                <a:path extrusionOk="0" h="910" w="1379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3" name="Google Shape;9513;p79"/>
          <p:cNvGrpSpPr/>
          <p:nvPr/>
        </p:nvGrpSpPr>
        <p:grpSpPr>
          <a:xfrm>
            <a:off x="7054924" y="3367728"/>
            <a:ext cx="394583" cy="331007"/>
            <a:chOff x="7054924" y="3367728"/>
            <a:chExt cx="394583" cy="331007"/>
          </a:xfrm>
        </p:grpSpPr>
        <p:sp>
          <p:nvSpPr>
            <p:cNvPr id="9514" name="Google Shape;9514;p79"/>
            <p:cNvSpPr/>
            <p:nvPr/>
          </p:nvSpPr>
          <p:spPr>
            <a:xfrm>
              <a:off x="7054924" y="3367728"/>
              <a:ext cx="394583" cy="331007"/>
            </a:xfrm>
            <a:custGeom>
              <a:rect b="b" l="l" r="r" t="t"/>
              <a:pathLst>
                <a:path extrusionOk="0" h="12605" w="15026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79"/>
            <p:cNvSpPr/>
            <p:nvPr/>
          </p:nvSpPr>
          <p:spPr>
            <a:xfrm>
              <a:off x="7156708" y="3450394"/>
              <a:ext cx="191015" cy="191042"/>
            </a:xfrm>
            <a:custGeom>
              <a:rect b="b" l="l" r="r" t="t"/>
              <a:pathLst>
                <a:path extrusionOk="0" h="7275" w="7274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79"/>
            <p:cNvSpPr/>
            <p:nvPr/>
          </p:nvSpPr>
          <p:spPr>
            <a:xfrm>
              <a:off x="7175799" y="3469512"/>
              <a:ext cx="152833" cy="152807"/>
            </a:xfrm>
            <a:custGeom>
              <a:rect b="b" l="l" r="r" t="t"/>
              <a:pathLst>
                <a:path extrusionOk="0" h="5819" w="582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79"/>
            <p:cNvSpPr/>
            <p:nvPr/>
          </p:nvSpPr>
          <p:spPr>
            <a:xfrm>
              <a:off x="7214007" y="3552178"/>
              <a:ext cx="76417" cy="70009"/>
            </a:xfrm>
            <a:custGeom>
              <a:rect b="b" l="l" r="r" t="t"/>
              <a:pathLst>
                <a:path extrusionOk="0" h="2666" w="291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79"/>
            <p:cNvSpPr/>
            <p:nvPr/>
          </p:nvSpPr>
          <p:spPr>
            <a:xfrm>
              <a:off x="7171781" y="3367728"/>
              <a:ext cx="144036" cy="38208"/>
            </a:xfrm>
            <a:custGeom>
              <a:rect b="b" l="l" r="r" t="t"/>
              <a:pathLst>
                <a:path extrusionOk="0" h="1455" w="5485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79"/>
            <p:cNvSpPr/>
            <p:nvPr/>
          </p:nvSpPr>
          <p:spPr>
            <a:xfrm>
              <a:off x="7220546" y="3367728"/>
              <a:ext cx="95508" cy="38208"/>
            </a:xfrm>
            <a:custGeom>
              <a:rect b="b" l="l" r="r" t="t"/>
              <a:pathLst>
                <a:path extrusionOk="0" h="1455" w="3637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79"/>
            <p:cNvSpPr/>
            <p:nvPr/>
          </p:nvSpPr>
          <p:spPr>
            <a:xfrm>
              <a:off x="7054924" y="3666777"/>
              <a:ext cx="394583" cy="31958"/>
            </a:xfrm>
            <a:custGeom>
              <a:rect b="b" l="l" r="r" t="t"/>
              <a:pathLst>
                <a:path extrusionOk="0" h="1217" w="15026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79"/>
            <p:cNvSpPr/>
            <p:nvPr/>
          </p:nvSpPr>
          <p:spPr>
            <a:xfrm>
              <a:off x="7214007" y="3572293"/>
              <a:ext cx="76417" cy="49894"/>
            </a:xfrm>
            <a:custGeom>
              <a:rect b="b" l="l" r="r" t="t"/>
              <a:pathLst>
                <a:path extrusionOk="0" h="1900" w="291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79"/>
            <p:cNvSpPr/>
            <p:nvPr/>
          </p:nvSpPr>
          <p:spPr>
            <a:xfrm>
              <a:off x="7238140" y="3552178"/>
              <a:ext cx="27914" cy="19249"/>
            </a:xfrm>
            <a:custGeom>
              <a:rect b="b" l="l" r="r" t="t"/>
              <a:pathLst>
                <a:path extrusionOk="0" h="733" w="1063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79"/>
            <p:cNvSpPr/>
            <p:nvPr/>
          </p:nvSpPr>
          <p:spPr>
            <a:xfrm>
              <a:off x="7226822" y="3501418"/>
              <a:ext cx="51049" cy="57326"/>
            </a:xfrm>
            <a:custGeom>
              <a:rect b="b" l="l" r="r" t="t"/>
              <a:pathLst>
                <a:path extrusionOk="0" h="2183" w="1944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79"/>
            <p:cNvSpPr/>
            <p:nvPr/>
          </p:nvSpPr>
          <p:spPr>
            <a:xfrm>
              <a:off x="7226822" y="3501418"/>
              <a:ext cx="34952" cy="57194"/>
            </a:xfrm>
            <a:custGeom>
              <a:rect b="b" l="l" r="r" t="t"/>
              <a:pathLst>
                <a:path extrusionOk="0" h="2178" w="1331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79"/>
            <p:cNvSpPr/>
            <p:nvPr/>
          </p:nvSpPr>
          <p:spPr>
            <a:xfrm>
              <a:off x="7226822" y="3501418"/>
              <a:ext cx="51049" cy="25420"/>
            </a:xfrm>
            <a:custGeom>
              <a:rect b="b" l="l" r="r" t="t"/>
              <a:pathLst>
                <a:path extrusionOk="0" h="968" w="1944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79"/>
            <p:cNvSpPr/>
            <p:nvPr/>
          </p:nvSpPr>
          <p:spPr>
            <a:xfrm>
              <a:off x="7226822" y="3501155"/>
              <a:ext cx="34952" cy="23398"/>
            </a:xfrm>
            <a:custGeom>
              <a:rect b="b" l="l" r="r" t="t"/>
              <a:pathLst>
                <a:path extrusionOk="0" h="891" w="1331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79"/>
            <p:cNvSpPr/>
            <p:nvPr/>
          </p:nvSpPr>
          <p:spPr>
            <a:xfrm>
              <a:off x="7214007" y="3583585"/>
              <a:ext cx="19117" cy="36239"/>
            </a:xfrm>
            <a:custGeom>
              <a:rect b="b" l="l" r="r" t="t"/>
              <a:pathLst>
                <a:path extrusionOk="0" h="1380" w="728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79"/>
            <p:cNvSpPr/>
            <p:nvPr/>
          </p:nvSpPr>
          <p:spPr>
            <a:xfrm>
              <a:off x="7271306" y="3583585"/>
              <a:ext cx="19117" cy="36239"/>
            </a:xfrm>
            <a:custGeom>
              <a:rect b="b" l="l" r="r" t="t"/>
              <a:pathLst>
                <a:path extrusionOk="0" h="1380" w="728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9" name="Google Shape;9529;p79"/>
          <p:cNvGrpSpPr/>
          <p:nvPr/>
        </p:nvGrpSpPr>
        <p:grpSpPr>
          <a:xfrm>
            <a:off x="7492967" y="3361425"/>
            <a:ext cx="394583" cy="343586"/>
            <a:chOff x="7492967" y="3361425"/>
            <a:chExt cx="394583" cy="343586"/>
          </a:xfrm>
        </p:grpSpPr>
        <p:sp>
          <p:nvSpPr>
            <p:cNvPr id="9530" name="Google Shape;9530;p79"/>
            <p:cNvSpPr/>
            <p:nvPr/>
          </p:nvSpPr>
          <p:spPr>
            <a:xfrm>
              <a:off x="7492967" y="3450394"/>
              <a:ext cx="394583" cy="254617"/>
            </a:xfrm>
            <a:custGeom>
              <a:rect b="b" l="l" r="r" t="t"/>
              <a:pathLst>
                <a:path extrusionOk="0" h="9696" w="15026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79"/>
            <p:cNvSpPr/>
            <p:nvPr/>
          </p:nvSpPr>
          <p:spPr>
            <a:xfrm>
              <a:off x="7492967" y="3450657"/>
              <a:ext cx="394583" cy="19117"/>
            </a:xfrm>
            <a:custGeom>
              <a:rect b="b" l="l" r="r" t="t"/>
              <a:pathLst>
                <a:path extrusionOk="0" h="728" w="15026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79"/>
            <p:cNvSpPr/>
            <p:nvPr/>
          </p:nvSpPr>
          <p:spPr>
            <a:xfrm>
              <a:off x="7531149" y="3501418"/>
              <a:ext cx="127203" cy="165385"/>
            </a:xfrm>
            <a:custGeom>
              <a:rect b="b" l="l" r="r" t="t"/>
              <a:pathLst>
                <a:path extrusionOk="0" h="6298" w="4844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79"/>
            <p:cNvSpPr/>
            <p:nvPr/>
          </p:nvSpPr>
          <p:spPr>
            <a:xfrm>
              <a:off x="7690232" y="3501418"/>
              <a:ext cx="159109" cy="31696"/>
            </a:xfrm>
            <a:custGeom>
              <a:rect b="b" l="l" r="r" t="t"/>
              <a:pathLst>
                <a:path extrusionOk="0" h="1207" w="6059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79"/>
            <p:cNvSpPr/>
            <p:nvPr/>
          </p:nvSpPr>
          <p:spPr>
            <a:xfrm>
              <a:off x="7690495" y="3552441"/>
              <a:ext cx="120665" cy="25393"/>
            </a:xfrm>
            <a:custGeom>
              <a:rect b="b" l="l" r="r" t="t"/>
              <a:pathLst>
                <a:path extrusionOk="0" h="967" w="4595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79"/>
            <p:cNvSpPr/>
            <p:nvPr/>
          </p:nvSpPr>
          <p:spPr>
            <a:xfrm>
              <a:off x="7687974" y="3596925"/>
              <a:ext cx="80697" cy="12579"/>
            </a:xfrm>
            <a:custGeom>
              <a:rect b="b" l="l" r="r" t="t"/>
              <a:pathLst>
                <a:path extrusionOk="0" h="479" w="3073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79"/>
            <p:cNvSpPr/>
            <p:nvPr/>
          </p:nvSpPr>
          <p:spPr>
            <a:xfrm>
              <a:off x="7777205" y="3596925"/>
              <a:ext cx="42489" cy="12579"/>
            </a:xfrm>
            <a:custGeom>
              <a:rect b="b" l="l" r="r" t="t"/>
              <a:pathLst>
                <a:path extrusionOk="0" h="479" w="1618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79"/>
            <p:cNvSpPr/>
            <p:nvPr/>
          </p:nvSpPr>
          <p:spPr>
            <a:xfrm>
              <a:off x="7688236" y="3635107"/>
              <a:ext cx="29674" cy="12605"/>
            </a:xfrm>
            <a:custGeom>
              <a:rect b="b" l="l" r="r" t="t"/>
              <a:pathLst>
                <a:path extrusionOk="0" h="480" w="113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79"/>
            <p:cNvSpPr/>
            <p:nvPr/>
          </p:nvSpPr>
          <p:spPr>
            <a:xfrm>
              <a:off x="7726182" y="3635107"/>
              <a:ext cx="67882" cy="12605"/>
            </a:xfrm>
            <a:custGeom>
              <a:rect b="b" l="l" r="r" t="t"/>
              <a:pathLst>
                <a:path extrusionOk="0" h="480" w="2585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79"/>
            <p:cNvSpPr/>
            <p:nvPr/>
          </p:nvSpPr>
          <p:spPr>
            <a:xfrm>
              <a:off x="7688236" y="3660501"/>
              <a:ext cx="29674" cy="12579"/>
            </a:xfrm>
            <a:custGeom>
              <a:rect b="b" l="l" r="r" t="t"/>
              <a:pathLst>
                <a:path extrusionOk="0" h="479" w="113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79"/>
            <p:cNvSpPr/>
            <p:nvPr/>
          </p:nvSpPr>
          <p:spPr>
            <a:xfrm>
              <a:off x="7726182" y="3660501"/>
              <a:ext cx="67882" cy="12579"/>
            </a:xfrm>
            <a:custGeom>
              <a:rect b="b" l="l" r="r" t="t"/>
              <a:pathLst>
                <a:path extrusionOk="0" h="479" w="2585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79"/>
            <p:cNvSpPr/>
            <p:nvPr/>
          </p:nvSpPr>
          <p:spPr>
            <a:xfrm>
              <a:off x="7658825" y="3361425"/>
              <a:ext cx="62866" cy="114625"/>
            </a:xfrm>
            <a:custGeom>
              <a:rect b="b" l="l" r="r" t="t"/>
              <a:pathLst>
                <a:path extrusionOk="0" h="4365" w="2394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79"/>
            <p:cNvSpPr/>
            <p:nvPr/>
          </p:nvSpPr>
          <p:spPr>
            <a:xfrm>
              <a:off x="7556542" y="3584110"/>
              <a:ext cx="76417" cy="82693"/>
            </a:xfrm>
            <a:custGeom>
              <a:rect b="b" l="l" r="r" t="t"/>
              <a:pathLst>
                <a:path extrusionOk="0" h="3149" w="291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79"/>
            <p:cNvSpPr/>
            <p:nvPr/>
          </p:nvSpPr>
          <p:spPr>
            <a:xfrm>
              <a:off x="7580912" y="3584110"/>
              <a:ext cx="27941" cy="18986"/>
            </a:xfrm>
            <a:custGeom>
              <a:rect b="b" l="l" r="r" t="t"/>
              <a:pathLst>
                <a:path extrusionOk="0" h="723" w="1064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79"/>
            <p:cNvSpPr/>
            <p:nvPr/>
          </p:nvSpPr>
          <p:spPr>
            <a:xfrm>
              <a:off x="7556542" y="3604199"/>
              <a:ext cx="76417" cy="62604"/>
            </a:xfrm>
            <a:custGeom>
              <a:rect b="b" l="l" r="r" t="t"/>
              <a:pathLst>
                <a:path extrusionOk="0" h="2384" w="291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79"/>
            <p:cNvSpPr/>
            <p:nvPr/>
          </p:nvSpPr>
          <p:spPr>
            <a:xfrm>
              <a:off x="7556542" y="3615517"/>
              <a:ext cx="19117" cy="51286"/>
            </a:xfrm>
            <a:custGeom>
              <a:rect b="b" l="l" r="r" t="t"/>
              <a:pathLst>
                <a:path extrusionOk="0" h="1953" w="728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79"/>
            <p:cNvSpPr/>
            <p:nvPr/>
          </p:nvSpPr>
          <p:spPr>
            <a:xfrm>
              <a:off x="7613842" y="3615517"/>
              <a:ext cx="19117" cy="51286"/>
            </a:xfrm>
            <a:custGeom>
              <a:rect b="b" l="l" r="r" t="t"/>
              <a:pathLst>
                <a:path extrusionOk="0" h="1953" w="728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79"/>
            <p:cNvSpPr/>
            <p:nvPr/>
          </p:nvSpPr>
          <p:spPr>
            <a:xfrm>
              <a:off x="7569357" y="3533087"/>
              <a:ext cx="51049" cy="57326"/>
            </a:xfrm>
            <a:custGeom>
              <a:rect b="b" l="l" r="r" t="t"/>
              <a:pathLst>
                <a:path extrusionOk="0" h="2183" w="1944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79"/>
            <p:cNvSpPr/>
            <p:nvPr/>
          </p:nvSpPr>
          <p:spPr>
            <a:xfrm>
              <a:off x="7569357" y="3533087"/>
              <a:ext cx="34952" cy="57457"/>
            </a:xfrm>
            <a:custGeom>
              <a:rect b="b" l="l" r="r" t="t"/>
              <a:pathLst>
                <a:path extrusionOk="0" h="2188" w="1331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79"/>
            <p:cNvSpPr/>
            <p:nvPr/>
          </p:nvSpPr>
          <p:spPr>
            <a:xfrm>
              <a:off x="7569121" y="3533087"/>
              <a:ext cx="51023" cy="25393"/>
            </a:xfrm>
            <a:custGeom>
              <a:rect b="b" l="l" r="r" t="t"/>
              <a:pathLst>
                <a:path extrusionOk="0" h="967" w="1943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79"/>
            <p:cNvSpPr/>
            <p:nvPr/>
          </p:nvSpPr>
          <p:spPr>
            <a:xfrm>
              <a:off x="7569357" y="3533087"/>
              <a:ext cx="34952" cy="23135"/>
            </a:xfrm>
            <a:custGeom>
              <a:rect b="b" l="l" r="r" t="t"/>
              <a:pathLst>
                <a:path extrusionOk="0" h="881" w="1331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79"/>
            <p:cNvSpPr/>
            <p:nvPr/>
          </p:nvSpPr>
          <p:spPr>
            <a:xfrm>
              <a:off x="7677680" y="3444118"/>
              <a:ext cx="25157" cy="12579"/>
            </a:xfrm>
            <a:custGeom>
              <a:rect b="b" l="l" r="r" t="t"/>
              <a:pathLst>
                <a:path extrusionOk="0" h="479" w="958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79"/>
            <p:cNvSpPr/>
            <p:nvPr/>
          </p:nvSpPr>
          <p:spPr>
            <a:xfrm>
              <a:off x="7659324" y="3361425"/>
              <a:ext cx="61869" cy="12605"/>
            </a:xfrm>
            <a:custGeom>
              <a:rect b="b" l="l" r="r" t="t"/>
              <a:pathLst>
                <a:path extrusionOk="0" h="480" w="2356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3" name="Google Shape;9553;p79"/>
          <p:cNvGrpSpPr/>
          <p:nvPr/>
        </p:nvGrpSpPr>
        <p:grpSpPr>
          <a:xfrm>
            <a:off x="7935527" y="3353154"/>
            <a:ext cx="385287" cy="360156"/>
            <a:chOff x="7935527" y="3353154"/>
            <a:chExt cx="385287" cy="360156"/>
          </a:xfrm>
        </p:grpSpPr>
        <p:sp>
          <p:nvSpPr>
            <p:cNvPr id="9554" name="Google Shape;9554;p79"/>
            <p:cNvSpPr/>
            <p:nvPr/>
          </p:nvSpPr>
          <p:spPr>
            <a:xfrm>
              <a:off x="7935789" y="3428283"/>
              <a:ext cx="385024" cy="285026"/>
            </a:xfrm>
            <a:custGeom>
              <a:rect b="b" l="l" r="r" t="t"/>
              <a:pathLst>
                <a:path extrusionOk="0" h="10854" w="14662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79"/>
            <p:cNvSpPr/>
            <p:nvPr/>
          </p:nvSpPr>
          <p:spPr>
            <a:xfrm>
              <a:off x="7935527" y="3428283"/>
              <a:ext cx="192775" cy="285026"/>
            </a:xfrm>
            <a:custGeom>
              <a:rect b="b" l="l" r="r" t="t"/>
              <a:pathLst>
                <a:path extrusionOk="0" h="10854" w="7341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79"/>
            <p:cNvSpPr/>
            <p:nvPr/>
          </p:nvSpPr>
          <p:spPr>
            <a:xfrm>
              <a:off x="7968956" y="3461949"/>
              <a:ext cx="318429" cy="217932"/>
            </a:xfrm>
            <a:custGeom>
              <a:rect b="b" l="l" r="r" t="t"/>
              <a:pathLst>
                <a:path extrusionOk="0" h="8299" w="12126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79"/>
            <p:cNvSpPr/>
            <p:nvPr/>
          </p:nvSpPr>
          <p:spPr>
            <a:xfrm>
              <a:off x="7968956" y="3461712"/>
              <a:ext cx="159346" cy="218168"/>
            </a:xfrm>
            <a:custGeom>
              <a:rect b="b" l="l" r="r" t="t"/>
              <a:pathLst>
                <a:path extrusionOk="0" h="8308" w="6068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79"/>
            <p:cNvSpPr/>
            <p:nvPr/>
          </p:nvSpPr>
          <p:spPr>
            <a:xfrm>
              <a:off x="8052646" y="3353154"/>
              <a:ext cx="151074" cy="126179"/>
            </a:xfrm>
            <a:custGeom>
              <a:rect b="b" l="l" r="r" t="t"/>
              <a:pathLst>
                <a:path extrusionOk="0" h="4805" w="5753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79"/>
            <p:cNvSpPr/>
            <p:nvPr/>
          </p:nvSpPr>
          <p:spPr>
            <a:xfrm>
              <a:off x="8086574" y="3514994"/>
              <a:ext cx="149551" cy="106616"/>
            </a:xfrm>
            <a:custGeom>
              <a:rect b="b" l="l" r="r" t="t"/>
              <a:pathLst>
                <a:path extrusionOk="0" h="4060" w="5695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79"/>
            <p:cNvSpPr/>
            <p:nvPr/>
          </p:nvSpPr>
          <p:spPr>
            <a:xfrm>
              <a:off x="8042589" y="3593643"/>
              <a:ext cx="44012" cy="37867"/>
            </a:xfrm>
            <a:custGeom>
              <a:rect b="b" l="l" r="r" t="t"/>
              <a:pathLst>
                <a:path extrusionOk="0" h="1442" w="1676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79"/>
            <p:cNvSpPr/>
            <p:nvPr/>
          </p:nvSpPr>
          <p:spPr>
            <a:xfrm>
              <a:off x="8001571" y="3505645"/>
              <a:ext cx="44432" cy="38156"/>
            </a:xfrm>
            <a:custGeom>
              <a:rect b="b" l="l" r="r" t="t"/>
              <a:pathLst>
                <a:path extrusionOk="0" h="1453" w="1692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79"/>
            <p:cNvSpPr/>
            <p:nvPr/>
          </p:nvSpPr>
          <p:spPr>
            <a:xfrm>
              <a:off x="8220133" y="3606510"/>
              <a:ext cx="41780" cy="37263"/>
            </a:xfrm>
            <a:custGeom>
              <a:rect b="b" l="l" r="r" t="t"/>
              <a:pathLst>
                <a:path extrusionOk="0" h="1419" w="1591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79"/>
            <p:cNvSpPr/>
            <p:nvPr/>
          </p:nvSpPr>
          <p:spPr>
            <a:xfrm>
              <a:off x="8110129" y="3522242"/>
              <a:ext cx="44458" cy="38550"/>
            </a:xfrm>
            <a:custGeom>
              <a:rect b="b" l="l" r="r" t="t"/>
              <a:pathLst>
                <a:path extrusionOk="0" h="1468" w="1693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79"/>
            <p:cNvSpPr/>
            <p:nvPr/>
          </p:nvSpPr>
          <p:spPr>
            <a:xfrm>
              <a:off x="8052646" y="3353154"/>
              <a:ext cx="75655" cy="126179"/>
            </a:xfrm>
            <a:custGeom>
              <a:rect b="b" l="l" r="r" t="t"/>
              <a:pathLst>
                <a:path extrusionOk="0" h="4805" w="2881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79"/>
            <p:cNvSpPr/>
            <p:nvPr/>
          </p:nvSpPr>
          <p:spPr>
            <a:xfrm>
              <a:off x="8105429" y="3419933"/>
              <a:ext cx="39968" cy="34269"/>
            </a:xfrm>
            <a:custGeom>
              <a:rect b="b" l="l" r="r" t="t"/>
              <a:pathLst>
                <a:path extrusionOk="0" h="1305" w="1522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6" name="Google Shape;9566;p79"/>
          <p:cNvGrpSpPr/>
          <p:nvPr/>
        </p:nvGrpSpPr>
        <p:grpSpPr>
          <a:xfrm>
            <a:off x="5319821" y="1986242"/>
            <a:ext cx="348103" cy="348103"/>
            <a:chOff x="5319821" y="1986242"/>
            <a:chExt cx="348103" cy="348103"/>
          </a:xfrm>
        </p:grpSpPr>
        <p:sp>
          <p:nvSpPr>
            <p:cNvPr id="9567" name="Google Shape;9567;p79"/>
            <p:cNvSpPr/>
            <p:nvPr/>
          </p:nvSpPr>
          <p:spPr>
            <a:xfrm>
              <a:off x="5319821" y="2134506"/>
              <a:ext cx="104830" cy="115150"/>
            </a:xfrm>
            <a:custGeom>
              <a:rect b="b" l="l" r="r" t="t"/>
              <a:pathLst>
                <a:path extrusionOk="0" h="4385" w="3992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79"/>
            <p:cNvSpPr/>
            <p:nvPr/>
          </p:nvSpPr>
          <p:spPr>
            <a:xfrm>
              <a:off x="5320083" y="2164258"/>
              <a:ext cx="29437" cy="85634"/>
            </a:xfrm>
            <a:custGeom>
              <a:rect b="b" l="l" r="r" t="t"/>
              <a:pathLst>
                <a:path extrusionOk="0" h="3261" w="1121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79"/>
            <p:cNvSpPr/>
            <p:nvPr/>
          </p:nvSpPr>
          <p:spPr>
            <a:xfrm>
              <a:off x="5341695" y="2134506"/>
              <a:ext cx="13104" cy="47793"/>
            </a:xfrm>
            <a:custGeom>
              <a:rect b="b" l="l" r="r" t="t"/>
              <a:pathLst>
                <a:path extrusionOk="0" h="1820" w="499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79"/>
            <p:cNvSpPr/>
            <p:nvPr/>
          </p:nvSpPr>
          <p:spPr>
            <a:xfrm>
              <a:off x="5363701" y="2140047"/>
              <a:ext cx="8429" cy="43276"/>
            </a:xfrm>
            <a:custGeom>
              <a:rect b="b" l="l" r="r" t="t"/>
              <a:pathLst>
                <a:path extrusionOk="0" h="1648" w="321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79"/>
            <p:cNvSpPr/>
            <p:nvPr/>
          </p:nvSpPr>
          <p:spPr>
            <a:xfrm>
              <a:off x="5382241" y="2143907"/>
              <a:ext cx="8981" cy="43171"/>
            </a:xfrm>
            <a:custGeom>
              <a:rect b="b" l="l" r="r" t="t"/>
              <a:pathLst>
                <a:path extrusionOk="0" h="1644" w="342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79"/>
            <p:cNvSpPr/>
            <p:nvPr/>
          </p:nvSpPr>
          <p:spPr>
            <a:xfrm>
              <a:off x="5403012" y="2147846"/>
              <a:ext cx="6565" cy="39784"/>
            </a:xfrm>
            <a:custGeom>
              <a:rect b="b" l="l" r="r" t="t"/>
              <a:pathLst>
                <a:path extrusionOk="0" h="1515" w="25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79"/>
            <p:cNvSpPr/>
            <p:nvPr/>
          </p:nvSpPr>
          <p:spPr>
            <a:xfrm>
              <a:off x="5396736" y="1986242"/>
              <a:ext cx="43749" cy="30173"/>
            </a:xfrm>
            <a:custGeom>
              <a:rect b="b" l="l" r="r" t="t"/>
              <a:pathLst>
                <a:path extrusionOk="0" h="1149" w="1666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79"/>
            <p:cNvSpPr/>
            <p:nvPr/>
          </p:nvSpPr>
          <p:spPr>
            <a:xfrm>
              <a:off x="5398233" y="1987003"/>
              <a:ext cx="35976" cy="29411"/>
            </a:xfrm>
            <a:custGeom>
              <a:rect b="b" l="l" r="r" t="t"/>
              <a:pathLst>
                <a:path extrusionOk="0" h="1120" w="137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79"/>
            <p:cNvSpPr/>
            <p:nvPr/>
          </p:nvSpPr>
          <p:spPr>
            <a:xfrm>
              <a:off x="5425648" y="1988500"/>
              <a:ext cx="61081" cy="49290"/>
            </a:xfrm>
            <a:custGeom>
              <a:rect b="b" l="l" r="r" t="t"/>
              <a:pathLst>
                <a:path extrusionOk="0" h="1877" w="2326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79"/>
            <p:cNvSpPr/>
            <p:nvPr/>
          </p:nvSpPr>
          <p:spPr>
            <a:xfrm>
              <a:off x="5548782" y="2038000"/>
              <a:ext cx="32956" cy="37998"/>
            </a:xfrm>
            <a:custGeom>
              <a:rect b="b" l="l" r="r" t="t"/>
              <a:pathLst>
                <a:path extrusionOk="0" h="1447" w="1255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79"/>
            <p:cNvSpPr/>
            <p:nvPr/>
          </p:nvSpPr>
          <p:spPr>
            <a:xfrm>
              <a:off x="5552038" y="2038000"/>
              <a:ext cx="29700" cy="24159"/>
            </a:xfrm>
            <a:custGeom>
              <a:rect b="b" l="l" r="r" t="t"/>
              <a:pathLst>
                <a:path extrusionOk="0" h="920" w="1131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79"/>
            <p:cNvSpPr/>
            <p:nvPr/>
          </p:nvSpPr>
          <p:spPr>
            <a:xfrm>
              <a:off x="5432161" y="1988500"/>
              <a:ext cx="54568" cy="34453"/>
            </a:xfrm>
            <a:custGeom>
              <a:rect b="b" l="l" r="r" t="t"/>
              <a:pathLst>
                <a:path extrusionOk="0" h="1312" w="2078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79"/>
            <p:cNvSpPr/>
            <p:nvPr/>
          </p:nvSpPr>
          <p:spPr>
            <a:xfrm>
              <a:off x="5563093" y="2104097"/>
              <a:ext cx="104830" cy="115150"/>
            </a:xfrm>
            <a:custGeom>
              <a:rect b="b" l="l" r="r" t="t"/>
              <a:pathLst>
                <a:path extrusionOk="0" h="4385" w="3992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79"/>
            <p:cNvSpPr/>
            <p:nvPr/>
          </p:nvSpPr>
          <p:spPr>
            <a:xfrm>
              <a:off x="5563618" y="2133849"/>
              <a:ext cx="29175" cy="85634"/>
            </a:xfrm>
            <a:custGeom>
              <a:rect b="b" l="l" r="r" t="t"/>
              <a:pathLst>
                <a:path extrusionOk="0" h="3261" w="1111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79"/>
            <p:cNvSpPr/>
            <p:nvPr/>
          </p:nvSpPr>
          <p:spPr>
            <a:xfrm>
              <a:off x="5448258" y="1994934"/>
              <a:ext cx="115124" cy="129803"/>
            </a:xfrm>
            <a:custGeom>
              <a:rect b="b" l="l" r="r" t="t"/>
              <a:pathLst>
                <a:path extrusionOk="0" h="4943" w="4384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79"/>
            <p:cNvSpPr/>
            <p:nvPr/>
          </p:nvSpPr>
          <p:spPr>
            <a:xfrm>
              <a:off x="5448258" y="2028205"/>
              <a:ext cx="25157" cy="96033"/>
            </a:xfrm>
            <a:custGeom>
              <a:rect b="b" l="l" r="r" t="t"/>
              <a:pathLst>
                <a:path extrusionOk="0" h="3657" w="958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79"/>
            <p:cNvSpPr/>
            <p:nvPr/>
          </p:nvSpPr>
          <p:spPr>
            <a:xfrm>
              <a:off x="5567636" y="2048058"/>
              <a:ext cx="32195" cy="33902"/>
            </a:xfrm>
            <a:custGeom>
              <a:rect b="b" l="l" r="r" t="t"/>
              <a:pathLst>
                <a:path extrusionOk="0" h="1291" w="1226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79"/>
            <p:cNvSpPr/>
            <p:nvPr/>
          </p:nvSpPr>
          <p:spPr>
            <a:xfrm>
              <a:off x="5454561" y="2149842"/>
              <a:ext cx="86212" cy="184266"/>
            </a:xfrm>
            <a:custGeom>
              <a:rect b="b" l="l" r="r" t="t"/>
              <a:pathLst>
                <a:path extrusionOk="0" h="7017" w="3283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79"/>
            <p:cNvSpPr/>
            <p:nvPr/>
          </p:nvSpPr>
          <p:spPr>
            <a:xfrm>
              <a:off x="5578193" y="2244089"/>
              <a:ext cx="85975" cy="90019"/>
            </a:xfrm>
            <a:custGeom>
              <a:rect b="b" l="l" r="r" t="t"/>
              <a:pathLst>
                <a:path extrusionOk="0" h="3428" w="3274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79"/>
            <p:cNvSpPr/>
            <p:nvPr/>
          </p:nvSpPr>
          <p:spPr>
            <a:xfrm>
              <a:off x="5473389" y="2149842"/>
              <a:ext cx="67383" cy="184266"/>
            </a:xfrm>
            <a:custGeom>
              <a:rect b="b" l="l" r="r" t="t"/>
              <a:pathLst>
                <a:path extrusionOk="0" h="7017" w="2566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79"/>
            <p:cNvSpPr/>
            <p:nvPr/>
          </p:nvSpPr>
          <p:spPr>
            <a:xfrm>
              <a:off x="5595262" y="2244089"/>
              <a:ext cx="69143" cy="90019"/>
            </a:xfrm>
            <a:custGeom>
              <a:rect b="b" l="l" r="r" t="t"/>
              <a:pathLst>
                <a:path extrusionOk="0" h="3428" w="2633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79"/>
            <p:cNvSpPr/>
            <p:nvPr/>
          </p:nvSpPr>
          <p:spPr>
            <a:xfrm>
              <a:off x="5334421" y="2274997"/>
              <a:ext cx="86973" cy="59348"/>
            </a:xfrm>
            <a:custGeom>
              <a:rect b="b" l="l" r="r" t="t"/>
              <a:pathLst>
                <a:path extrusionOk="0" h="2260" w="3312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79"/>
            <p:cNvSpPr/>
            <p:nvPr/>
          </p:nvSpPr>
          <p:spPr>
            <a:xfrm>
              <a:off x="5353512" y="2274997"/>
              <a:ext cx="67619" cy="59085"/>
            </a:xfrm>
            <a:custGeom>
              <a:rect b="b" l="l" r="r" t="t"/>
              <a:pathLst>
                <a:path extrusionOk="0" h="2250" w="2575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79"/>
            <p:cNvSpPr/>
            <p:nvPr/>
          </p:nvSpPr>
          <p:spPr>
            <a:xfrm>
              <a:off x="5454298" y="2121192"/>
              <a:ext cx="86973" cy="32457"/>
            </a:xfrm>
            <a:custGeom>
              <a:rect b="b" l="l" r="r" t="t"/>
              <a:pathLst>
                <a:path extrusionOk="0" h="1236" w="3312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79"/>
            <p:cNvSpPr/>
            <p:nvPr/>
          </p:nvSpPr>
          <p:spPr>
            <a:xfrm>
              <a:off x="5473389" y="2121192"/>
              <a:ext cx="67882" cy="32457"/>
            </a:xfrm>
            <a:custGeom>
              <a:rect b="b" l="l" r="r" t="t"/>
              <a:pathLst>
                <a:path extrusionOk="0" h="1236" w="2585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79"/>
            <p:cNvSpPr/>
            <p:nvPr/>
          </p:nvSpPr>
          <p:spPr>
            <a:xfrm>
              <a:off x="5476146" y="1994435"/>
              <a:ext cx="24658" cy="44537"/>
            </a:xfrm>
            <a:custGeom>
              <a:rect b="b" l="l" r="r" t="t"/>
              <a:pathLst>
                <a:path extrusionOk="0" h="1696" w="939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79"/>
            <p:cNvSpPr/>
            <p:nvPr/>
          </p:nvSpPr>
          <p:spPr>
            <a:xfrm>
              <a:off x="5497758" y="2003731"/>
              <a:ext cx="18382" cy="41281"/>
            </a:xfrm>
            <a:custGeom>
              <a:rect b="b" l="l" r="r" t="t"/>
              <a:pathLst>
                <a:path extrusionOk="0" h="1572" w="70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79"/>
            <p:cNvSpPr/>
            <p:nvPr/>
          </p:nvSpPr>
          <p:spPr>
            <a:xfrm>
              <a:off x="5515615" y="2011872"/>
              <a:ext cx="18618" cy="41176"/>
            </a:xfrm>
            <a:custGeom>
              <a:rect b="b" l="l" r="r" t="t"/>
              <a:pathLst>
                <a:path extrusionOk="0" h="1568" w="709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79"/>
            <p:cNvSpPr/>
            <p:nvPr/>
          </p:nvSpPr>
          <p:spPr>
            <a:xfrm>
              <a:off x="5534706" y="2020669"/>
              <a:ext cx="16360" cy="37657"/>
            </a:xfrm>
            <a:custGeom>
              <a:rect b="b" l="l" r="r" t="t"/>
              <a:pathLst>
                <a:path extrusionOk="0" h="1434" w="623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79"/>
            <p:cNvSpPr/>
            <p:nvPr/>
          </p:nvSpPr>
          <p:spPr>
            <a:xfrm>
              <a:off x="5585230" y="2104097"/>
              <a:ext cx="13077" cy="47793"/>
            </a:xfrm>
            <a:custGeom>
              <a:rect b="b" l="l" r="r" t="t"/>
              <a:pathLst>
                <a:path extrusionOk="0" h="1820" w="498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79"/>
            <p:cNvSpPr/>
            <p:nvPr/>
          </p:nvSpPr>
          <p:spPr>
            <a:xfrm>
              <a:off x="5606947" y="2109480"/>
              <a:ext cx="8456" cy="43171"/>
            </a:xfrm>
            <a:custGeom>
              <a:rect b="b" l="l" r="r" t="t"/>
              <a:pathLst>
                <a:path extrusionOk="0" h="1644" w="322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79"/>
            <p:cNvSpPr/>
            <p:nvPr/>
          </p:nvSpPr>
          <p:spPr>
            <a:xfrm>
              <a:off x="5625513" y="2113314"/>
              <a:ext cx="8981" cy="43093"/>
            </a:xfrm>
            <a:custGeom>
              <a:rect b="b" l="l" r="r" t="t"/>
              <a:pathLst>
                <a:path extrusionOk="0" h="1641" w="342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79"/>
            <p:cNvSpPr/>
            <p:nvPr/>
          </p:nvSpPr>
          <p:spPr>
            <a:xfrm>
              <a:off x="5646285" y="2117437"/>
              <a:ext cx="6801" cy="39731"/>
            </a:xfrm>
            <a:custGeom>
              <a:rect b="b" l="l" r="r" t="t"/>
              <a:pathLst>
                <a:path extrusionOk="0" h="1513" w="259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79"/>
            <p:cNvSpPr/>
            <p:nvPr/>
          </p:nvSpPr>
          <p:spPr>
            <a:xfrm>
              <a:off x="5577694" y="2215439"/>
              <a:ext cx="86973" cy="32694"/>
            </a:xfrm>
            <a:custGeom>
              <a:rect b="b" l="l" r="r" t="t"/>
              <a:pathLst>
                <a:path extrusionOk="0" h="1245" w="3312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79"/>
            <p:cNvSpPr/>
            <p:nvPr/>
          </p:nvSpPr>
          <p:spPr>
            <a:xfrm>
              <a:off x="5595262" y="2215439"/>
              <a:ext cx="69405" cy="32694"/>
            </a:xfrm>
            <a:custGeom>
              <a:rect b="b" l="l" r="r" t="t"/>
              <a:pathLst>
                <a:path extrusionOk="0" h="1245" w="2643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79"/>
            <p:cNvSpPr/>
            <p:nvPr/>
          </p:nvSpPr>
          <p:spPr>
            <a:xfrm>
              <a:off x="5334421" y="2246111"/>
              <a:ext cx="86973" cy="32431"/>
            </a:xfrm>
            <a:custGeom>
              <a:rect b="b" l="l" r="r" t="t"/>
              <a:pathLst>
                <a:path extrusionOk="0" h="1235" w="3312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79"/>
            <p:cNvSpPr/>
            <p:nvPr/>
          </p:nvSpPr>
          <p:spPr>
            <a:xfrm>
              <a:off x="5353512" y="2246111"/>
              <a:ext cx="67882" cy="32431"/>
            </a:xfrm>
            <a:custGeom>
              <a:rect b="b" l="l" r="r" t="t"/>
              <a:pathLst>
                <a:path extrusionOk="0" h="1235" w="2585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4" name="Google Shape;9604;p79"/>
          <p:cNvGrpSpPr/>
          <p:nvPr/>
        </p:nvGrpSpPr>
        <p:grpSpPr>
          <a:xfrm>
            <a:off x="5765926" y="1976683"/>
            <a:ext cx="348339" cy="348103"/>
            <a:chOff x="5765926" y="1976683"/>
            <a:chExt cx="348339" cy="348103"/>
          </a:xfrm>
        </p:grpSpPr>
        <p:sp>
          <p:nvSpPr>
            <p:cNvPr id="9605" name="Google Shape;9605;p79"/>
            <p:cNvSpPr/>
            <p:nvPr/>
          </p:nvSpPr>
          <p:spPr>
            <a:xfrm>
              <a:off x="5765926" y="1976683"/>
              <a:ext cx="263808" cy="173946"/>
            </a:xfrm>
            <a:custGeom>
              <a:rect b="b" l="l" r="r" t="t"/>
              <a:pathLst>
                <a:path extrusionOk="0" h="6624" w="10046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79"/>
            <p:cNvSpPr/>
            <p:nvPr/>
          </p:nvSpPr>
          <p:spPr>
            <a:xfrm>
              <a:off x="5940082" y="1976683"/>
              <a:ext cx="174183" cy="263677"/>
            </a:xfrm>
            <a:custGeom>
              <a:rect b="b" l="l" r="r" t="t"/>
              <a:pathLst>
                <a:path extrusionOk="0" h="10041" w="6633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79"/>
            <p:cNvSpPr/>
            <p:nvPr/>
          </p:nvSpPr>
          <p:spPr>
            <a:xfrm>
              <a:off x="5850194" y="2150603"/>
              <a:ext cx="263834" cy="174183"/>
            </a:xfrm>
            <a:custGeom>
              <a:rect b="b" l="l" r="r" t="t"/>
              <a:pathLst>
                <a:path extrusionOk="0" h="6633" w="10047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79"/>
            <p:cNvSpPr/>
            <p:nvPr/>
          </p:nvSpPr>
          <p:spPr>
            <a:xfrm>
              <a:off x="5765926" y="2060873"/>
              <a:ext cx="173920" cy="263913"/>
            </a:xfrm>
            <a:custGeom>
              <a:rect b="b" l="l" r="r" t="t"/>
              <a:pathLst>
                <a:path extrusionOk="0" h="10050" w="6623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79"/>
            <p:cNvSpPr/>
            <p:nvPr/>
          </p:nvSpPr>
          <p:spPr>
            <a:xfrm>
              <a:off x="5765926" y="2150603"/>
              <a:ext cx="39469" cy="174183"/>
            </a:xfrm>
            <a:custGeom>
              <a:rect b="b" l="l" r="r" t="t"/>
              <a:pathLst>
                <a:path extrusionOk="0" h="6633" w="1503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79"/>
            <p:cNvSpPr/>
            <p:nvPr/>
          </p:nvSpPr>
          <p:spPr>
            <a:xfrm>
              <a:off x="5810778" y="2061057"/>
              <a:ext cx="47898" cy="89573"/>
            </a:xfrm>
            <a:custGeom>
              <a:rect b="b" l="l" r="r" t="t"/>
              <a:pathLst>
                <a:path extrusionOk="0" h="3411" w="1824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79"/>
            <p:cNvSpPr/>
            <p:nvPr/>
          </p:nvSpPr>
          <p:spPr>
            <a:xfrm>
              <a:off x="5765926" y="1976683"/>
              <a:ext cx="39469" cy="173946"/>
            </a:xfrm>
            <a:custGeom>
              <a:rect b="b" l="l" r="r" t="t"/>
              <a:pathLst>
                <a:path extrusionOk="0" h="6624" w="1503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79"/>
            <p:cNvSpPr/>
            <p:nvPr/>
          </p:nvSpPr>
          <p:spPr>
            <a:xfrm>
              <a:off x="6004655" y="2032906"/>
              <a:ext cx="39232" cy="61553"/>
            </a:xfrm>
            <a:custGeom>
              <a:rect b="b" l="l" r="r" t="t"/>
              <a:pathLst>
                <a:path extrusionOk="0" h="2344" w="1494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79"/>
            <p:cNvSpPr/>
            <p:nvPr/>
          </p:nvSpPr>
          <p:spPr>
            <a:xfrm>
              <a:off x="5939819" y="1976683"/>
              <a:ext cx="22662" cy="73160"/>
            </a:xfrm>
            <a:custGeom>
              <a:rect b="b" l="l" r="r" t="t"/>
              <a:pathLst>
                <a:path extrusionOk="0" h="2786" w="863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79"/>
            <p:cNvSpPr/>
            <p:nvPr/>
          </p:nvSpPr>
          <p:spPr>
            <a:xfrm>
              <a:off x="5940082" y="2077732"/>
              <a:ext cx="22400" cy="72898"/>
            </a:xfrm>
            <a:custGeom>
              <a:rect b="b" l="l" r="r" t="t"/>
              <a:pathLst>
                <a:path extrusionOk="0" h="2776" w="853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79"/>
            <p:cNvSpPr/>
            <p:nvPr/>
          </p:nvSpPr>
          <p:spPr>
            <a:xfrm>
              <a:off x="5987324" y="2150839"/>
              <a:ext cx="45272" cy="89573"/>
            </a:xfrm>
            <a:custGeom>
              <a:rect b="b" l="l" r="r" t="t"/>
              <a:pathLst>
                <a:path extrusionOk="0" h="3411" w="1724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79"/>
            <p:cNvSpPr/>
            <p:nvPr/>
          </p:nvSpPr>
          <p:spPr>
            <a:xfrm>
              <a:off x="5928764" y="2150603"/>
              <a:ext cx="22400" cy="73160"/>
            </a:xfrm>
            <a:custGeom>
              <a:rect b="b" l="l" r="r" t="t"/>
              <a:pathLst>
                <a:path extrusionOk="0" h="2786" w="853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79"/>
            <p:cNvSpPr/>
            <p:nvPr/>
          </p:nvSpPr>
          <p:spPr>
            <a:xfrm>
              <a:off x="5847332" y="2206826"/>
              <a:ext cx="39232" cy="61737"/>
            </a:xfrm>
            <a:custGeom>
              <a:rect b="b" l="l" r="r" t="t"/>
              <a:pathLst>
                <a:path extrusionOk="0" h="2351" w="1494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79"/>
            <p:cNvSpPr/>
            <p:nvPr/>
          </p:nvSpPr>
          <p:spPr>
            <a:xfrm>
              <a:off x="5928764" y="2251625"/>
              <a:ext cx="28177" cy="73160"/>
            </a:xfrm>
            <a:custGeom>
              <a:rect b="b" l="l" r="r" t="t"/>
              <a:pathLst>
                <a:path extrusionOk="0" h="2786" w="1073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9" name="Google Shape;9619;p79"/>
          <p:cNvGrpSpPr/>
          <p:nvPr/>
        </p:nvGrpSpPr>
        <p:grpSpPr>
          <a:xfrm>
            <a:off x="6191390" y="1981489"/>
            <a:ext cx="389068" cy="347787"/>
            <a:chOff x="6191390" y="1981489"/>
            <a:chExt cx="389068" cy="347787"/>
          </a:xfrm>
        </p:grpSpPr>
        <p:sp>
          <p:nvSpPr>
            <p:cNvPr id="9620" name="Google Shape;9620;p79"/>
            <p:cNvSpPr/>
            <p:nvPr/>
          </p:nvSpPr>
          <p:spPr>
            <a:xfrm>
              <a:off x="6260769" y="2030464"/>
              <a:ext cx="250074" cy="250100"/>
            </a:xfrm>
            <a:custGeom>
              <a:rect b="b" l="l" r="r" t="t"/>
              <a:pathLst>
                <a:path extrusionOk="0" h="9524" w="9523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79"/>
            <p:cNvSpPr/>
            <p:nvPr/>
          </p:nvSpPr>
          <p:spPr>
            <a:xfrm>
              <a:off x="6236137" y="2032985"/>
              <a:ext cx="238021" cy="247553"/>
            </a:xfrm>
            <a:custGeom>
              <a:rect b="b" l="l" r="r" t="t"/>
              <a:pathLst>
                <a:path extrusionOk="0" h="9427" w="9064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79"/>
            <p:cNvSpPr/>
            <p:nvPr/>
          </p:nvSpPr>
          <p:spPr>
            <a:xfrm>
              <a:off x="6312291" y="2031724"/>
              <a:ext cx="198552" cy="246818"/>
            </a:xfrm>
            <a:custGeom>
              <a:rect b="b" l="l" r="r" t="t"/>
              <a:pathLst>
                <a:path extrusionOk="0" h="9399" w="7561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79"/>
            <p:cNvSpPr/>
            <p:nvPr/>
          </p:nvSpPr>
          <p:spPr>
            <a:xfrm>
              <a:off x="6342175" y="2077469"/>
              <a:ext cx="15861" cy="25656"/>
            </a:xfrm>
            <a:custGeom>
              <a:rect b="b" l="l" r="r" t="t"/>
              <a:pathLst>
                <a:path extrusionOk="0" h="977" w="604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79"/>
            <p:cNvSpPr/>
            <p:nvPr/>
          </p:nvSpPr>
          <p:spPr>
            <a:xfrm>
              <a:off x="6312527" y="2161396"/>
              <a:ext cx="143774" cy="117146"/>
            </a:xfrm>
            <a:custGeom>
              <a:rect b="b" l="l" r="r" t="t"/>
              <a:pathLst>
                <a:path extrusionOk="0" h="4461" w="5475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79"/>
            <p:cNvSpPr/>
            <p:nvPr/>
          </p:nvSpPr>
          <p:spPr>
            <a:xfrm>
              <a:off x="6241730" y="2077679"/>
              <a:ext cx="338728" cy="251597"/>
            </a:xfrm>
            <a:custGeom>
              <a:rect b="b" l="l" r="r" t="t"/>
              <a:pathLst>
                <a:path extrusionOk="0" h="9581" w="12899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79"/>
            <p:cNvSpPr/>
            <p:nvPr/>
          </p:nvSpPr>
          <p:spPr>
            <a:xfrm>
              <a:off x="6191390" y="1981489"/>
              <a:ext cx="338807" cy="251676"/>
            </a:xfrm>
            <a:custGeom>
              <a:rect b="b" l="l" r="r" t="t"/>
              <a:pathLst>
                <a:path extrusionOk="0" h="9584" w="12902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79"/>
          <p:cNvGrpSpPr/>
          <p:nvPr/>
        </p:nvGrpSpPr>
        <p:grpSpPr>
          <a:xfrm>
            <a:off x="6657846" y="2007591"/>
            <a:ext cx="348103" cy="295714"/>
            <a:chOff x="6657846" y="2007591"/>
            <a:chExt cx="348103" cy="295714"/>
          </a:xfrm>
        </p:grpSpPr>
        <p:sp>
          <p:nvSpPr>
            <p:cNvPr id="9628" name="Google Shape;9628;p79"/>
            <p:cNvSpPr/>
            <p:nvPr/>
          </p:nvSpPr>
          <p:spPr>
            <a:xfrm>
              <a:off x="6820186" y="2082984"/>
              <a:ext cx="179224" cy="163153"/>
            </a:xfrm>
            <a:custGeom>
              <a:rect b="b" l="l" r="r" t="t"/>
              <a:pathLst>
                <a:path extrusionOk="0" h="6213" w="6825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79"/>
            <p:cNvSpPr/>
            <p:nvPr/>
          </p:nvSpPr>
          <p:spPr>
            <a:xfrm>
              <a:off x="6900620" y="2007591"/>
              <a:ext cx="105329" cy="193431"/>
            </a:xfrm>
            <a:custGeom>
              <a:rect b="b" l="l" r="r" t="t"/>
              <a:pathLst>
                <a:path extrusionOk="0" h="7366" w="4011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79"/>
            <p:cNvSpPr/>
            <p:nvPr/>
          </p:nvSpPr>
          <p:spPr>
            <a:xfrm>
              <a:off x="6972494" y="2152862"/>
              <a:ext cx="32930" cy="48292"/>
            </a:xfrm>
            <a:custGeom>
              <a:rect b="b" l="l" r="r" t="t"/>
              <a:pathLst>
                <a:path extrusionOk="0" h="1839" w="1254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79"/>
            <p:cNvSpPr/>
            <p:nvPr/>
          </p:nvSpPr>
          <p:spPr>
            <a:xfrm>
              <a:off x="6832003" y="2137027"/>
              <a:ext cx="136237" cy="90439"/>
            </a:xfrm>
            <a:custGeom>
              <a:rect b="b" l="l" r="r" t="t"/>
              <a:pathLst>
                <a:path extrusionOk="0" h="3444" w="5188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79"/>
            <p:cNvSpPr/>
            <p:nvPr/>
          </p:nvSpPr>
          <p:spPr>
            <a:xfrm>
              <a:off x="6885284" y="2182509"/>
              <a:ext cx="79935" cy="44957"/>
            </a:xfrm>
            <a:custGeom>
              <a:rect b="b" l="l" r="r" t="t"/>
              <a:pathLst>
                <a:path extrusionOk="0" h="1712" w="3044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79"/>
            <p:cNvSpPr/>
            <p:nvPr/>
          </p:nvSpPr>
          <p:spPr>
            <a:xfrm>
              <a:off x="6806872" y="2160661"/>
              <a:ext cx="136237" cy="90229"/>
            </a:xfrm>
            <a:custGeom>
              <a:rect b="b" l="l" r="r" t="t"/>
              <a:pathLst>
                <a:path extrusionOk="0" h="3436" w="5188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79"/>
            <p:cNvSpPr/>
            <p:nvPr/>
          </p:nvSpPr>
          <p:spPr>
            <a:xfrm>
              <a:off x="6868688" y="2211920"/>
              <a:ext cx="71165" cy="38944"/>
            </a:xfrm>
            <a:custGeom>
              <a:rect b="b" l="l" r="r" t="t"/>
              <a:pathLst>
                <a:path extrusionOk="0" h="1483" w="271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79"/>
            <p:cNvSpPr/>
            <p:nvPr/>
          </p:nvSpPr>
          <p:spPr>
            <a:xfrm>
              <a:off x="6781741" y="2184032"/>
              <a:ext cx="136237" cy="90334"/>
            </a:xfrm>
            <a:custGeom>
              <a:rect b="b" l="l" r="r" t="t"/>
              <a:pathLst>
                <a:path extrusionOk="0" h="3440" w="5188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79"/>
            <p:cNvSpPr/>
            <p:nvPr/>
          </p:nvSpPr>
          <p:spPr>
            <a:xfrm>
              <a:off x="6852354" y="2240570"/>
              <a:ext cx="61842" cy="33770"/>
            </a:xfrm>
            <a:custGeom>
              <a:rect b="b" l="l" r="r" t="t"/>
              <a:pathLst>
                <a:path extrusionOk="0" h="1286" w="2355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79"/>
            <p:cNvSpPr/>
            <p:nvPr/>
          </p:nvSpPr>
          <p:spPr>
            <a:xfrm>
              <a:off x="6756610" y="2207404"/>
              <a:ext cx="136237" cy="90413"/>
            </a:xfrm>
            <a:custGeom>
              <a:rect b="b" l="l" r="r" t="t"/>
              <a:pathLst>
                <a:path extrusionOk="0" h="3443" w="5188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79"/>
            <p:cNvSpPr/>
            <p:nvPr/>
          </p:nvSpPr>
          <p:spPr>
            <a:xfrm>
              <a:off x="6836021" y="2267723"/>
              <a:ext cx="53308" cy="29989"/>
            </a:xfrm>
            <a:custGeom>
              <a:rect b="b" l="l" r="r" t="t"/>
              <a:pathLst>
                <a:path extrusionOk="0" h="1142" w="203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79"/>
            <p:cNvSpPr/>
            <p:nvPr/>
          </p:nvSpPr>
          <p:spPr>
            <a:xfrm>
              <a:off x="6674180" y="2094564"/>
              <a:ext cx="173421" cy="157087"/>
            </a:xfrm>
            <a:custGeom>
              <a:rect b="b" l="l" r="r" t="t"/>
              <a:pathLst>
                <a:path extrusionOk="0" h="5982" w="6604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79"/>
            <p:cNvSpPr/>
            <p:nvPr/>
          </p:nvSpPr>
          <p:spPr>
            <a:xfrm>
              <a:off x="6657846" y="2031488"/>
              <a:ext cx="107587" cy="185606"/>
            </a:xfrm>
            <a:custGeom>
              <a:rect b="b" l="l" r="r" t="t"/>
              <a:pathLst>
                <a:path extrusionOk="0" h="7068" w="4097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79"/>
            <p:cNvSpPr/>
            <p:nvPr/>
          </p:nvSpPr>
          <p:spPr>
            <a:xfrm>
              <a:off x="6657846" y="2031488"/>
              <a:ext cx="82693" cy="173684"/>
            </a:xfrm>
            <a:custGeom>
              <a:rect b="b" l="l" r="r" t="t"/>
              <a:pathLst>
                <a:path extrusionOk="0" h="6614" w="3149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79"/>
            <p:cNvSpPr/>
            <p:nvPr/>
          </p:nvSpPr>
          <p:spPr>
            <a:xfrm>
              <a:off x="6657846" y="2162158"/>
              <a:ext cx="51785" cy="54752"/>
            </a:xfrm>
            <a:custGeom>
              <a:rect b="b" l="l" r="r" t="t"/>
              <a:pathLst>
                <a:path extrusionOk="0" h="2085" w="1972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79"/>
            <p:cNvSpPr/>
            <p:nvPr/>
          </p:nvSpPr>
          <p:spPr>
            <a:xfrm>
              <a:off x="6657846" y="2162158"/>
              <a:ext cx="27153" cy="43014"/>
            </a:xfrm>
            <a:custGeom>
              <a:rect b="b" l="l" r="r" t="t"/>
              <a:pathLst>
                <a:path extrusionOk="0" h="1638" w="1034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79"/>
            <p:cNvSpPr/>
            <p:nvPr/>
          </p:nvSpPr>
          <p:spPr>
            <a:xfrm>
              <a:off x="6710104" y="2184557"/>
              <a:ext cx="73160" cy="58665"/>
            </a:xfrm>
            <a:custGeom>
              <a:rect b="b" l="l" r="r" t="t"/>
              <a:pathLst>
                <a:path extrusionOk="0" h="2234" w="2786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79"/>
            <p:cNvSpPr/>
            <p:nvPr/>
          </p:nvSpPr>
          <p:spPr>
            <a:xfrm>
              <a:off x="6713386" y="2185529"/>
              <a:ext cx="69878" cy="57536"/>
            </a:xfrm>
            <a:custGeom>
              <a:rect b="b" l="l" r="r" t="t"/>
              <a:pathLst>
                <a:path extrusionOk="0" h="2191" w="2661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79"/>
            <p:cNvSpPr/>
            <p:nvPr/>
          </p:nvSpPr>
          <p:spPr>
            <a:xfrm>
              <a:off x="6738018" y="2210266"/>
              <a:ext cx="65099" cy="52888"/>
            </a:xfrm>
            <a:custGeom>
              <a:rect b="b" l="l" r="r" t="t"/>
              <a:pathLst>
                <a:path extrusionOk="0" h="2014" w="2479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79"/>
            <p:cNvSpPr/>
            <p:nvPr/>
          </p:nvSpPr>
          <p:spPr>
            <a:xfrm>
              <a:off x="6741274" y="2211421"/>
              <a:ext cx="61842" cy="51732"/>
            </a:xfrm>
            <a:custGeom>
              <a:rect b="b" l="l" r="r" t="t"/>
              <a:pathLst>
                <a:path extrusionOk="0" h="1970" w="2355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79"/>
            <p:cNvSpPr/>
            <p:nvPr/>
          </p:nvSpPr>
          <p:spPr>
            <a:xfrm>
              <a:off x="6765906" y="2236263"/>
              <a:ext cx="57063" cy="47084"/>
            </a:xfrm>
            <a:custGeom>
              <a:rect b="b" l="l" r="r" t="t"/>
              <a:pathLst>
                <a:path extrusionOk="0" h="1793" w="2173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79"/>
            <p:cNvSpPr/>
            <p:nvPr/>
          </p:nvSpPr>
          <p:spPr>
            <a:xfrm>
              <a:off x="6769163" y="2237051"/>
              <a:ext cx="53807" cy="46296"/>
            </a:xfrm>
            <a:custGeom>
              <a:rect b="b" l="l" r="r" t="t"/>
              <a:pathLst>
                <a:path extrusionOk="0" h="1763" w="2049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79"/>
            <p:cNvSpPr/>
            <p:nvPr/>
          </p:nvSpPr>
          <p:spPr>
            <a:xfrm>
              <a:off x="6793794" y="2262156"/>
              <a:ext cx="49027" cy="41149"/>
            </a:xfrm>
            <a:custGeom>
              <a:rect b="b" l="l" r="r" t="t"/>
              <a:pathLst>
                <a:path extrusionOk="0" h="1567" w="1867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79"/>
            <p:cNvSpPr/>
            <p:nvPr/>
          </p:nvSpPr>
          <p:spPr>
            <a:xfrm>
              <a:off x="6797313" y="2263180"/>
              <a:ext cx="45509" cy="40125"/>
            </a:xfrm>
            <a:custGeom>
              <a:rect b="b" l="l" r="r" t="t"/>
              <a:pathLst>
                <a:path extrusionOk="0" h="1528" w="1733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79"/>
            <p:cNvSpPr/>
            <p:nvPr/>
          </p:nvSpPr>
          <p:spPr>
            <a:xfrm>
              <a:off x="6799335" y="2099843"/>
              <a:ext cx="70639" cy="108848"/>
            </a:xfrm>
            <a:custGeom>
              <a:rect b="b" l="l" r="r" t="t"/>
              <a:pathLst>
                <a:path extrusionOk="0" h="4145" w="269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79"/>
            <p:cNvSpPr/>
            <p:nvPr/>
          </p:nvSpPr>
          <p:spPr>
            <a:xfrm>
              <a:off x="6799335" y="2100053"/>
              <a:ext cx="29936" cy="108638"/>
            </a:xfrm>
            <a:custGeom>
              <a:rect b="b" l="l" r="r" t="t"/>
              <a:pathLst>
                <a:path extrusionOk="0" h="4137" w="114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4" name="Google Shape;9654;p79"/>
          <p:cNvGrpSpPr/>
          <p:nvPr/>
        </p:nvGrpSpPr>
        <p:grpSpPr>
          <a:xfrm>
            <a:off x="7104188" y="1971904"/>
            <a:ext cx="347341" cy="348103"/>
            <a:chOff x="7104188" y="1971904"/>
            <a:chExt cx="347341" cy="348103"/>
          </a:xfrm>
        </p:grpSpPr>
        <p:sp>
          <p:nvSpPr>
            <p:cNvPr id="9655" name="Google Shape;9655;p79"/>
            <p:cNvSpPr/>
            <p:nvPr/>
          </p:nvSpPr>
          <p:spPr>
            <a:xfrm>
              <a:off x="7204947" y="1994277"/>
              <a:ext cx="167906" cy="153752"/>
            </a:xfrm>
            <a:custGeom>
              <a:rect b="b" l="l" r="r" t="t"/>
              <a:pathLst>
                <a:path extrusionOk="0" h="5855" w="6394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79"/>
            <p:cNvSpPr/>
            <p:nvPr/>
          </p:nvSpPr>
          <p:spPr>
            <a:xfrm>
              <a:off x="7204711" y="1994277"/>
              <a:ext cx="156851" cy="112130"/>
            </a:xfrm>
            <a:custGeom>
              <a:rect b="b" l="l" r="r" t="t"/>
              <a:pathLst>
                <a:path extrusionOk="0" h="4270" w="5973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79"/>
            <p:cNvSpPr/>
            <p:nvPr/>
          </p:nvSpPr>
          <p:spPr>
            <a:xfrm>
              <a:off x="7104923" y="2129490"/>
              <a:ext cx="122923" cy="123159"/>
            </a:xfrm>
            <a:custGeom>
              <a:rect b="b" l="l" r="r" t="t"/>
              <a:pathLst>
                <a:path extrusionOk="0" h="4690" w="4681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79"/>
            <p:cNvSpPr/>
            <p:nvPr/>
          </p:nvSpPr>
          <p:spPr>
            <a:xfrm>
              <a:off x="7138352" y="2129490"/>
              <a:ext cx="89494" cy="123159"/>
            </a:xfrm>
            <a:custGeom>
              <a:rect b="b" l="l" r="r" t="t"/>
              <a:pathLst>
                <a:path extrusionOk="0" h="4690" w="3408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79"/>
            <p:cNvSpPr/>
            <p:nvPr/>
          </p:nvSpPr>
          <p:spPr>
            <a:xfrm>
              <a:off x="7104188" y="2222477"/>
              <a:ext cx="123159" cy="97293"/>
            </a:xfrm>
            <a:custGeom>
              <a:rect b="b" l="l" r="r" t="t"/>
              <a:pathLst>
                <a:path extrusionOk="0" h="3705" w="469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79"/>
            <p:cNvSpPr/>
            <p:nvPr/>
          </p:nvSpPr>
          <p:spPr>
            <a:xfrm>
              <a:off x="7144891" y="2222477"/>
              <a:ext cx="41753" cy="27678"/>
            </a:xfrm>
            <a:custGeom>
              <a:rect b="b" l="l" r="r" t="t"/>
              <a:pathLst>
                <a:path extrusionOk="0" h="1054" w="159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79"/>
            <p:cNvSpPr/>
            <p:nvPr/>
          </p:nvSpPr>
          <p:spPr>
            <a:xfrm>
              <a:off x="7104188" y="2258663"/>
              <a:ext cx="123159" cy="61343"/>
            </a:xfrm>
            <a:custGeom>
              <a:rect b="b" l="l" r="r" t="t"/>
              <a:pathLst>
                <a:path extrusionOk="0" h="2336" w="469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79"/>
            <p:cNvSpPr/>
            <p:nvPr/>
          </p:nvSpPr>
          <p:spPr>
            <a:xfrm>
              <a:off x="7124539" y="2169011"/>
              <a:ext cx="82194" cy="67304"/>
            </a:xfrm>
            <a:custGeom>
              <a:rect b="b" l="l" r="r" t="t"/>
              <a:pathLst>
                <a:path extrusionOk="0" h="2563" w="313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79"/>
            <p:cNvSpPr/>
            <p:nvPr/>
          </p:nvSpPr>
          <p:spPr>
            <a:xfrm>
              <a:off x="7124277" y="2169011"/>
              <a:ext cx="82456" cy="66569"/>
            </a:xfrm>
            <a:custGeom>
              <a:rect b="b" l="l" r="r" t="t"/>
              <a:pathLst>
                <a:path extrusionOk="0" h="2535" w="314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79"/>
            <p:cNvSpPr/>
            <p:nvPr/>
          </p:nvSpPr>
          <p:spPr>
            <a:xfrm>
              <a:off x="7104188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79"/>
            <p:cNvSpPr/>
            <p:nvPr/>
          </p:nvSpPr>
          <p:spPr>
            <a:xfrm>
              <a:off x="7199932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79"/>
            <p:cNvSpPr/>
            <p:nvPr/>
          </p:nvSpPr>
          <p:spPr>
            <a:xfrm>
              <a:off x="7337140" y="2141806"/>
              <a:ext cx="33718" cy="73922"/>
            </a:xfrm>
            <a:custGeom>
              <a:rect b="b" l="l" r="r" t="t"/>
              <a:pathLst>
                <a:path extrusionOk="0" h="2815" w="1284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79"/>
            <p:cNvSpPr/>
            <p:nvPr/>
          </p:nvSpPr>
          <p:spPr>
            <a:xfrm>
              <a:off x="7350717" y="2135031"/>
              <a:ext cx="80697" cy="80697"/>
            </a:xfrm>
            <a:custGeom>
              <a:rect b="b" l="l" r="r" t="t"/>
              <a:pathLst>
                <a:path extrusionOk="0" h="3073" w="3073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79"/>
            <p:cNvSpPr/>
            <p:nvPr/>
          </p:nvSpPr>
          <p:spPr>
            <a:xfrm>
              <a:off x="7364030" y="2235791"/>
              <a:ext cx="40493" cy="29936"/>
            </a:xfrm>
            <a:custGeom>
              <a:rect b="b" l="l" r="r" t="t"/>
              <a:pathLst>
                <a:path extrusionOk="0" h="1140" w="1542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79"/>
            <p:cNvSpPr/>
            <p:nvPr/>
          </p:nvSpPr>
          <p:spPr>
            <a:xfrm>
              <a:off x="7364030" y="2236053"/>
              <a:ext cx="40493" cy="16281"/>
            </a:xfrm>
            <a:custGeom>
              <a:rect b="b" l="l" r="r" t="t"/>
              <a:pathLst>
                <a:path extrusionOk="0" h="620" w="1542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79"/>
            <p:cNvSpPr/>
            <p:nvPr/>
          </p:nvSpPr>
          <p:spPr>
            <a:xfrm>
              <a:off x="7317051" y="2252124"/>
              <a:ext cx="134477" cy="67882"/>
            </a:xfrm>
            <a:custGeom>
              <a:rect b="b" l="l" r="r" t="t"/>
              <a:pathLst>
                <a:path extrusionOk="0" h="2585" w="5121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79"/>
            <p:cNvSpPr/>
            <p:nvPr/>
          </p:nvSpPr>
          <p:spPr>
            <a:xfrm>
              <a:off x="7377607" y="2265701"/>
              <a:ext cx="13340" cy="54306"/>
            </a:xfrm>
            <a:custGeom>
              <a:rect b="b" l="l" r="r" t="t"/>
              <a:pathLst>
                <a:path extrusionOk="0" h="2068" w="508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79"/>
            <p:cNvSpPr/>
            <p:nvPr/>
          </p:nvSpPr>
          <p:spPr>
            <a:xfrm>
              <a:off x="7343941" y="2168906"/>
              <a:ext cx="80697" cy="73712"/>
            </a:xfrm>
            <a:custGeom>
              <a:rect b="b" l="l" r="r" t="t"/>
              <a:pathLst>
                <a:path extrusionOk="0" h="2807" w="3073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79"/>
            <p:cNvSpPr/>
            <p:nvPr/>
          </p:nvSpPr>
          <p:spPr>
            <a:xfrm>
              <a:off x="7343941" y="2168906"/>
              <a:ext cx="80434" cy="72189"/>
            </a:xfrm>
            <a:custGeom>
              <a:rect b="b" l="l" r="r" t="t"/>
              <a:pathLst>
                <a:path extrusionOk="0" h="2749" w="3063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79"/>
            <p:cNvSpPr/>
            <p:nvPr/>
          </p:nvSpPr>
          <p:spPr>
            <a:xfrm>
              <a:off x="7317051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79"/>
            <p:cNvSpPr/>
            <p:nvPr/>
          </p:nvSpPr>
          <p:spPr>
            <a:xfrm>
              <a:off x="7424612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79"/>
            <p:cNvSpPr/>
            <p:nvPr/>
          </p:nvSpPr>
          <p:spPr>
            <a:xfrm>
              <a:off x="7377607" y="2265701"/>
              <a:ext cx="13340" cy="13340"/>
            </a:xfrm>
            <a:custGeom>
              <a:rect b="b" l="l" r="r" t="t"/>
              <a:pathLst>
                <a:path extrusionOk="0" h="508" w="508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79"/>
            <p:cNvSpPr/>
            <p:nvPr/>
          </p:nvSpPr>
          <p:spPr>
            <a:xfrm>
              <a:off x="7356756" y="2246899"/>
              <a:ext cx="27415" cy="28229"/>
            </a:xfrm>
            <a:custGeom>
              <a:rect b="b" l="l" r="r" t="t"/>
              <a:pathLst>
                <a:path extrusionOk="0" h="1075" w="1044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79"/>
            <p:cNvSpPr/>
            <p:nvPr/>
          </p:nvSpPr>
          <p:spPr>
            <a:xfrm>
              <a:off x="7384146" y="2246899"/>
              <a:ext cx="27678" cy="28229"/>
            </a:xfrm>
            <a:custGeom>
              <a:rect b="b" l="l" r="r" t="t"/>
              <a:pathLst>
                <a:path extrusionOk="0" h="1075" w="1054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79"/>
            <p:cNvSpPr/>
            <p:nvPr/>
          </p:nvSpPr>
          <p:spPr>
            <a:xfrm>
              <a:off x="7159964" y="1971904"/>
              <a:ext cx="190516" cy="164151"/>
            </a:xfrm>
            <a:custGeom>
              <a:rect b="b" l="l" r="r" t="t"/>
              <a:pathLst>
                <a:path extrusionOk="0" h="6251" w="7255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79"/>
            <p:cNvSpPr/>
            <p:nvPr/>
          </p:nvSpPr>
          <p:spPr>
            <a:xfrm>
              <a:off x="7191896" y="2000055"/>
              <a:ext cx="31670" cy="11082"/>
            </a:xfrm>
            <a:custGeom>
              <a:rect b="b" l="l" r="r" t="t"/>
              <a:pathLst>
                <a:path extrusionOk="0" h="422" w="1206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79"/>
            <p:cNvSpPr/>
            <p:nvPr/>
          </p:nvSpPr>
          <p:spPr>
            <a:xfrm>
              <a:off x="7231102" y="2000055"/>
              <a:ext cx="87735" cy="11082"/>
            </a:xfrm>
            <a:custGeom>
              <a:rect b="b" l="l" r="r" t="t"/>
              <a:pathLst>
                <a:path extrusionOk="0" h="422" w="3341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79"/>
            <p:cNvSpPr/>
            <p:nvPr/>
          </p:nvSpPr>
          <p:spPr>
            <a:xfrm>
              <a:off x="7191896" y="2027969"/>
              <a:ext cx="126941" cy="11318"/>
            </a:xfrm>
            <a:custGeom>
              <a:rect b="b" l="l" r="r" t="t"/>
              <a:pathLst>
                <a:path extrusionOk="0" h="431" w="4834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79"/>
            <p:cNvSpPr/>
            <p:nvPr/>
          </p:nvSpPr>
          <p:spPr>
            <a:xfrm>
              <a:off x="7191896" y="2056093"/>
              <a:ext cx="87735" cy="11108"/>
            </a:xfrm>
            <a:custGeom>
              <a:rect b="b" l="l" r="r" t="t"/>
              <a:pathLst>
                <a:path extrusionOk="0" h="423" w="3341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79"/>
            <p:cNvSpPr/>
            <p:nvPr/>
          </p:nvSpPr>
          <p:spPr>
            <a:xfrm>
              <a:off x="7286878" y="2056093"/>
              <a:ext cx="31958" cy="11108"/>
            </a:xfrm>
            <a:custGeom>
              <a:rect b="b" l="l" r="r" t="t"/>
              <a:pathLst>
                <a:path extrusionOk="0" h="423" w="1217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5" name="Google Shape;9685;p79"/>
          <p:cNvGrpSpPr/>
          <p:nvPr/>
        </p:nvGrpSpPr>
        <p:grpSpPr>
          <a:xfrm>
            <a:off x="7551264" y="1971904"/>
            <a:ext cx="344321" cy="348155"/>
            <a:chOff x="7551264" y="1971904"/>
            <a:chExt cx="344321" cy="348155"/>
          </a:xfrm>
        </p:grpSpPr>
        <p:sp>
          <p:nvSpPr>
            <p:cNvPr id="9686" name="Google Shape;9686;p79"/>
            <p:cNvSpPr/>
            <p:nvPr/>
          </p:nvSpPr>
          <p:spPr>
            <a:xfrm>
              <a:off x="7820665" y="1973164"/>
              <a:ext cx="9086" cy="73659"/>
            </a:xfrm>
            <a:custGeom>
              <a:rect b="b" l="l" r="r" t="t"/>
              <a:pathLst>
                <a:path extrusionOk="0" h="2805" w="346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79"/>
            <p:cNvSpPr/>
            <p:nvPr/>
          </p:nvSpPr>
          <p:spPr>
            <a:xfrm>
              <a:off x="7625396" y="1971904"/>
              <a:ext cx="270189" cy="348103"/>
            </a:xfrm>
            <a:custGeom>
              <a:rect b="b" l="l" r="r" t="t"/>
              <a:pathLst>
                <a:path extrusionOk="0" h="13256" w="10289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79"/>
            <p:cNvSpPr/>
            <p:nvPr/>
          </p:nvSpPr>
          <p:spPr>
            <a:xfrm>
              <a:off x="7625396" y="1971904"/>
              <a:ext cx="86238" cy="348103"/>
            </a:xfrm>
            <a:custGeom>
              <a:rect b="b" l="l" r="r" t="t"/>
              <a:pathLst>
                <a:path extrusionOk="0" h="13256" w="3284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79"/>
            <p:cNvSpPr/>
            <p:nvPr/>
          </p:nvSpPr>
          <p:spPr>
            <a:xfrm>
              <a:off x="7685715" y="2063893"/>
              <a:ext cx="103333" cy="11344"/>
            </a:xfrm>
            <a:custGeom>
              <a:rect b="b" l="l" r="r" t="t"/>
              <a:pathLst>
                <a:path extrusionOk="0" h="432" w="3935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79"/>
            <p:cNvSpPr/>
            <p:nvPr/>
          </p:nvSpPr>
          <p:spPr>
            <a:xfrm>
              <a:off x="7685715" y="2102337"/>
              <a:ext cx="148553" cy="11344"/>
            </a:xfrm>
            <a:custGeom>
              <a:rect b="b" l="l" r="r" t="t"/>
              <a:pathLst>
                <a:path extrusionOk="0" h="432" w="5657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79"/>
            <p:cNvSpPr/>
            <p:nvPr/>
          </p:nvSpPr>
          <p:spPr>
            <a:xfrm>
              <a:off x="7685715" y="2140808"/>
              <a:ext cx="148553" cy="11318"/>
            </a:xfrm>
            <a:custGeom>
              <a:rect b="b" l="l" r="r" t="t"/>
              <a:pathLst>
                <a:path extrusionOk="0" h="431" w="565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79"/>
            <p:cNvSpPr/>
            <p:nvPr/>
          </p:nvSpPr>
          <p:spPr>
            <a:xfrm>
              <a:off x="7685715" y="2179253"/>
              <a:ext cx="148553" cy="11344"/>
            </a:xfrm>
            <a:custGeom>
              <a:rect b="b" l="l" r="r" t="t"/>
              <a:pathLst>
                <a:path extrusionOk="0" h="432" w="565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79"/>
            <p:cNvSpPr/>
            <p:nvPr/>
          </p:nvSpPr>
          <p:spPr>
            <a:xfrm>
              <a:off x="7685715" y="2217461"/>
              <a:ext cx="148553" cy="11318"/>
            </a:xfrm>
            <a:custGeom>
              <a:rect b="b" l="l" r="r" t="t"/>
              <a:pathLst>
                <a:path extrusionOk="0" h="431" w="565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79"/>
            <p:cNvSpPr/>
            <p:nvPr/>
          </p:nvSpPr>
          <p:spPr>
            <a:xfrm>
              <a:off x="7552367" y="2239309"/>
              <a:ext cx="152492" cy="80487"/>
            </a:xfrm>
            <a:custGeom>
              <a:rect b="b" l="l" r="r" t="t"/>
              <a:pathLst>
                <a:path extrusionOk="0" h="3065" w="5807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79"/>
            <p:cNvSpPr/>
            <p:nvPr/>
          </p:nvSpPr>
          <p:spPr>
            <a:xfrm>
              <a:off x="7551264" y="2239808"/>
              <a:ext cx="61842" cy="80251"/>
            </a:xfrm>
            <a:custGeom>
              <a:rect b="b" l="l" r="r" t="t"/>
              <a:pathLst>
                <a:path extrusionOk="0" h="3056" w="2355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79"/>
            <p:cNvSpPr/>
            <p:nvPr/>
          </p:nvSpPr>
          <p:spPr>
            <a:xfrm>
              <a:off x="7579677" y="2113156"/>
              <a:ext cx="96532" cy="68381"/>
            </a:xfrm>
            <a:custGeom>
              <a:rect b="b" l="l" r="r" t="t"/>
              <a:pathLst>
                <a:path extrusionOk="0" h="2604" w="3676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79"/>
            <p:cNvSpPr/>
            <p:nvPr/>
          </p:nvSpPr>
          <p:spPr>
            <a:xfrm>
              <a:off x="7579677" y="2113393"/>
              <a:ext cx="52284" cy="68145"/>
            </a:xfrm>
            <a:custGeom>
              <a:rect b="b" l="l" r="r" t="t"/>
              <a:pathLst>
                <a:path extrusionOk="0" h="2595" w="1991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79"/>
            <p:cNvSpPr/>
            <p:nvPr/>
          </p:nvSpPr>
          <p:spPr>
            <a:xfrm>
              <a:off x="7662843" y="2174263"/>
              <a:ext cx="20903" cy="28387"/>
            </a:xfrm>
            <a:custGeom>
              <a:rect b="b" l="l" r="r" t="t"/>
              <a:pathLst>
                <a:path extrusionOk="0" h="1081" w="796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79"/>
            <p:cNvSpPr/>
            <p:nvPr/>
          </p:nvSpPr>
          <p:spPr>
            <a:xfrm>
              <a:off x="7571878" y="2174237"/>
              <a:ext cx="21139" cy="28361"/>
            </a:xfrm>
            <a:custGeom>
              <a:rect b="b" l="l" r="r" t="t"/>
              <a:pathLst>
                <a:path extrusionOk="0" h="1080" w="805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79"/>
            <p:cNvSpPr/>
            <p:nvPr/>
          </p:nvSpPr>
          <p:spPr>
            <a:xfrm>
              <a:off x="7610087" y="2223869"/>
              <a:ext cx="35714" cy="40362"/>
            </a:xfrm>
            <a:custGeom>
              <a:rect b="b" l="l" r="r" t="t"/>
              <a:pathLst>
                <a:path extrusionOk="0" h="1537" w="136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79"/>
            <p:cNvSpPr/>
            <p:nvPr/>
          </p:nvSpPr>
          <p:spPr>
            <a:xfrm>
              <a:off x="7610087" y="2224105"/>
              <a:ext cx="21875" cy="40362"/>
            </a:xfrm>
            <a:custGeom>
              <a:rect b="b" l="l" r="r" t="t"/>
              <a:pathLst>
                <a:path extrusionOk="0" h="1537" w="833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79"/>
            <p:cNvSpPr/>
            <p:nvPr/>
          </p:nvSpPr>
          <p:spPr>
            <a:xfrm>
              <a:off x="7589971" y="2153072"/>
              <a:ext cx="75918" cy="81248"/>
            </a:xfrm>
            <a:custGeom>
              <a:rect b="b" l="l" r="r" t="t"/>
              <a:pathLst>
                <a:path extrusionOk="0" h="3094" w="2891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79"/>
            <p:cNvSpPr/>
            <p:nvPr/>
          </p:nvSpPr>
          <p:spPr>
            <a:xfrm>
              <a:off x="7589971" y="2153072"/>
              <a:ext cx="55067" cy="81248"/>
            </a:xfrm>
            <a:custGeom>
              <a:rect b="b" l="l" r="r" t="t"/>
              <a:pathLst>
                <a:path extrusionOk="0" h="3094" w="2097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79"/>
            <p:cNvSpPr/>
            <p:nvPr/>
          </p:nvSpPr>
          <p:spPr>
            <a:xfrm>
              <a:off x="7820665" y="1973164"/>
              <a:ext cx="73922" cy="73659"/>
            </a:xfrm>
            <a:custGeom>
              <a:rect b="b" l="l" r="r" t="t"/>
              <a:pathLst>
                <a:path extrusionOk="0" h="2805" w="2815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5" name="Google Shape;9705;p79"/>
          <p:cNvGrpSpPr/>
          <p:nvPr/>
        </p:nvGrpSpPr>
        <p:grpSpPr>
          <a:xfrm>
            <a:off x="7992065" y="1971904"/>
            <a:ext cx="351621" cy="348103"/>
            <a:chOff x="7992065" y="1971904"/>
            <a:chExt cx="351621" cy="348103"/>
          </a:xfrm>
        </p:grpSpPr>
        <p:sp>
          <p:nvSpPr>
            <p:cNvPr id="9706" name="Google Shape;9706;p79"/>
            <p:cNvSpPr/>
            <p:nvPr/>
          </p:nvSpPr>
          <p:spPr>
            <a:xfrm>
              <a:off x="8136074" y="1971904"/>
              <a:ext cx="67383" cy="67383"/>
            </a:xfrm>
            <a:custGeom>
              <a:rect b="b" l="l" r="r" t="t"/>
              <a:pathLst>
                <a:path extrusionOk="0" h="2566" w="2566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79"/>
            <p:cNvSpPr/>
            <p:nvPr/>
          </p:nvSpPr>
          <p:spPr>
            <a:xfrm>
              <a:off x="8022552" y="2180014"/>
              <a:ext cx="137025" cy="95376"/>
            </a:xfrm>
            <a:custGeom>
              <a:rect b="b" l="l" r="r" t="t"/>
              <a:pathLst>
                <a:path extrusionOk="0" h="3632" w="5218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79"/>
            <p:cNvSpPr/>
            <p:nvPr/>
          </p:nvSpPr>
          <p:spPr>
            <a:xfrm>
              <a:off x="8109946" y="2050080"/>
              <a:ext cx="120849" cy="62604"/>
            </a:xfrm>
            <a:custGeom>
              <a:rect b="b" l="l" r="r" t="t"/>
              <a:pathLst>
                <a:path extrusionOk="0" h="2384" w="4602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79"/>
            <p:cNvSpPr/>
            <p:nvPr/>
          </p:nvSpPr>
          <p:spPr>
            <a:xfrm>
              <a:off x="8179613" y="2180014"/>
              <a:ext cx="137130" cy="95376"/>
            </a:xfrm>
            <a:custGeom>
              <a:rect b="b" l="l" r="r" t="t"/>
              <a:pathLst>
                <a:path extrusionOk="0" h="3632" w="5222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79"/>
            <p:cNvSpPr/>
            <p:nvPr/>
          </p:nvSpPr>
          <p:spPr>
            <a:xfrm>
              <a:off x="8129037" y="1973427"/>
              <a:ext cx="66884" cy="65939"/>
            </a:xfrm>
            <a:custGeom>
              <a:rect b="b" l="l" r="r" t="t"/>
              <a:pathLst>
                <a:path extrusionOk="0" h="2511" w="2547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79"/>
            <p:cNvSpPr/>
            <p:nvPr/>
          </p:nvSpPr>
          <p:spPr>
            <a:xfrm>
              <a:off x="8068717" y="2123450"/>
              <a:ext cx="44773" cy="45010"/>
            </a:xfrm>
            <a:custGeom>
              <a:rect b="b" l="l" r="r" t="t"/>
              <a:pathLst>
                <a:path extrusionOk="0" h="1714" w="1705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79"/>
            <p:cNvSpPr/>
            <p:nvPr/>
          </p:nvSpPr>
          <p:spPr>
            <a:xfrm>
              <a:off x="8063964" y="2124474"/>
              <a:ext cx="44484" cy="43854"/>
            </a:xfrm>
            <a:custGeom>
              <a:rect b="b" l="l" r="r" t="t"/>
              <a:pathLst>
                <a:path extrusionOk="0" h="1670" w="1694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79"/>
            <p:cNvSpPr/>
            <p:nvPr/>
          </p:nvSpPr>
          <p:spPr>
            <a:xfrm>
              <a:off x="8225805" y="2123450"/>
              <a:ext cx="44747" cy="45010"/>
            </a:xfrm>
            <a:custGeom>
              <a:rect b="b" l="l" r="r" t="t"/>
              <a:pathLst>
                <a:path extrusionOk="0" h="1714" w="1704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79"/>
            <p:cNvSpPr/>
            <p:nvPr/>
          </p:nvSpPr>
          <p:spPr>
            <a:xfrm>
              <a:off x="8221025" y="2124474"/>
              <a:ext cx="44747" cy="43854"/>
            </a:xfrm>
            <a:custGeom>
              <a:rect b="b" l="l" r="r" t="t"/>
              <a:pathLst>
                <a:path extrusionOk="0" h="1670" w="1704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79"/>
            <p:cNvSpPr/>
            <p:nvPr/>
          </p:nvSpPr>
          <p:spPr>
            <a:xfrm>
              <a:off x="7995583" y="2286315"/>
              <a:ext cx="33718" cy="33692"/>
            </a:xfrm>
            <a:custGeom>
              <a:rect b="b" l="l" r="r" t="t"/>
              <a:pathLst>
                <a:path extrusionOk="0" h="1283" w="1284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79"/>
            <p:cNvSpPr/>
            <p:nvPr/>
          </p:nvSpPr>
          <p:spPr>
            <a:xfrm>
              <a:off x="7992065" y="2286814"/>
              <a:ext cx="33718" cy="33193"/>
            </a:xfrm>
            <a:custGeom>
              <a:rect b="b" l="l" r="r" t="t"/>
              <a:pathLst>
                <a:path extrusionOk="0" h="1264" w="1284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79"/>
            <p:cNvSpPr/>
            <p:nvPr/>
          </p:nvSpPr>
          <p:spPr>
            <a:xfrm>
              <a:off x="8152907" y="2286315"/>
              <a:ext cx="33718" cy="33692"/>
            </a:xfrm>
            <a:custGeom>
              <a:rect b="b" l="l" r="r" t="t"/>
              <a:pathLst>
                <a:path extrusionOk="0" h="1283" w="1284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79"/>
            <p:cNvSpPr/>
            <p:nvPr/>
          </p:nvSpPr>
          <p:spPr>
            <a:xfrm>
              <a:off x="8149388" y="2286814"/>
              <a:ext cx="33455" cy="33193"/>
            </a:xfrm>
            <a:custGeom>
              <a:rect b="b" l="l" r="r" t="t"/>
              <a:pathLst>
                <a:path extrusionOk="0" h="1264" w="1274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79"/>
            <p:cNvSpPr/>
            <p:nvPr/>
          </p:nvSpPr>
          <p:spPr>
            <a:xfrm>
              <a:off x="8309994" y="2286315"/>
              <a:ext cx="33692" cy="33692"/>
            </a:xfrm>
            <a:custGeom>
              <a:rect b="b" l="l" r="r" t="t"/>
              <a:pathLst>
                <a:path extrusionOk="0" h="1283" w="1283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79"/>
            <p:cNvSpPr/>
            <p:nvPr/>
          </p:nvSpPr>
          <p:spPr>
            <a:xfrm>
              <a:off x="8306475" y="2286814"/>
              <a:ext cx="33455" cy="33193"/>
            </a:xfrm>
            <a:custGeom>
              <a:rect b="b" l="l" r="r" t="t"/>
              <a:pathLst>
                <a:path extrusionOk="0" h="1264" w="1274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1" name="Google Shape;9721;p79"/>
          <p:cNvGrpSpPr/>
          <p:nvPr/>
        </p:nvGrpSpPr>
        <p:grpSpPr>
          <a:xfrm>
            <a:off x="4911189" y="3793455"/>
            <a:ext cx="296580" cy="364935"/>
            <a:chOff x="4911189" y="3793455"/>
            <a:chExt cx="296580" cy="364935"/>
          </a:xfrm>
        </p:grpSpPr>
        <p:sp>
          <p:nvSpPr>
            <p:cNvPr id="9722" name="Google Shape;9722;p79"/>
            <p:cNvSpPr/>
            <p:nvPr/>
          </p:nvSpPr>
          <p:spPr>
            <a:xfrm>
              <a:off x="4951157" y="3861810"/>
              <a:ext cx="31932" cy="35215"/>
            </a:xfrm>
            <a:custGeom>
              <a:rect b="b" l="l" r="r" t="t"/>
              <a:pathLst>
                <a:path extrusionOk="0" h="1341" w="1216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79"/>
            <p:cNvSpPr/>
            <p:nvPr/>
          </p:nvSpPr>
          <p:spPr>
            <a:xfrm>
              <a:off x="5136132" y="3861810"/>
              <a:ext cx="31932" cy="34952"/>
            </a:xfrm>
            <a:custGeom>
              <a:rect b="b" l="l" r="r" t="t"/>
              <a:pathLst>
                <a:path extrusionOk="0" h="1331" w="1216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79"/>
            <p:cNvSpPr/>
            <p:nvPr/>
          </p:nvSpPr>
          <p:spPr>
            <a:xfrm>
              <a:off x="5043382" y="3833659"/>
              <a:ext cx="32457" cy="33193"/>
            </a:xfrm>
            <a:custGeom>
              <a:rect b="b" l="l" r="r" t="t"/>
              <a:pathLst>
                <a:path extrusionOk="0" h="1264" w="1236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79"/>
            <p:cNvSpPr/>
            <p:nvPr/>
          </p:nvSpPr>
          <p:spPr>
            <a:xfrm>
              <a:off x="5043382" y="3833659"/>
              <a:ext cx="21901" cy="33193"/>
            </a:xfrm>
            <a:custGeom>
              <a:rect b="b" l="l" r="r" t="t"/>
              <a:pathLst>
                <a:path extrusionOk="0" h="1264" w="834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79"/>
            <p:cNvSpPr/>
            <p:nvPr/>
          </p:nvSpPr>
          <p:spPr>
            <a:xfrm>
              <a:off x="4911189" y="3861810"/>
              <a:ext cx="296580" cy="296580"/>
            </a:xfrm>
            <a:custGeom>
              <a:rect b="b" l="l" r="r" t="t"/>
              <a:pathLst>
                <a:path extrusionOk="0" h="11294" w="11294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79"/>
            <p:cNvSpPr/>
            <p:nvPr/>
          </p:nvSpPr>
          <p:spPr>
            <a:xfrm>
              <a:off x="4911189" y="3861810"/>
              <a:ext cx="161630" cy="296580"/>
            </a:xfrm>
            <a:custGeom>
              <a:rect b="b" l="l" r="r" t="t"/>
              <a:pathLst>
                <a:path extrusionOk="0" h="11294" w="6155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79"/>
            <p:cNvSpPr/>
            <p:nvPr/>
          </p:nvSpPr>
          <p:spPr>
            <a:xfrm>
              <a:off x="4925527" y="3885680"/>
              <a:ext cx="258372" cy="248577"/>
            </a:xfrm>
            <a:custGeom>
              <a:rect b="b" l="l" r="r" t="t"/>
              <a:pathLst>
                <a:path extrusionOk="0" h="9466" w="9839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79"/>
            <p:cNvSpPr/>
            <p:nvPr/>
          </p:nvSpPr>
          <p:spPr>
            <a:xfrm>
              <a:off x="4937317" y="3885680"/>
              <a:ext cx="129724" cy="248577"/>
            </a:xfrm>
            <a:custGeom>
              <a:rect b="b" l="l" r="r" t="t"/>
              <a:pathLst>
                <a:path extrusionOk="0" h="9466" w="494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79"/>
            <p:cNvSpPr/>
            <p:nvPr/>
          </p:nvSpPr>
          <p:spPr>
            <a:xfrm>
              <a:off x="4942596" y="3902381"/>
              <a:ext cx="223972" cy="215279"/>
            </a:xfrm>
            <a:custGeom>
              <a:rect b="b" l="l" r="r" t="t"/>
              <a:pathLst>
                <a:path extrusionOk="0" h="8198" w="8529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79"/>
            <p:cNvSpPr/>
            <p:nvPr/>
          </p:nvSpPr>
          <p:spPr>
            <a:xfrm>
              <a:off x="4951157" y="3902381"/>
              <a:ext cx="121400" cy="215385"/>
            </a:xfrm>
            <a:custGeom>
              <a:rect b="b" l="l" r="r" t="t"/>
              <a:pathLst>
                <a:path extrusionOk="0" h="8202" w="4623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79"/>
            <p:cNvSpPr/>
            <p:nvPr/>
          </p:nvSpPr>
          <p:spPr>
            <a:xfrm>
              <a:off x="5054069" y="3937255"/>
              <a:ext cx="10950" cy="76128"/>
            </a:xfrm>
            <a:custGeom>
              <a:rect b="b" l="l" r="r" t="t"/>
              <a:pathLst>
                <a:path extrusionOk="0" h="2899" w="417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79"/>
            <p:cNvSpPr/>
            <p:nvPr/>
          </p:nvSpPr>
          <p:spPr>
            <a:xfrm>
              <a:off x="5139388" y="3833685"/>
              <a:ext cx="57326" cy="48712"/>
            </a:xfrm>
            <a:custGeom>
              <a:rect b="b" l="l" r="r" t="t"/>
              <a:pathLst>
                <a:path extrusionOk="0" h="1855" w="2183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79"/>
            <p:cNvSpPr/>
            <p:nvPr/>
          </p:nvSpPr>
          <p:spPr>
            <a:xfrm>
              <a:off x="4922507" y="3833685"/>
              <a:ext cx="57063" cy="48712"/>
            </a:xfrm>
            <a:custGeom>
              <a:rect b="b" l="l" r="r" t="t"/>
              <a:pathLst>
                <a:path extrusionOk="0" h="1855" w="2173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79"/>
            <p:cNvSpPr/>
            <p:nvPr/>
          </p:nvSpPr>
          <p:spPr>
            <a:xfrm>
              <a:off x="5023792" y="3793455"/>
              <a:ext cx="71637" cy="42988"/>
            </a:xfrm>
            <a:custGeom>
              <a:rect b="b" l="l" r="r" t="t"/>
              <a:pathLst>
                <a:path extrusionOk="0" h="1637" w="2728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79"/>
            <p:cNvSpPr/>
            <p:nvPr/>
          </p:nvSpPr>
          <p:spPr>
            <a:xfrm>
              <a:off x="5139388" y="3833685"/>
              <a:ext cx="51049" cy="48712"/>
            </a:xfrm>
            <a:custGeom>
              <a:rect b="b" l="l" r="r" t="t"/>
              <a:pathLst>
                <a:path extrusionOk="0" h="1855" w="1944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79"/>
            <p:cNvSpPr/>
            <p:nvPr/>
          </p:nvSpPr>
          <p:spPr>
            <a:xfrm>
              <a:off x="4922507" y="3833685"/>
              <a:ext cx="50787" cy="48712"/>
            </a:xfrm>
            <a:custGeom>
              <a:rect b="b" l="l" r="r" t="t"/>
              <a:pathLst>
                <a:path extrusionOk="0" h="1855" w="1934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79"/>
            <p:cNvSpPr/>
            <p:nvPr/>
          </p:nvSpPr>
          <p:spPr>
            <a:xfrm>
              <a:off x="5024028" y="3793455"/>
              <a:ext cx="30934" cy="42988"/>
            </a:xfrm>
            <a:custGeom>
              <a:rect b="b" l="l" r="r" t="t"/>
              <a:pathLst>
                <a:path extrusionOk="0" h="1637" w="1178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79"/>
            <p:cNvSpPr/>
            <p:nvPr/>
          </p:nvSpPr>
          <p:spPr>
            <a:xfrm>
              <a:off x="4937580" y="3896998"/>
              <a:ext cx="235001" cy="226046"/>
            </a:xfrm>
            <a:custGeom>
              <a:rect b="b" l="l" r="r" t="t"/>
              <a:pathLst>
                <a:path extrusionOk="0" h="8608" w="8949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79"/>
            <p:cNvSpPr/>
            <p:nvPr/>
          </p:nvSpPr>
          <p:spPr>
            <a:xfrm>
              <a:off x="5044905" y="3995263"/>
              <a:ext cx="29411" cy="29411"/>
            </a:xfrm>
            <a:custGeom>
              <a:rect b="b" l="l" r="r" t="t"/>
              <a:pathLst>
                <a:path extrusionOk="0" h="1120" w="112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79"/>
            <p:cNvSpPr/>
            <p:nvPr/>
          </p:nvSpPr>
          <p:spPr>
            <a:xfrm>
              <a:off x="5044642" y="3995132"/>
              <a:ext cx="24396" cy="29674"/>
            </a:xfrm>
            <a:custGeom>
              <a:rect b="b" l="l" r="r" t="t"/>
              <a:pathLst>
                <a:path extrusionOk="0" h="1130" w="929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2" name="Google Shape;9742;p79"/>
          <p:cNvGrpSpPr/>
          <p:nvPr/>
        </p:nvGrpSpPr>
        <p:grpSpPr>
          <a:xfrm>
            <a:off x="5341433" y="3793271"/>
            <a:ext cx="330272" cy="329117"/>
            <a:chOff x="5341433" y="3793271"/>
            <a:chExt cx="330272" cy="329117"/>
          </a:xfrm>
        </p:grpSpPr>
        <p:sp>
          <p:nvSpPr>
            <p:cNvPr id="9743" name="Google Shape;9743;p79"/>
            <p:cNvSpPr/>
            <p:nvPr/>
          </p:nvSpPr>
          <p:spPr>
            <a:xfrm>
              <a:off x="5436441" y="3976408"/>
              <a:ext cx="52546" cy="52546"/>
            </a:xfrm>
            <a:custGeom>
              <a:rect b="b" l="l" r="r" t="t"/>
              <a:pathLst>
                <a:path extrusionOk="0" h="2001" w="2001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79"/>
            <p:cNvSpPr/>
            <p:nvPr/>
          </p:nvSpPr>
          <p:spPr>
            <a:xfrm>
              <a:off x="5436179" y="3976146"/>
              <a:ext cx="42515" cy="52310"/>
            </a:xfrm>
            <a:custGeom>
              <a:rect b="b" l="l" r="r" t="t"/>
              <a:pathLst>
                <a:path extrusionOk="0" h="1992" w="1619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79"/>
            <p:cNvSpPr/>
            <p:nvPr/>
          </p:nvSpPr>
          <p:spPr>
            <a:xfrm>
              <a:off x="5431925" y="3793350"/>
              <a:ext cx="239780" cy="228830"/>
            </a:xfrm>
            <a:custGeom>
              <a:rect b="b" l="l" r="r" t="t"/>
              <a:pathLst>
                <a:path extrusionOk="0" h="8714" w="9131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79"/>
            <p:cNvSpPr/>
            <p:nvPr/>
          </p:nvSpPr>
          <p:spPr>
            <a:xfrm>
              <a:off x="5427408" y="3793271"/>
              <a:ext cx="139756" cy="228830"/>
            </a:xfrm>
            <a:custGeom>
              <a:rect b="b" l="l" r="r" t="t"/>
              <a:pathLst>
                <a:path extrusionOk="0" h="8714" w="5322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79"/>
            <p:cNvSpPr/>
            <p:nvPr/>
          </p:nvSpPr>
          <p:spPr>
            <a:xfrm>
              <a:off x="5464828" y="3814936"/>
              <a:ext cx="194061" cy="185343"/>
            </a:xfrm>
            <a:custGeom>
              <a:rect b="b" l="l" r="r" t="t"/>
              <a:pathLst>
                <a:path extrusionOk="0" h="7058" w="739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79"/>
            <p:cNvSpPr/>
            <p:nvPr/>
          </p:nvSpPr>
          <p:spPr>
            <a:xfrm>
              <a:off x="5456793" y="3815251"/>
              <a:ext cx="110607" cy="185080"/>
            </a:xfrm>
            <a:custGeom>
              <a:rect b="b" l="l" r="r" t="t"/>
              <a:pathLst>
                <a:path extrusionOk="0" h="7048" w="4212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79"/>
            <p:cNvSpPr/>
            <p:nvPr/>
          </p:nvSpPr>
          <p:spPr>
            <a:xfrm>
              <a:off x="5531949" y="3851752"/>
              <a:ext cx="50787" cy="50550"/>
            </a:xfrm>
            <a:custGeom>
              <a:rect b="b" l="l" r="r" t="t"/>
              <a:pathLst>
                <a:path extrusionOk="0" h="1925" w="1934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79"/>
            <p:cNvSpPr/>
            <p:nvPr/>
          </p:nvSpPr>
          <p:spPr>
            <a:xfrm>
              <a:off x="5532185" y="3851726"/>
              <a:ext cx="35215" cy="50577"/>
            </a:xfrm>
            <a:custGeom>
              <a:rect b="b" l="l" r="r" t="t"/>
              <a:pathLst>
                <a:path extrusionOk="0" h="1926" w="1341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79"/>
            <p:cNvSpPr/>
            <p:nvPr/>
          </p:nvSpPr>
          <p:spPr>
            <a:xfrm>
              <a:off x="5515852" y="3902276"/>
              <a:ext cx="82955" cy="53045"/>
            </a:xfrm>
            <a:custGeom>
              <a:rect b="b" l="l" r="r" t="t"/>
              <a:pathLst>
                <a:path extrusionOk="0" h="2020" w="3159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79"/>
            <p:cNvSpPr/>
            <p:nvPr/>
          </p:nvSpPr>
          <p:spPr>
            <a:xfrm>
              <a:off x="5515852" y="3902276"/>
              <a:ext cx="47032" cy="53045"/>
            </a:xfrm>
            <a:custGeom>
              <a:rect b="b" l="l" r="r" t="t"/>
              <a:pathLst>
                <a:path extrusionOk="0" h="2020" w="1791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79"/>
            <p:cNvSpPr/>
            <p:nvPr/>
          </p:nvSpPr>
          <p:spPr>
            <a:xfrm>
              <a:off x="5531686" y="3923311"/>
              <a:ext cx="10084" cy="32011"/>
            </a:xfrm>
            <a:custGeom>
              <a:rect b="b" l="l" r="r" t="t"/>
              <a:pathLst>
                <a:path extrusionOk="0" h="1219" w="384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79"/>
            <p:cNvSpPr/>
            <p:nvPr/>
          </p:nvSpPr>
          <p:spPr>
            <a:xfrm>
              <a:off x="5572915" y="3923311"/>
              <a:ext cx="10084" cy="32011"/>
            </a:xfrm>
            <a:custGeom>
              <a:rect b="b" l="l" r="r" t="t"/>
              <a:pathLst>
                <a:path extrusionOk="0" h="1219" w="384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79"/>
            <p:cNvSpPr/>
            <p:nvPr/>
          </p:nvSpPr>
          <p:spPr>
            <a:xfrm>
              <a:off x="5341433" y="4004874"/>
              <a:ext cx="120166" cy="117514"/>
            </a:xfrm>
            <a:custGeom>
              <a:rect b="b" l="l" r="r" t="t"/>
              <a:pathLst>
                <a:path extrusionOk="0" h="4475" w="4576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79"/>
            <p:cNvSpPr/>
            <p:nvPr/>
          </p:nvSpPr>
          <p:spPr>
            <a:xfrm>
              <a:off x="5341433" y="4004874"/>
              <a:ext cx="105093" cy="117514"/>
            </a:xfrm>
            <a:custGeom>
              <a:rect b="b" l="l" r="r" t="t"/>
              <a:pathLst>
                <a:path extrusionOk="0" h="4475" w="4002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79"/>
            <p:cNvSpPr/>
            <p:nvPr/>
          </p:nvSpPr>
          <p:spPr>
            <a:xfrm>
              <a:off x="5417587" y="4004874"/>
              <a:ext cx="43749" cy="42436"/>
            </a:xfrm>
            <a:custGeom>
              <a:rect b="b" l="l" r="r" t="t"/>
              <a:pathLst>
                <a:path extrusionOk="0" h="1616" w="1666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79"/>
            <p:cNvSpPr/>
            <p:nvPr/>
          </p:nvSpPr>
          <p:spPr>
            <a:xfrm>
              <a:off x="5417587" y="4004795"/>
              <a:ext cx="28939" cy="23398"/>
            </a:xfrm>
            <a:custGeom>
              <a:rect b="b" l="l" r="r" t="t"/>
              <a:pathLst>
                <a:path extrusionOk="0" h="891" w="1102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9" name="Google Shape;9759;p79"/>
          <p:cNvGrpSpPr/>
          <p:nvPr/>
        </p:nvGrpSpPr>
        <p:grpSpPr>
          <a:xfrm>
            <a:off x="5744051" y="3766250"/>
            <a:ext cx="428511" cy="383186"/>
            <a:chOff x="5744051" y="3766250"/>
            <a:chExt cx="428511" cy="383186"/>
          </a:xfrm>
        </p:grpSpPr>
        <p:sp>
          <p:nvSpPr>
            <p:cNvPr id="9760" name="Google Shape;9760;p79"/>
            <p:cNvSpPr/>
            <p:nvPr/>
          </p:nvSpPr>
          <p:spPr>
            <a:xfrm>
              <a:off x="5872489" y="3804510"/>
              <a:ext cx="130696" cy="130460"/>
            </a:xfrm>
            <a:custGeom>
              <a:rect b="b" l="l" r="r" t="t"/>
              <a:pathLst>
                <a:path extrusionOk="0" h="4968" w="4977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79"/>
            <p:cNvSpPr/>
            <p:nvPr/>
          </p:nvSpPr>
          <p:spPr>
            <a:xfrm>
              <a:off x="5871963" y="3804169"/>
              <a:ext cx="74185" cy="130775"/>
            </a:xfrm>
            <a:custGeom>
              <a:rect b="b" l="l" r="r" t="t"/>
              <a:pathLst>
                <a:path extrusionOk="0" h="4980" w="2825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79"/>
            <p:cNvSpPr/>
            <p:nvPr/>
          </p:nvSpPr>
          <p:spPr>
            <a:xfrm>
              <a:off x="5893339" y="3825361"/>
              <a:ext cx="88995" cy="88733"/>
            </a:xfrm>
            <a:custGeom>
              <a:rect b="b" l="l" r="r" t="t"/>
              <a:pathLst>
                <a:path extrusionOk="0" h="3379" w="3389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79"/>
            <p:cNvSpPr/>
            <p:nvPr/>
          </p:nvSpPr>
          <p:spPr>
            <a:xfrm>
              <a:off x="5892840" y="3824993"/>
              <a:ext cx="53308" cy="88995"/>
            </a:xfrm>
            <a:custGeom>
              <a:rect b="b" l="l" r="r" t="t"/>
              <a:pathLst>
                <a:path extrusionOk="0" h="3389" w="203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79"/>
            <p:cNvSpPr/>
            <p:nvPr/>
          </p:nvSpPr>
          <p:spPr>
            <a:xfrm>
              <a:off x="5919231" y="3839436"/>
              <a:ext cx="35714" cy="61107"/>
            </a:xfrm>
            <a:custGeom>
              <a:rect b="b" l="l" r="r" t="t"/>
              <a:pathLst>
                <a:path extrusionOk="0" h="2327" w="136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79"/>
            <p:cNvSpPr/>
            <p:nvPr/>
          </p:nvSpPr>
          <p:spPr>
            <a:xfrm>
              <a:off x="5973747" y="3766565"/>
              <a:ext cx="130959" cy="130460"/>
            </a:xfrm>
            <a:custGeom>
              <a:rect b="b" l="l" r="r" t="t"/>
              <a:pathLst>
                <a:path extrusionOk="0" h="4968" w="4987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79"/>
            <p:cNvSpPr/>
            <p:nvPr/>
          </p:nvSpPr>
          <p:spPr>
            <a:xfrm>
              <a:off x="5973274" y="3766250"/>
              <a:ext cx="74132" cy="130801"/>
            </a:xfrm>
            <a:custGeom>
              <a:rect b="b" l="l" r="r" t="t"/>
              <a:pathLst>
                <a:path extrusionOk="0" h="4981" w="2823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79"/>
            <p:cNvSpPr/>
            <p:nvPr/>
          </p:nvSpPr>
          <p:spPr>
            <a:xfrm>
              <a:off x="5994624" y="3787415"/>
              <a:ext cx="89231" cy="88733"/>
            </a:xfrm>
            <a:custGeom>
              <a:rect b="b" l="l" r="r" t="t"/>
              <a:pathLst>
                <a:path extrusionOk="0" h="3379" w="3398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79"/>
            <p:cNvSpPr/>
            <p:nvPr/>
          </p:nvSpPr>
          <p:spPr>
            <a:xfrm>
              <a:off x="5994361" y="3787284"/>
              <a:ext cx="53308" cy="88916"/>
            </a:xfrm>
            <a:custGeom>
              <a:rect b="b" l="l" r="r" t="t"/>
              <a:pathLst>
                <a:path extrusionOk="0" h="3386" w="203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79"/>
            <p:cNvSpPr/>
            <p:nvPr/>
          </p:nvSpPr>
          <p:spPr>
            <a:xfrm>
              <a:off x="6020753" y="3801727"/>
              <a:ext cx="35451" cy="60844"/>
            </a:xfrm>
            <a:custGeom>
              <a:rect b="b" l="l" r="r" t="t"/>
              <a:pathLst>
                <a:path extrusionOk="0" h="2317" w="135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79"/>
            <p:cNvSpPr/>
            <p:nvPr/>
          </p:nvSpPr>
          <p:spPr>
            <a:xfrm>
              <a:off x="5744051" y="3983945"/>
              <a:ext cx="147056" cy="165491"/>
            </a:xfrm>
            <a:custGeom>
              <a:rect b="b" l="l" r="r" t="t"/>
              <a:pathLst>
                <a:path extrusionOk="0" h="6302" w="560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79"/>
            <p:cNvSpPr/>
            <p:nvPr/>
          </p:nvSpPr>
          <p:spPr>
            <a:xfrm>
              <a:off x="5784754" y="4095786"/>
              <a:ext cx="106353" cy="53597"/>
            </a:xfrm>
            <a:custGeom>
              <a:rect b="b" l="l" r="r" t="t"/>
              <a:pathLst>
                <a:path extrusionOk="0" h="2041" w="405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79"/>
            <p:cNvSpPr/>
            <p:nvPr/>
          </p:nvSpPr>
          <p:spPr>
            <a:xfrm>
              <a:off x="5886538" y="3909550"/>
              <a:ext cx="286024" cy="176441"/>
            </a:xfrm>
            <a:custGeom>
              <a:rect b="b" l="l" r="r" t="t"/>
              <a:pathLst>
                <a:path extrusionOk="0" h="6719" w="10892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79"/>
            <p:cNvSpPr/>
            <p:nvPr/>
          </p:nvSpPr>
          <p:spPr>
            <a:xfrm>
              <a:off x="5886538" y="3976408"/>
              <a:ext cx="57851" cy="109347"/>
            </a:xfrm>
            <a:custGeom>
              <a:rect b="b" l="l" r="r" t="t"/>
              <a:pathLst>
                <a:path extrusionOk="0" h="4164" w="2203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79"/>
            <p:cNvSpPr/>
            <p:nvPr/>
          </p:nvSpPr>
          <p:spPr>
            <a:xfrm>
              <a:off x="5961956" y="3961335"/>
              <a:ext cx="82456" cy="52467"/>
            </a:xfrm>
            <a:custGeom>
              <a:rect b="b" l="l" r="r" t="t"/>
              <a:pathLst>
                <a:path extrusionOk="0" h="1998" w="314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79"/>
            <p:cNvSpPr/>
            <p:nvPr/>
          </p:nvSpPr>
          <p:spPr>
            <a:xfrm>
              <a:off x="5840556" y="3971235"/>
              <a:ext cx="89258" cy="144167"/>
            </a:xfrm>
            <a:custGeom>
              <a:rect b="b" l="l" r="r" t="t"/>
              <a:pathLst>
                <a:path extrusionOk="0" h="5490" w="3399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79"/>
            <p:cNvSpPr/>
            <p:nvPr/>
          </p:nvSpPr>
          <p:spPr>
            <a:xfrm>
              <a:off x="5882284" y="4079689"/>
              <a:ext cx="47531" cy="35714"/>
            </a:xfrm>
            <a:custGeom>
              <a:rect b="b" l="l" r="r" t="t"/>
              <a:pathLst>
                <a:path extrusionOk="0" h="1360" w="181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7" name="Google Shape;9777;p79"/>
          <p:cNvGrpSpPr/>
          <p:nvPr/>
        </p:nvGrpSpPr>
        <p:grpSpPr>
          <a:xfrm>
            <a:off x="6678697" y="3793324"/>
            <a:ext cx="342824" cy="328985"/>
            <a:chOff x="6678697" y="3793324"/>
            <a:chExt cx="342824" cy="328985"/>
          </a:xfrm>
        </p:grpSpPr>
        <p:sp>
          <p:nvSpPr>
            <p:cNvPr id="9778" name="Google Shape;9778;p79"/>
            <p:cNvSpPr/>
            <p:nvPr/>
          </p:nvSpPr>
          <p:spPr>
            <a:xfrm>
              <a:off x="6789015" y="3990720"/>
              <a:ext cx="9086" cy="19144"/>
            </a:xfrm>
            <a:custGeom>
              <a:rect b="b" l="l" r="r" t="t"/>
              <a:pathLst>
                <a:path extrusionOk="0" h="729" w="346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79"/>
            <p:cNvSpPr/>
            <p:nvPr/>
          </p:nvSpPr>
          <p:spPr>
            <a:xfrm>
              <a:off x="6798075" y="3815067"/>
              <a:ext cx="223446" cy="235001"/>
            </a:xfrm>
            <a:custGeom>
              <a:rect b="b" l="l" r="r" t="t"/>
              <a:pathLst>
                <a:path extrusionOk="0" h="8949" w="8509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79"/>
            <p:cNvSpPr/>
            <p:nvPr/>
          </p:nvSpPr>
          <p:spPr>
            <a:xfrm>
              <a:off x="6777461" y="3793324"/>
              <a:ext cx="235762" cy="228016"/>
            </a:xfrm>
            <a:custGeom>
              <a:rect b="b" l="l" r="r" t="t"/>
              <a:pathLst>
                <a:path extrusionOk="0" h="8683" w="8978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79"/>
            <p:cNvSpPr/>
            <p:nvPr/>
          </p:nvSpPr>
          <p:spPr>
            <a:xfrm>
              <a:off x="6898099" y="3906032"/>
              <a:ext cx="22899" cy="54805"/>
            </a:xfrm>
            <a:custGeom>
              <a:rect b="b" l="l" r="r" t="t"/>
              <a:pathLst>
                <a:path extrusionOk="0" h="2087" w="872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79"/>
            <p:cNvSpPr/>
            <p:nvPr/>
          </p:nvSpPr>
          <p:spPr>
            <a:xfrm>
              <a:off x="6707347" y="4049044"/>
              <a:ext cx="152334" cy="73265"/>
            </a:xfrm>
            <a:custGeom>
              <a:rect b="b" l="l" r="r" t="t"/>
              <a:pathLst>
                <a:path extrusionOk="0" h="2790" w="5801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79"/>
            <p:cNvSpPr/>
            <p:nvPr/>
          </p:nvSpPr>
          <p:spPr>
            <a:xfrm>
              <a:off x="6822208" y="4006371"/>
              <a:ext cx="83402" cy="46664"/>
            </a:xfrm>
            <a:custGeom>
              <a:rect b="b" l="l" r="r" t="t"/>
              <a:pathLst>
                <a:path extrusionOk="0" h="1777" w="3176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79"/>
            <p:cNvSpPr/>
            <p:nvPr/>
          </p:nvSpPr>
          <p:spPr>
            <a:xfrm>
              <a:off x="6678697" y="3884367"/>
              <a:ext cx="236760" cy="227963"/>
            </a:xfrm>
            <a:custGeom>
              <a:rect b="b" l="l" r="r" t="t"/>
              <a:pathLst>
                <a:path extrusionOk="0" h="8681" w="9016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79"/>
            <p:cNvSpPr/>
            <p:nvPr/>
          </p:nvSpPr>
          <p:spPr>
            <a:xfrm>
              <a:off x="6813411" y="4028666"/>
              <a:ext cx="36711" cy="22163"/>
            </a:xfrm>
            <a:custGeom>
              <a:rect b="b" l="l" r="r" t="t"/>
              <a:pathLst>
                <a:path extrusionOk="0" h="844" w="1398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6" name="Google Shape;9786;p79"/>
          <p:cNvGrpSpPr/>
          <p:nvPr/>
        </p:nvGrpSpPr>
        <p:grpSpPr>
          <a:xfrm>
            <a:off x="7101903" y="3762022"/>
            <a:ext cx="398627" cy="392088"/>
            <a:chOff x="7101903" y="3762022"/>
            <a:chExt cx="398627" cy="392088"/>
          </a:xfrm>
        </p:grpSpPr>
        <p:sp>
          <p:nvSpPr>
            <p:cNvPr id="9787" name="Google Shape;9787;p79"/>
            <p:cNvSpPr/>
            <p:nvPr/>
          </p:nvSpPr>
          <p:spPr>
            <a:xfrm>
              <a:off x="7101903" y="3887676"/>
              <a:ext cx="201099" cy="201335"/>
            </a:xfrm>
            <a:custGeom>
              <a:rect b="b" l="l" r="r" t="t"/>
              <a:pathLst>
                <a:path extrusionOk="0" h="7667" w="7658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79"/>
            <p:cNvSpPr/>
            <p:nvPr/>
          </p:nvSpPr>
          <p:spPr>
            <a:xfrm>
              <a:off x="7191502" y="3887702"/>
              <a:ext cx="48397" cy="70876"/>
            </a:xfrm>
            <a:custGeom>
              <a:rect b="b" l="l" r="r" t="t"/>
              <a:pathLst>
                <a:path extrusionOk="0" h="2699" w="1843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79"/>
            <p:cNvSpPr/>
            <p:nvPr/>
          </p:nvSpPr>
          <p:spPr>
            <a:xfrm>
              <a:off x="7102166" y="3989223"/>
              <a:ext cx="36213" cy="62341"/>
            </a:xfrm>
            <a:custGeom>
              <a:rect b="b" l="l" r="r" t="t"/>
              <a:pathLst>
                <a:path extrusionOk="0" h="2374" w="1379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79"/>
            <p:cNvSpPr/>
            <p:nvPr/>
          </p:nvSpPr>
          <p:spPr>
            <a:xfrm>
              <a:off x="7166503" y="3958552"/>
              <a:ext cx="10084" cy="44012"/>
            </a:xfrm>
            <a:custGeom>
              <a:rect b="b" l="l" r="r" t="t"/>
              <a:pathLst>
                <a:path extrusionOk="0" h="1676" w="384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79"/>
            <p:cNvSpPr/>
            <p:nvPr/>
          </p:nvSpPr>
          <p:spPr>
            <a:xfrm>
              <a:off x="7166503" y="4038487"/>
              <a:ext cx="10084" cy="49526"/>
            </a:xfrm>
            <a:custGeom>
              <a:rect b="b" l="l" r="r" t="t"/>
              <a:pathLst>
                <a:path extrusionOk="0" h="1886" w="384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79"/>
            <p:cNvSpPr/>
            <p:nvPr/>
          </p:nvSpPr>
          <p:spPr>
            <a:xfrm>
              <a:off x="7296673" y="3826858"/>
              <a:ext cx="203856" cy="196556"/>
            </a:xfrm>
            <a:custGeom>
              <a:rect b="b" l="l" r="r" t="t"/>
              <a:pathLst>
                <a:path extrusionOk="0" h="7485" w="7763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79"/>
            <p:cNvSpPr/>
            <p:nvPr/>
          </p:nvSpPr>
          <p:spPr>
            <a:xfrm>
              <a:off x="7339162" y="3867324"/>
              <a:ext cx="30672" cy="50787"/>
            </a:xfrm>
            <a:custGeom>
              <a:rect b="b" l="l" r="r" t="t"/>
              <a:pathLst>
                <a:path extrusionOk="0" h="1934" w="1168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79"/>
            <p:cNvSpPr/>
            <p:nvPr/>
          </p:nvSpPr>
          <p:spPr>
            <a:xfrm>
              <a:off x="7234096" y="3958552"/>
              <a:ext cx="194560" cy="195558"/>
            </a:xfrm>
            <a:custGeom>
              <a:rect b="b" l="l" r="r" t="t"/>
              <a:pathLst>
                <a:path extrusionOk="0" h="7447" w="7409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79"/>
            <p:cNvSpPr/>
            <p:nvPr/>
          </p:nvSpPr>
          <p:spPr>
            <a:xfrm>
              <a:off x="7234621" y="3994738"/>
              <a:ext cx="33193" cy="58087"/>
            </a:xfrm>
            <a:custGeom>
              <a:rect b="b" l="l" r="r" t="t"/>
              <a:pathLst>
                <a:path extrusionOk="0" h="2212" w="1264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79"/>
            <p:cNvSpPr/>
            <p:nvPr/>
          </p:nvSpPr>
          <p:spPr>
            <a:xfrm>
              <a:off x="7297934" y="3958552"/>
              <a:ext cx="8823" cy="49789"/>
            </a:xfrm>
            <a:custGeom>
              <a:rect b="b" l="l" r="r" t="t"/>
              <a:pathLst>
                <a:path extrusionOk="0" h="1896" w="336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79"/>
            <p:cNvSpPr/>
            <p:nvPr/>
          </p:nvSpPr>
          <p:spPr>
            <a:xfrm>
              <a:off x="7297934" y="4039721"/>
              <a:ext cx="8823" cy="49290"/>
            </a:xfrm>
            <a:custGeom>
              <a:rect b="b" l="l" r="r" t="t"/>
              <a:pathLst>
                <a:path extrusionOk="0" h="1877" w="336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79"/>
            <p:cNvSpPr/>
            <p:nvPr/>
          </p:nvSpPr>
          <p:spPr>
            <a:xfrm>
              <a:off x="7323459" y="4088985"/>
              <a:ext cx="45876" cy="64626"/>
            </a:xfrm>
            <a:custGeom>
              <a:rect b="b" l="l" r="r" t="t"/>
              <a:pathLst>
                <a:path extrusionOk="0" h="2461" w="1747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79"/>
            <p:cNvSpPr/>
            <p:nvPr/>
          </p:nvSpPr>
          <p:spPr>
            <a:xfrm>
              <a:off x="7166240" y="3762022"/>
              <a:ext cx="203594" cy="196320"/>
            </a:xfrm>
            <a:custGeom>
              <a:rect b="b" l="l" r="r" t="t"/>
              <a:pathLst>
                <a:path extrusionOk="0" h="7476" w="7753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79"/>
            <p:cNvSpPr/>
            <p:nvPr/>
          </p:nvSpPr>
          <p:spPr>
            <a:xfrm>
              <a:off x="7166240" y="3762022"/>
              <a:ext cx="203594" cy="196320"/>
            </a:xfrm>
            <a:custGeom>
              <a:rect b="b" l="l" r="r" t="t"/>
              <a:pathLst>
                <a:path extrusionOk="0" h="7476" w="7753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79"/>
            <p:cNvSpPr/>
            <p:nvPr/>
          </p:nvSpPr>
          <p:spPr>
            <a:xfrm>
              <a:off x="7191528" y="3762022"/>
              <a:ext cx="45876" cy="64626"/>
            </a:xfrm>
            <a:custGeom>
              <a:rect b="b" l="l" r="r" t="t"/>
              <a:pathLst>
                <a:path extrusionOk="0" h="2461" w="1747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79"/>
            <p:cNvSpPr/>
            <p:nvPr/>
          </p:nvSpPr>
          <p:spPr>
            <a:xfrm>
              <a:off x="7166503" y="3827882"/>
              <a:ext cx="10084" cy="130696"/>
            </a:xfrm>
            <a:custGeom>
              <a:rect b="b" l="l" r="r" t="t"/>
              <a:pathLst>
                <a:path extrusionOk="0" h="4977" w="384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79"/>
            <p:cNvSpPr/>
            <p:nvPr/>
          </p:nvSpPr>
          <p:spPr>
            <a:xfrm>
              <a:off x="7297698" y="3826621"/>
              <a:ext cx="9060" cy="50288"/>
            </a:xfrm>
            <a:custGeom>
              <a:rect b="b" l="l" r="r" t="t"/>
              <a:pathLst>
                <a:path extrusionOk="0" h="1915" w="345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79"/>
            <p:cNvSpPr/>
            <p:nvPr/>
          </p:nvSpPr>
          <p:spPr>
            <a:xfrm>
              <a:off x="7297698" y="3908553"/>
              <a:ext cx="9060" cy="50025"/>
            </a:xfrm>
            <a:custGeom>
              <a:rect b="b" l="l" r="r" t="t"/>
              <a:pathLst>
                <a:path extrusionOk="0" h="1905" w="345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5" name="Google Shape;9805;p79"/>
          <p:cNvGrpSpPr/>
          <p:nvPr/>
        </p:nvGrpSpPr>
        <p:grpSpPr>
          <a:xfrm>
            <a:off x="7541469" y="3793455"/>
            <a:ext cx="407897" cy="328985"/>
            <a:chOff x="7541469" y="3793455"/>
            <a:chExt cx="407897" cy="328985"/>
          </a:xfrm>
        </p:grpSpPr>
        <p:sp>
          <p:nvSpPr>
            <p:cNvPr id="9806" name="Google Shape;9806;p79"/>
            <p:cNvSpPr/>
            <p:nvPr/>
          </p:nvSpPr>
          <p:spPr>
            <a:xfrm>
              <a:off x="7541469" y="3819820"/>
              <a:ext cx="407897" cy="302620"/>
            </a:xfrm>
            <a:custGeom>
              <a:rect b="b" l="l" r="r" t="t"/>
              <a:pathLst>
                <a:path extrusionOk="0" h="11524" w="15533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79"/>
            <p:cNvSpPr/>
            <p:nvPr/>
          </p:nvSpPr>
          <p:spPr>
            <a:xfrm>
              <a:off x="7541469" y="3819820"/>
              <a:ext cx="407897" cy="39495"/>
            </a:xfrm>
            <a:custGeom>
              <a:rect b="b" l="l" r="r" t="t"/>
              <a:pathLst>
                <a:path extrusionOk="0" h="1504" w="15533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79"/>
            <p:cNvSpPr/>
            <p:nvPr/>
          </p:nvSpPr>
          <p:spPr>
            <a:xfrm>
              <a:off x="7567860" y="3819846"/>
              <a:ext cx="52546" cy="26155"/>
            </a:xfrm>
            <a:custGeom>
              <a:rect b="b" l="l" r="r" t="t"/>
              <a:pathLst>
                <a:path extrusionOk="0" h="996" w="2001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79"/>
            <p:cNvSpPr/>
            <p:nvPr/>
          </p:nvSpPr>
          <p:spPr>
            <a:xfrm>
              <a:off x="7870428" y="3819846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79"/>
            <p:cNvSpPr/>
            <p:nvPr/>
          </p:nvSpPr>
          <p:spPr>
            <a:xfrm>
              <a:off x="7580912" y="3793455"/>
              <a:ext cx="26418" cy="39469"/>
            </a:xfrm>
            <a:custGeom>
              <a:rect b="b" l="l" r="r" t="t"/>
              <a:pathLst>
                <a:path extrusionOk="0" h="1503" w="1006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79"/>
            <p:cNvSpPr/>
            <p:nvPr/>
          </p:nvSpPr>
          <p:spPr>
            <a:xfrm>
              <a:off x="7580912" y="3793455"/>
              <a:ext cx="26418" cy="19616"/>
            </a:xfrm>
            <a:custGeom>
              <a:rect b="b" l="l" r="r" t="t"/>
              <a:pathLst>
                <a:path extrusionOk="0" h="747" w="1006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79"/>
            <p:cNvSpPr/>
            <p:nvPr/>
          </p:nvSpPr>
          <p:spPr>
            <a:xfrm>
              <a:off x="7883506" y="3793455"/>
              <a:ext cx="26418" cy="39469"/>
            </a:xfrm>
            <a:custGeom>
              <a:rect b="b" l="l" r="r" t="t"/>
              <a:pathLst>
                <a:path extrusionOk="0" h="1503" w="1006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79"/>
            <p:cNvSpPr/>
            <p:nvPr/>
          </p:nvSpPr>
          <p:spPr>
            <a:xfrm>
              <a:off x="7883506" y="3793455"/>
              <a:ext cx="26418" cy="19616"/>
            </a:xfrm>
            <a:custGeom>
              <a:rect b="b" l="l" r="r" t="t"/>
              <a:pathLst>
                <a:path extrusionOk="0" h="747" w="1006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79"/>
            <p:cNvSpPr/>
            <p:nvPr/>
          </p:nvSpPr>
          <p:spPr>
            <a:xfrm>
              <a:off x="7541469" y="3859289"/>
              <a:ext cx="407897" cy="13104"/>
            </a:xfrm>
            <a:custGeom>
              <a:rect b="b" l="l" r="r" t="t"/>
              <a:pathLst>
                <a:path extrusionOk="0" h="499" w="15533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79"/>
            <p:cNvSpPr/>
            <p:nvPr/>
          </p:nvSpPr>
          <p:spPr>
            <a:xfrm>
              <a:off x="7580912" y="3898758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79"/>
            <p:cNvSpPr/>
            <p:nvPr/>
          </p:nvSpPr>
          <p:spPr>
            <a:xfrm>
              <a:off x="7580912" y="3951278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79"/>
            <p:cNvSpPr/>
            <p:nvPr/>
          </p:nvSpPr>
          <p:spPr>
            <a:xfrm>
              <a:off x="7580912" y="4004060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79"/>
            <p:cNvSpPr/>
            <p:nvPr/>
          </p:nvSpPr>
          <p:spPr>
            <a:xfrm>
              <a:off x="7672900" y="4004060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79"/>
            <p:cNvSpPr/>
            <p:nvPr/>
          </p:nvSpPr>
          <p:spPr>
            <a:xfrm>
              <a:off x="7765126" y="4004060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79"/>
            <p:cNvSpPr/>
            <p:nvPr/>
          </p:nvSpPr>
          <p:spPr>
            <a:xfrm>
              <a:off x="7672900" y="3951278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79"/>
            <p:cNvSpPr/>
            <p:nvPr/>
          </p:nvSpPr>
          <p:spPr>
            <a:xfrm>
              <a:off x="7580912" y="4056580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79"/>
            <p:cNvSpPr/>
            <p:nvPr/>
          </p:nvSpPr>
          <p:spPr>
            <a:xfrm>
              <a:off x="7672900" y="3898758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79"/>
            <p:cNvSpPr/>
            <p:nvPr/>
          </p:nvSpPr>
          <p:spPr>
            <a:xfrm>
              <a:off x="7672900" y="4056580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79"/>
            <p:cNvSpPr/>
            <p:nvPr/>
          </p:nvSpPr>
          <p:spPr>
            <a:xfrm>
              <a:off x="7857114" y="4004060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79"/>
            <p:cNvSpPr/>
            <p:nvPr/>
          </p:nvSpPr>
          <p:spPr>
            <a:xfrm>
              <a:off x="7857114" y="3898758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79"/>
            <p:cNvSpPr/>
            <p:nvPr/>
          </p:nvSpPr>
          <p:spPr>
            <a:xfrm>
              <a:off x="7857114" y="4056580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79"/>
            <p:cNvSpPr/>
            <p:nvPr/>
          </p:nvSpPr>
          <p:spPr>
            <a:xfrm>
              <a:off x="7765126" y="3951278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79"/>
            <p:cNvSpPr/>
            <p:nvPr/>
          </p:nvSpPr>
          <p:spPr>
            <a:xfrm>
              <a:off x="7765126" y="3898758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79"/>
            <p:cNvSpPr/>
            <p:nvPr/>
          </p:nvSpPr>
          <p:spPr>
            <a:xfrm>
              <a:off x="7857114" y="3951278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79"/>
            <p:cNvSpPr/>
            <p:nvPr/>
          </p:nvSpPr>
          <p:spPr>
            <a:xfrm>
              <a:off x="7765126" y="4056580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79"/>
            <p:cNvSpPr/>
            <p:nvPr/>
          </p:nvSpPr>
          <p:spPr>
            <a:xfrm>
              <a:off x="7854305" y="3944450"/>
              <a:ext cx="58691" cy="39758"/>
            </a:xfrm>
            <a:custGeom>
              <a:rect b="b" l="l" r="r" t="t"/>
              <a:pathLst>
                <a:path extrusionOk="0" h="1514" w="2235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79"/>
            <p:cNvSpPr/>
            <p:nvPr/>
          </p:nvSpPr>
          <p:spPr>
            <a:xfrm>
              <a:off x="7670091" y="3944450"/>
              <a:ext cx="58691" cy="39758"/>
            </a:xfrm>
            <a:custGeom>
              <a:rect b="b" l="l" r="r" t="t"/>
              <a:pathLst>
                <a:path extrusionOk="0" h="1514" w="2235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79"/>
            <p:cNvSpPr/>
            <p:nvPr/>
          </p:nvSpPr>
          <p:spPr>
            <a:xfrm>
              <a:off x="7762342" y="3996970"/>
              <a:ext cx="58665" cy="39810"/>
            </a:xfrm>
            <a:custGeom>
              <a:rect b="b" l="l" r="r" t="t"/>
              <a:pathLst>
                <a:path extrusionOk="0" h="1516" w="2234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79"/>
            <p:cNvSpPr/>
            <p:nvPr/>
          </p:nvSpPr>
          <p:spPr>
            <a:xfrm>
              <a:off x="7578102" y="4049700"/>
              <a:ext cx="58665" cy="39810"/>
            </a:xfrm>
            <a:custGeom>
              <a:rect b="b" l="l" r="r" t="t"/>
              <a:pathLst>
                <a:path extrusionOk="0" h="1516" w="2234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79"/>
            <p:cNvSpPr/>
            <p:nvPr/>
          </p:nvSpPr>
          <p:spPr>
            <a:xfrm>
              <a:off x="7762342" y="3891667"/>
              <a:ext cx="58665" cy="39784"/>
            </a:xfrm>
            <a:custGeom>
              <a:rect b="b" l="l" r="r" t="t"/>
              <a:pathLst>
                <a:path extrusionOk="0" h="1515" w="2234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6" name="Google Shape;9836;p79"/>
          <p:cNvGrpSpPr/>
          <p:nvPr/>
        </p:nvGrpSpPr>
        <p:grpSpPr>
          <a:xfrm>
            <a:off x="5310288" y="2956312"/>
            <a:ext cx="432292" cy="264412"/>
            <a:chOff x="5310288" y="2956312"/>
            <a:chExt cx="432292" cy="264412"/>
          </a:xfrm>
        </p:grpSpPr>
        <p:sp>
          <p:nvSpPr>
            <p:cNvPr id="9837" name="Google Shape;9837;p79"/>
            <p:cNvSpPr/>
            <p:nvPr/>
          </p:nvSpPr>
          <p:spPr>
            <a:xfrm>
              <a:off x="5491220" y="3151083"/>
              <a:ext cx="69642" cy="69642"/>
            </a:xfrm>
            <a:custGeom>
              <a:rect b="b" l="l" r="r" t="t"/>
              <a:pathLst>
                <a:path extrusionOk="0" h="2652" w="2652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79"/>
            <p:cNvSpPr/>
            <p:nvPr/>
          </p:nvSpPr>
          <p:spPr>
            <a:xfrm>
              <a:off x="5505059" y="3164896"/>
              <a:ext cx="41727" cy="41753"/>
            </a:xfrm>
            <a:custGeom>
              <a:rect b="b" l="l" r="r" t="t"/>
              <a:pathLst>
                <a:path extrusionOk="0" h="1590" w="1589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79"/>
            <p:cNvSpPr/>
            <p:nvPr/>
          </p:nvSpPr>
          <p:spPr>
            <a:xfrm>
              <a:off x="5589747" y="2956312"/>
              <a:ext cx="152833" cy="153070"/>
            </a:xfrm>
            <a:custGeom>
              <a:rect b="b" l="l" r="r" t="t"/>
              <a:pathLst>
                <a:path extrusionOk="0" h="5829" w="582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79"/>
            <p:cNvSpPr/>
            <p:nvPr/>
          </p:nvSpPr>
          <p:spPr>
            <a:xfrm>
              <a:off x="5631212" y="2956312"/>
              <a:ext cx="111369" cy="152833"/>
            </a:xfrm>
            <a:custGeom>
              <a:rect b="b" l="l" r="r" t="t"/>
              <a:pathLst>
                <a:path extrusionOk="0" h="5820" w="4241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79"/>
            <p:cNvSpPr/>
            <p:nvPr/>
          </p:nvSpPr>
          <p:spPr>
            <a:xfrm>
              <a:off x="5588487" y="3071909"/>
              <a:ext cx="153332" cy="120927"/>
            </a:xfrm>
            <a:custGeom>
              <a:rect b="b" l="l" r="r" t="t"/>
              <a:pathLst>
                <a:path extrusionOk="0" h="4605" w="5839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79"/>
            <p:cNvSpPr/>
            <p:nvPr/>
          </p:nvSpPr>
          <p:spPr>
            <a:xfrm>
              <a:off x="5639247" y="3071909"/>
              <a:ext cx="52047" cy="33954"/>
            </a:xfrm>
            <a:custGeom>
              <a:rect b="b" l="l" r="r" t="t"/>
              <a:pathLst>
                <a:path extrusionOk="0" h="1293" w="1982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79"/>
            <p:cNvSpPr/>
            <p:nvPr/>
          </p:nvSpPr>
          <p:spPr>
            <a:xfrm>
              <a:off x="5588749" y="3116656"/>
              <a:ext cx="153070" cy="76180"/>
            </a:xfrm>
            <a:custGeom>
              <a:rect b="b" l="l" r="r" t="t"/>
              <a:pathLst>
                <a:path extrusionOk="0" h="2901" w="5829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79"/>
            <p:cNvSpPr/>
            <p:nvPr/>
          </p:nvSpPr>
          <p:spPr>
            <a:xfrm>
              <a:off x="5614116" y="3005314"/>
              <a:ext cx="102073" cy="83717"/>
            </a:xfrm>
            <a:custGeom>
              <a:rect b="b" l="l" r="r" t="t"/>
              <a:pathLst>
                <a:path extrusionOk="0" h="3188" w="3887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79"/>
            <p:cNvSpPr/>
            <p:nvPr/>
          </p:nvSpPr>
          <p:spPr>
            <a:xfrm>
              <a:off x="5614116" y="3005314"/>
              <a:ext cx="102073" cy="82955"/>
            </a:xfrm>
            <a:custGeom>
              <a:rect b="b" l="l" r="r" t="t"/>
              <a:pathLst>
                <a:path extrusionOk="0" h="3159" w="3887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79"/>
            <p:cNvSpPr/>
            <p:nvPr/>
          </p:nvSpPr>
          <p:spPr>
            <a:xfrm>
              <a:off x="5588749" y="3133751"/>
              <a:ext cx="33954" cy="59085"/>
            </a:xfrm>
            <a:custGeom>
              <a:rect b="b" l="l" r="r" t="t"/>
              <a:pathLst>
                <a:path extrusionOk="0" h="2250" w="1293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79"/>
            <p:cNvSpPr/>
            <p:nvPr/>
          </p:nvSpPr>
          <p:spPr>
            <a:xfrm>
              <a:off x="5707602" y="3133751"/>
              <a:ext cx="34217" cy="59085"/>
            </a:xfrm>
            <a:custGeom>
              <a:rect b="b" l="l" r="r" t="t"/>
              <a:pathLst>
                <a:path extrusionOk="0" h="2250" w="1303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79"/>
            <p:cNvSpPr/>
            <p:nvPr/>
          </p:nvSpPr>
          <p:spPr>
            <a:xfrm>
              <a:off x="5335419" y="2971648"/>
              <a:ext cx="41727" cy="91752"/>
            </a:xfrm>
            <a:custGeom>
              <a:rect b="b" l="l" r="r" t="t"/>
              <a:pathLst>
                <a:path extrusionOk="0" h="3494" w="1589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79"/>
            <p:cNvSpPr/>
            <p:nvPr/>
          </p:nvSpPr>
          <p:spPr>
            <a:xfrm>
              <a:off x="5351989" y="2963114"/>
              <a:ext cx="100313" cy="100287"/>
            </a:xfrm>
            <a:custGeom>
              <a:rect b="b" l="l" r="r" t="t"/>
              <a:pathLst>
                <a:path extrusionOk="0" h="3819" w="382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79"/>
            <p:cNvSpPr/>
            <p:nvPr/>
          </p:nvSpPr>
          <p:spPr>
            <a:xfrm>
              <a:off x="5368848" y="3088505"/>
              <a:ext cx="50025" cy="36974"/>
            </a:xfrm>
            <a:custGeom>
              <a:rect b="b" l="l" r="r" t="t"/>
              <a:pathLst>
                <a:path extrusionOk="0" h="1408" w="1905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79"/>
            <p:cNvSpPr/>
            <p:nvPr/>
          </p:nvSpPr>
          <p:spPr>
            <a:xfrm>
              <a:off x="5368848" y="3088505"/>
              <a:ext cx="50025" cy="20246"/>
            </a:xfrm>
            <a:custGeom>
              <a:rect b="b" l="l" r="r" t="t"/>
              <a:pathLst>
                <a:path extrusionOk="0" h="771" w="1905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79"/>
            <p:cNvSpPr/>
            <p:nvPr/>
          </p:nvSpPr>
          <p:spPr>
            <a:xfrm>
              <a:off x="5310288" y="3108620"/>
              <a:ext cx="166882" cy="84216"/>
            </a:xfrm>
            <a:custGeom>
              <a:rect b="b" l="l" r="r" t="t"/>
              <a:pathLst>
                <a:path extrusionOk="0" h="3207" w="6355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79"/>
            <p:cNvSpPr/>
            <p:nvPr/>
          </p:nvSpPr>
          <p:spPr>
            <a:xfrm>
              <a:off x="5385418" y="3125453"/>
              <a:ext cx="16859" cy="67383"/>
            </a:xfrm>
            <a:custGeom>
              <a:rect b="b" l="l" r="r" t="t"/>
              <a:pathLst>
                <a:path extrusionOk="0" h="2566" w="642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79"/>
            <p:cNvSpPr/>
            <p:nvPr/>
          </p:nvSpPr>
          <p:spPr>
            <a:xfrm>
              <a:off x="5343717" y="3005051"/>
              <a:ext cx="100287" cy="91779"/>
            </a:xfrm>
            <a:custGeom>
              <a:rect b="b" l="l" r="r" t="t"/>
              <a:pathLst>
                <a:path extrusionOk="0" h="3495" w="3819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79"/>
            <p:cNvSpPr/>
            <p:nvPr/>
          </p:nvSpPr>
          <p:spPr>
            <a:xfrm>
              <a:off x="5343717" y="3005051"/>
              <a:ext cx="100051" cy="89757"/>
            </a:xfrm>
            <a:custGeom>
              <a:rect b="b" l="l" r="r" t="t"/>
              <a:pathLst>
                <a:path extrusionOk="0" h="3418" w="381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79"/>
            <p:cNvSpPr/>
            <p:nvPr/>
          </p:nvSpPr>
          <p:spPr>
            <a:xfrm>
              <a:off x="5310288" y="3129970"/>
              <a:ext cx="33692" cy="62866"/>
            </a:xfrm>
            <a:custGeom>
              <a:rect b="b" l="l" r="r" t="t"/>
              <a:pathLst>
                <a:path extrusionOk="0" h="2394" w="1283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79"/>
            <p:cNvSpPr/>
            <p:nvPr/>
          </p:nvSpPr>
          <p:spPr>
            <a:xfrm>
              <a:off x="5443742" y="3129970"/>
              <a:ext cx="33692" cy="62866"/>
            </a:xfrm>
            <a:custGeom>
              <a:rect b="b" l="l" r="r" t="t"/>
              <a:pathLst>
                <a:path extrusionOk="0" h="2394" w="1283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79"/>
            <p:cNvSpPr/>
            <p:nvPr/>
          </p:nvSpPr>
          <p:spPr>
            <a:xfrm>
              <a:off x="5385681" y="3125453"/>
              <a:ext cx="16596" cy="16623"/>
            </a:xfrm>
            <a:custGeom>
              <a:rect b="b" l="l" r="r" t="t"/>
              <a:pathLst>
                <a:path extrusionOk="0" h="633" w="632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79"/>
            <p:cNvSpPr/>
            <p:nvPr/>
          </p:nvSpPr>
          <p:spPr>
            <a:xfrm>
              <a:off x="5359788" y="3102055"/>
              <a:ext cx="33954" cy="35110"/>
            </a:xfrm>
            <a:custGeom>
              <a:rect b="b" l="l" r="r" t="t"/>
              <a:pathLst>
                <a:path extrusionOk="0" h="1337" w="1293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79"/>
            <p:cNvSpPr/>
            <p:nvPr/>
          </p:nvSpPr>
          <p:spPr>
            <a:xfrm>
              <a:off x="5393716" y="3102055"/>
              <a:ext cx="34217" cy="35110"/>
            </a:xfrm>
            <a:custGeom>
              <a:rect b="b" l="l" r="r" t="t"/>
              <a:pathLst>
                <a:path extrusionOk="0" h="1337" w="1303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79"/>
            <p:cNvSpPr/>
            <p:nvPr/>
          </p:nvSpPr>
          <p:spPr>
            <a:xfrm>
              <a:off x="5413569" y="3157884"/>
              <a:ext cx="93774" cy="55803"/>
            </a:xfrm>
            <a:custGeom>
              <a:rect b="b" l="l" r="r" t="t"/>
              <a:pathLst>
                <a:path extrusionOk="0" h="2125" w="3571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79"/>
            <p:cNvSpPr/>
            <p:nvPr/>
          </p:nvSpPr>
          <p:spPr>
            <a:xfrm>
              <a:off x="5544501" y="3157884"/>
              <a:ext cx="93774" cy="55908"/>
            </a:xfrm>
            <a:custGeom>
              <a:rect b="b" l="l" r="r" t="t"/>
              <a:pathLst>
                <a:path extrusionOk="0" h="2129" w="3571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79"/>
            <p:cNvSpPr/>
            <p:nvPr/>
          </p:nvSpPr>
          <p:spPr>
            <a:xfrm>
              <a:off x="5519134" y="3178971"/>
              <a:ext cx="13839" cy="13865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4" name="Google Shape;9864;p79"/>
          <p:cNvGrpSpPr/>
          <p:nvPr/>
        </p:nvGrpSpPr>
        <p:grpSpPr>
          <a:xfrm>
            <a:off x="4879047" y="2432320"/>
            <a:ext cx="398075" cy="340303"/>
            <a:chOff x="4879047" y="2432320"/>
            <a:chExt cx="398075" cy="340303"/>
          </a:xfrm>
        </p:grpSpPr>
        <p:sp>
          <p:nvSpPr>
            <p:cNvPr id="9865" name="Google Shape;9865;p79"/>
            <p:cNvSpPr/>
            <p:nvPr/>
          </p:nvSpPr>
          <p:spPr>
            <a:xfrm>
              <a:off x="5071795" y="2432320"/>
              <a:ext cx="186000" cy="181483"/>
            </a:xfrm>
            <a:custGeom>
              <a:rect b="b" l="l" r="r" t="t"/>
              <a:pathLst>
                <a:path extrusionOk="0" h="6911" w="7083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79"/>
            <p:cNvSpPr/>
            <p:nvPr/>
          </p:nvSpPr>
          <p:spPr>
            <a:xfrm>
              <a:off x="5102204" y="2463412"/>
              <a:ext cx="32405" cy="12500"/>
            </a:xfrm>
            <a:custGeom>
              <a:rect b="b" l="l" r="r" t="t"/>
              <a:pathLst>
                <a:path extrusionOk="0" h="476" w="1234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79"/>
            <p:cNvSpPr/>
            <p:nvPr/>
          </p:nvSpPr>
          <p:spPr>
            <a:xfrm>
              <a:off x="5145454" y="2463412"/>
              <a:ext cx="82141" cy="12500"/>
            </a:xfrm>
            <a:custGeom>
              <a:rect b="b" l="l" r="r" t="t"/>
              <a:pathLst>
                <a:path extrusionOk="0" h="476" w="3128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79"/>
            <p:cNvSpPr/>
            <p:nvPr/>
          </p:nvSpPr>
          <p:spPr>
            <a:xfrm>
              <a:off x="5102204" y="2494320"/>
              <a:ext cx="125392" cy="12500"/>
            </a:xfrm>
            <a:custGeom>
              <a:rect b="b" l="l" r="r" t="t"/>
              <a:pathLst>
                <a:path extrusionOk="0" h="476" w="4775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79"/>
            <p:cNvSpPr/>
            <p:nvPr/>
          </p:nvSpPr>
          <p:spPr>
            <a:xfrm>
              <a:off x="5102178" y="2525255"/>
              <a:ext cx="81984" cy="12710"/>
            </a:xfrm>
            <a:custGeom>
              <a:rect b="b" l="l" r="r" t="t"/>
              <a:pathLst>
                <a:path extrusionOk="0" h="484" w="3122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79"/>
            <p:cNvSpPr/>
            <p:nvPr/>
          </p:nvSpPr>
          <p:spPr>
            <a:xfrm>
              <a:off x="5195164" y="2525255"/>
              <a:ext cx="32484" cy="12710"/>
            </a:xfrm>
            <a:custGeom>
              <a:rect b="b" l="l" r="r" t="t"/>
              <a:pathLst>
                <a:path extrusionOk="0" h="484" w="1237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79"/>
            <p:cNvSpPr/>
            <p:nvPr/>
          </p:nvSpPr>
          <p:spPr>
            <a:xfrm>
              <a:off x="4898374" y="2711543"/>
              <a:ext cx="359421" cy="18618"/>
            </a:xfrm>
            <a:custGeom>
              <a:rect b="b" l="l" r="r" t="t"/>
              <a:pathLst>
                <a:path extrusionOk="0" h="709" w="13687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79"/>
            <p:cNvSpPr/>
            <p:nvPr/>
          </p:nvSpPr>
          <p:spPr>
            <a:xfrm>
              <a:off x="4891468" y="2711543"/>
              <a:ext cx="13603" cy="61081"/>
            </a:xfrm>
            <a:custGeom>
              <a:rect b="b" l="l" r="r" t="t"/>
              <a:pathLst>
                <a:path extrusionOk="0" h="2326" w="518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79"/>
            <p:cNvSpPr/>
            <p:nvPr/>
          </p:nvSpPr>
          <p:spPr>
            <a:xfrm>
              <a:off x="5251728" y="2711543"/>
              <a:ext cx="12342" cy="61081"/>
            </a:xfrm>
            <a:custGeom>
              <a:rect b="b" l="l" r="r" t="t"/>
              <a:pathLst>
                <a:path extrusionOk="0" h="2326" w="47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79"/>
            <p:cNvSpPr/>
            <p:nvPr/>
          </p:nvSpPr>
          <p:spPr>
            <a:xfrm>
              <a:off x="4935322" y="2578851"/>
              <a:ext cx="111868" cy="126416"/>
            </a:xfrm>
            <a:custGeom>
              <a:rect b="b" l="l" r="r" t="t"/>
              <a:pathLst>
                <a:path extrusionOk="0" h="4814" w="426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79"/>
            <p:cNvSpPr/>
            <p:nvPr/>
          </p:nvSpPr>
          <p:spPr>
            <a:xfrm>
              <a:off x="4972270" y="2578851"/>
              <a:ext cx="37972" cy="24632"/>
            </a:xfrm>
            <a:custGeom>
              <a:rect b="b" l="l" r="r" t="t"/>
              <a:pathLst>
                <a:path extrusionOk="0" h="938" w="1446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79"/>
            <p:cNvSpPr/>
            <p:nvPr/>
          </p:nvSpPr>
          <p:spPr>
            <a:xfrm>
              <a:off x="4935322" y="2611256"/>
              <a:ext cx="111868" cy="94011"/>
            </a:xfrm>
            <a:custGeom>
              <a:rect b="b" l="l" r="r" t="t"/>
              <a:pathLst>
                <a:path extrusionOk="0" h="3580" w="426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79"/>
            <p:cNvSpPr/>
            <p:nvPr/>
          </p:nvSpPr>
          <p:spPr>
            <a:xfrm>
              <a:off x="5022269" y="2623835"/>
              <a:ext cx="24921" cy="81432"/>
            </a:xfrm>
            <a:custGeom>
              <a:rect b="b" l="l" r="r" t="t"/>
              <a:pathLst>
                <a:path extrusionOk="0" h="3101" w="949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79"/>
            <p:cNvSpPr/>
            <p:nvPr/>
          </p:nvSpPr>
          <p:spPr>
            <a:xfrm>
              <a:off x="4935322" y="2624071"/>
              <a:ext cx="55803" cy="81196"/>
            </a:xfrm>
            <a:custGeom>
              <a:rect b="b" l="l" r="r" t="t"/>
              <a:pathLst>
                <a:path extrusionOk="0" h="3092" w="2125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79"/>
            <p:cNvSpPr/>
            <p:nvPr/>
          </p:nvSpPr>
          <p:spPr>
            <a:xfrm>
              <a:off x="4966492" y="2475807"/>
              <a:ext cx="49526" cy="43487"/>
            </a:xfrm>
            <a:custGeom>
              <a:rect b="b" l="l" r="r" t="t"/>
              <a:pathLst>
                <a:path extrusionOk="0" h="1656" w="1886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79"/>
            <p:cNvSpPr/>
            <p:nvPr/>
          </p:nvSpPr>
          <p:spPr>
            <a:xfrm>
              <a:off x="4966230" y="2475807"/>
              <a:ext cx="34453" cy="43487"/>
            </a:xfrm>
            <a:custGeom>
              <a:rect b="b" l="l" r="r" t="t"/>
              <a:pathLst>
                <a:path extrusionOk="0" h="1656" w="1312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79"/>
            <p:cNvSpPr/>
            <p:nvPr/>
          </p:nvSpPr>
          <p:spPr>
            <a:xfrm>
              <a:off x="4947874" y="2494399"/>
              <a:ext cx="86737" cy="86737"/>
            </a:xfrm>
            <a:custGeom>
              <a:rect b="b" l="l" r="r" t="t"/>
              <a:pathLst>
                <a:path extrusionOk="0" h="3303" w="3303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79"/>
            <p:cNvSpPr/>
            <p:nvPr/>
          </p:nvSpPr>
          <p:spPr>
            <a:xfrm>
              <a:off x="4963472" y="2494399"/>
              <a:ext cx="72898" cy="78176"/>
            </a:xfrm>
            <a:custGeom>
              <a:rect b="b" l="l" r="r" t="t"/>
              <a:pathLst>
                <a:path extrusionOk="0" h="2977" w="2776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79"/>
            <p:cNvSpPr/>
            <p:nvPr/>
          </p:nvSpPr>
          <p:spPr>
            <a:xfrm>
              <a:off x="4953914" y="2532660"/>
              <a:ext cx="74421" cy="61028"/>
            </a:xfrm>
            <a:custGeom>
              <a:rect b="b" l="l" r="r" t="t"/>
              <a:pathLst>
                <a:path extrusionOk="0" h="2324" w="2834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79"/>
            <p:cNvSpPr/>
            <p:nvPr/>
          </p:nvSpPr>
          <p:spPr>
            <a:xfrm>
              <a:off x="4953914" y="2532660"/>
              <a:ext cx="74657" cy="60529"/>
            </a:xfrm>
            <a:custGeom>
              <a:rect b="b" l="l" r="r" t="t"/>
              <a:pathLst>
                <a:path extrusionOk="0" h="2305" w="2843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79"/>
            <p:cNvSpPr/>
            <p:nvPr/>
          </p:nvSpPr>
          <p:spPr>
            <a:xfrm>
              <a:off x="4892098" y="2711543"/>
              <a:ext cx="12342" cy="18618"/>
            </a:xfrm>
            <a:custGeom>
              <a:rect b="b" l="l" r="r" t="t"/>
              <a:pathLst>
                <a:path extrusionOk="0" h="709" w="47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79"/>
            <p:cNvSpPr/>
            <p:nvPr/>
          </p:nvSpPr>
          <p:spPr>
            <a:xfrm>
              <a:off x="5251728" y="2711543"/>
              <a:ext cx="12342" cy="18618"/>
            </a:xfrm>
            <a:custGeom>
              <a:rect b="b" l="l" r="r" t="t"/>
              <a:pathLst>
                <a:path extrusionOk="0" h="709" w="47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79"/>
            <p:cNvSpPr/>
            <p:nvPr/>
          </p:nvSpPr>
          <p:spPr>
            <a:xfrm>
              <a:off x="4879047" y="2705188"/>
              <a:ext cx="398075" cy="12474"/>
            </a:xfrm>
            <a:custGeom>
              <a:rect b="b" l="l" r="r" t="t"/>
              <a:pathLst>
                <a:path extrusionOk="0" h="475" w="15159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79"/>
            <p:cNvSpPr/>
            <p:nvPr/>
          </p:nvSpPr>
          <p:spPr>
            <a:xfrm>
              <a:off x="4960190" y="2692688"/>
              <a:ext cx="37237" cy="12579"/>
            </a:xfrm>
            <a:custGeom>
              <a:rect b="b" l="l" r="r" t="t"/>
              <a:pathLst>
                <a:path extrusionOk="0" h="479" w="1418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79"/>
            <p:cNvSpPr/>
            <p:nvPr/>
          </p:nvSpPr>
          <p:spPr>
            <a:xfrm>
              <a:off x="4984822" y="2643188"/>
              <a:ext cx="86999" cy="62341"/>
            </a:xfrm>
            <a:custGeom>
              <a:rect b="b" l="l" r="r" t="t"/>
              <a:pathLst>
                <a:path extrusionOk="0" h="2374" w="3313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79"/>
            <p:cNvSpPr/>
            <p:nvPr/>
          </p:nvSpPr>
          <p:spPr>
            <a:xfrm>
              <a:off x="5015257" y="2667978"/>
              <a:ext cx="26365" cy="12500"/>
            </a:xfrm>
            <a:custGeom>
              <a:rect b="b" l="l" r="r" t="t"/>
              <a:pathLst>
                <a:path extrusionOk="0" h="476" w="1004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1" name="Google Shape;9891;p79"/>
          <p:cNvGrpSpPr/>
          <p:nvPr/>
        </p:nvGrpSpPr>
        <p:grpSpPr>
          <a:xfrm>
            <a:off x="5388701" y="2393823"/>
            <a:ext cx="280982" cy="395896"/>
            <a:chOff x="5388701" y="2393823"/>
            <a:chExt cx="280982" cy="395896"/>
          </a:xfrm>
        </p:grpSpPr>
        <p:sp>
          <p:nvSpPr>
            <p:cNvPr id="9892" name="Google Shape;9892;p79"/>
            <p:cNvSpPr/>
            <p:nvPr/>
          </p:nvSpPr>
          <p:spPr>
            <a:xfrm>
              <a:off x="5388701" y="2419243"/>
              <a:ext cx="280982" cy="370476"/>
            </a:xfrm>
            <a:custGeom>
              <a:rect b="b" l="l" r="r" t="t"/>
              <a:pathLst>
                <a:path extrusionOk="0" h="14108" w="1070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79"/>
            <p:cNvSpPr/>
            <p:nvPr/>
          </p:nvSpPr>
          <p:spPr>
            <a:xfrm>
              <a:off x="5401516" y="2419506"/>
              <a:ext cx="255352" cy="344584"/>
            </a:xfrm>
            <a:custGeom>
              <a:rect b="b" l="l" r="r" t="t"/>
              <a:pathLst>
                <a:path extrusionOk="0" h="13122" w="9724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79"/>
            <p:cNvSpPr/>
            <p:nvPr/>
          </p:nvSpPr>
          <p:spPr>
            <a:xfrm>
              <a:off x="5414330" y="2444899"/>
              <a:ext cx="229722" cy="306375"/>
            </a:xfrm>
            <a:custGeom>
              <a:rect b="b" l="l" r="r" t="t"/>
              <a:pathLst>
                <a:path extrusionOk="0" h="11667" w="8748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79"/>
            <p:cNvSpPr/>
            <p:nvPr/>
          </p:nvSpPr>
          <p:spPr>
            <a:xfrm>
              <a:off x="5471866" y="2393823"/>
              <a:ext cx="114625" cy="57378"/>
            </a:xfrm>
            <a:custGeom>
              <a:rect b="b" l="l" r="r" t="t"/>
              <a:pathLst>
                <a:path extrusionOk="0" h="2185" w="4365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79"/>
            <p:cNvSpPr/>
            <p:nvPr/>
          </p:nvSpPr>
          <p:spPr>
            <a:xfrm>
              <a:off x="5471866" y="2438597"/>
              <a:ext cx="114625" cy="12605"/>
            </a:xfrm>
            <a:custGeom>
              <a:rect b="b" l="l" r="r" t="t"/>
              <a:pathLst>
                <a:path extrusionOk="0" h="480" w="4365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79"/>
            <p:cNvSpPr/>
            <p:nvPr/>
          </p:nvSpPr>
          <p:spPr>
            <a:xfrm>
              <a:off x="5542007" y="2483344"/>
              <a:ext cx="76417" cy="25393"/>
            </a:xfrm>
            <a:custGeom>
              <a:rect b="b" l="l" r="r" t="t"/>
              <a:pathLst>
                <a:path extrusionOk="0" h="967" w="291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79"/>
            <p:cNvSpPr/>
            <p:nvPr/>
          </p:nvSpPr>
          <p:spPr>
            <a:xfrm>
              <a:off x="5539722" y="2527828"/>
              <a:ext cx="80960" cy="12841"/>
            </a:xfrm>
            <a:custGeom>
              <a:rect b="b" l="l" r="r" t="t"/>
              <a:pathLst>
                <a:path extrusionOk="0" h="489" w="3083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79"/>
            <p:cNvSpPr/>
            <p:nvPr/>
          </p:nvSpPr>
          <p:spPr>
            <a:xfrm>
              <a:off x="5539722" y="2553458"/>
              <a:ext cx="42751" cy="12841"/>
            </a:xfrm>
            <a:custGeom>
              <a:rect b="b" l="l" r="r" t="t"/>
              <a:pathLst>
                <a:path extrusionOk="0" h="489" w="1628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79"/>
            <p:cNvSpPr/>
            <p:nvPr/>
          </p:nvSpPr>
          <p:spPr>
            <a:xfrm>
              <a:off x="5437702" y="2604481"/>
              <a:ext cx="182980" cy="12841"/>
            </a:xfrm>
            <a:custGeom>
              <a:rect b="b" l="l" r="r" t="t"/>
              <a:pathLst>
                <a:path extrusionOk="0" h="489" w="6968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79"/>
            <p:cNvSpPr/>
            <p:nvPr/>
          </p:nvSpPr>
          <p:spPr>
            <a:xfrm>
              <a:off x="5437702" y="2630111"/>
              <a:ext cx="29674" cy="12579"/>
            </a:xfrm>
            <a:custGeom>
              <a:rect b="b" l="l" r="r" t="t"/>
              <a:pathLst>
                <a:path extrusionOk="0" h="479" w="113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79"/>
            <p:cNvSpPr/>
            <p:nvPr/>
          </p:nvSpPr>
          <p:spPr>
            <a:xfrm>
              <a:off x="5437702" y="2706764"/>
              <a:ext cx="29674" cy="12579"/>
            </a:xfrm>
            <a:custGeom>
              <a:rect b="b" l="l" r="r" t="t"/>
              <a:pathLst>
                <a:path extrusionOk="0" h="479" w="113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79"/>
            <p:cNvSpPr/>
            <p:nvPr/>
          </p:nvSpPr>
          <p:spPr>
            <a:xfrm>
              <a:off x="5437702" y="2681134"/>
              <a:ext cx="29674" cy="12841"/>
            </a:xfrm>
            <a:custGeom>
              <a:rect b="b" l="l" r="r" t="t"/>
              <a:pathLst>
                <a:path extrusionOk="0" h="489" w="113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79"/>
            <p:cNvSpPr/>
            <p:nvPr/>
          </p:nvSpPr>
          <p:spPr>
            <a:xfrm>
              <a:off x="5437702" y="2655504"/>
              <a:ext cx="29674" cy="12841"/>
            </a:xfrm>
            <a:custGeom>
              <a:rect b="b" l="l" r="r" t="t"/>
              <a:pathLst>
                <a:path extrusionOk="0" h="489" w="113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79"/>
            <p:cNvSpPr/>
            <p:nvPr/>
          </p:nvSpPr>
          <p:spPr>
            <a:xfrm>
              <a:off x="5475910" y="2630111"/>
              <a:ext cx="55304" cy="12579"/>
            </a:xfrm>
            <a:custGeom>
              <a:rect b="b" l="l" r="r" t="t"/>
              <a:pathLst>
                <a:path extrusionOk="0" h="479" w="2106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79"/>
            <p:cNvSpPr/>
            <p:nvPr/>
          </p:nvSpPr>
          <p:spPr>
            <a:xfrm>
              <a:off x="5475910" y="2706764"/>
              <a:ext cx="80933" cy="12579"/>
            </a:xfrm>
            <a:custGeom>
              <a:rect b="b" l="l" r="r" t="t"/>
              <a:pathLst>
                <a:path extrusionOk="0" h="479" w="3082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79"/>
            <p:cNvSpPr/>
            <p:nvPr/>
          </p:nvSpPr>
          <p:spPr>
            <a:xfrm>
              <a:off x="5475910" y="2681134"/>
              <a:ext cx="55304" cy="12841"/>
            </a:xfrm>
            <a:custGeom>
              <a:rect b="b" l="l" r="r" t="t"/>
              <a:pathLst>
                <a:path extrusionOk="0" h="489" w="2106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79"/>
            <p:cNvSpPr/>
            <p:nvPr/>
          </p:nvSpPr>
          <p:spPr>
            <a:xfrm>
              <a:off x="5475910" y="2655504"/>
              <a:ext cx="80933" cy="12841"/>
            </a:xfrm>
            <a:custGeom>
              <a:rect b="b" l="l" r="r" t="t"/>
              <a:pathLst>
                <a:path extrusionOk="0" h="489" w="3082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79"/>
            <p:cNvSpPr/>
            <p:nvPr/>
          </p:nvSpPr>
          <p:spPr>
            <a:xfrm>
              <a:off x="5571654" y="2655504"/>
              <a:ext cx="49027" cy="12841"/>
            </a:xfrm>
            <a:custGeom>
              <a:rect b="b" l="l" r="r" t="t"/>
              <a:pathLst>
                <a:path extrusionOk="0" h="489" w="1867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79"/>
            <p:cNvSpPr/>
            <p:nvPr/>
          </p:nvSpPr>
          <p:spPr>
            <a:xfrm>
              <a:off x="5571654" y="2630111"/>
              <a:ext cx="49027" cy="12579"/>
            </a:xfrm>
            <a:custGeom>
              <a:rect b="b" l="l" r="r" t="t"/>
              <a:pathLst>
                <a:path extrusionOk="0" h="479" w="1867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79"/>
            <p:cNvSpPr/>
            <p:nvPr/>
          </p:nvSpPr>
          <p:spPr>
            <a:xfrm>
              <a:off x="5571654" y="2681134"/>
              <a:ext cx="49027" cy="12841"/>
            </a:xfrm>
            <a:custGeom>
              <a:rect b="b" l="l" r="r" t="t"/>
              <a:pathLst>
                <a:path extrusionOk="0" h="489" w="1867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79"/>
            <p:cNvSpPr/>
            <p:nvPr/>
          </p:nvSpPr>
          <p:spPr>
            <a:xfrm>
              <a:off x="5571654" y="2706764"/>
              <a:ext cx="49027" cy="12579"/>
            </a:xfrm>
            <a:custGeom>
              <a:rect b="b" l="l" r="r" t="t"/>
              <a:pathLst>
                <a:path extrusionOk="0" h="479" w="1867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79"/>
            <p:cNvSpPr/>
            <p:nvPr/>
          </p:nvSpPr>
          <p:spPr>
            <a:xfrm>
              <a:off x="5446236" y="2527828"/>
              <a:ext cx="76443" cy="57326"/>
            </a:xfrm>
            <a:custGeom>
              <a:rect b="b" l="l" r="r" t="t"/>
              <a:pathLst>
                <a:path extrusionOk="0" h="2183" w="2911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79"/>
            <p:cNvSpPr/>
            <p:nvPr/>
          </p:nvSpPr>
          <p:spPr>
            <a:xfrm>
              <a:off x="5470369" y="2527828"/>
              <a:ext cx="28177" cy="19249"/>
            </a:xfrm>
            <a:custGeom>
              <a:rect b="b" l="l" r="r" t="t"/>
              <a:pathLst>
                <a:path extrusionOk="0" h="733" w="1073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79"/>
            <p:cNvSpPr/>
            <p:nvPr/>
          </p:nvSpPr>
          <p:spPr>
            <a:xfrm>
              <a:off x="5446236" y="2547917"/>
              <a:ext cx="76443" cy="37237"/>
            </a:xfrm>
            <a:custGeom>
              <a:rect b="b" l="l" r="r" t="t"/>
              <a:pathLst>
                <a:path extrusionOk="0" h="1418" w="2911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79"/>
            <p:cNvSpPr/>
            <p:nvPr/>
          </p:nvSpPr>
          <p:spPr>
            <a:xfrm>
              <a:off x="5446000" y="2559235"/>
              <a:ext cx="19380" cy="25919"/>
            </a:xfrm>
            <a:custGeom>
              <a:rect b="b" l="l" r="r" t="t"/>
              <a:pathLst>
                <a:path extrusionOk="0" h="987" w="738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79"/>
            <p:cNvSpPr/>
            <p:nvPr/>
          </p:nvSpPr>
          <p:spPr>
            <a:xfrm>
              <a:off x="5503536" y="2559235"/>
              <a:ext cx="19380" cy="25919"/>
            </a:xfrm>
            <a:custGeom>
              <a:rect b="b" l="l" r="r" t="t"/>
              <a:pathLst>
                <a:path extrusionOk="0" h="987" w="738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79"/>
            <p:cNvSpPr/>
            <p:nvPr/>
          </p:nvSpPr>
          <p:spPr>
            <a:xfrm>
              <a:off x="5458815" y="2476569"/>
              <a:ext cx="51286" cy="57825"/>
            </a:xfrm>
            <a:custGeom>
              <a:rect b="b" l="l" r="r" t="t"/>
              <a:pathLst>
                <a:path extrusionOk="0" h="2202" w="1953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79"/>
            <p:cNvSpPr/>
            <p:nvPr/>
          </p:nvSpPr>
          <p:spPr>
            <a:xfrm>
              <a:off x="5458867" y="2476569"/>
              <a:ext cx="35162" cy="57536"/>
            </a:xfrm>
            <a:custGeom>
              <a:rect b="b" l="l" r="r" t="t"/>
              <a:pathLst>
                <a:path extrusionOk="0" h="2191" w="1339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79"/>
            <p:cNvSpPr/>
            <p:nvPr/>
          </p:nvSpPr>
          <p:spPr>
            <a:xfrm>
              <a:off x="5458815" y="2476569"/>
              <a:ext cx="51286" cy="25656"/>
            </a:xfrm>
            <a:custGeom>
              <a:rect b="b" l="l" r="r" t="t"/>
              <a:pathLst>
                <a:path extrusionOk="0" h="977" w="1953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79"/>
            <p:cNvSpPr/>
            <p:nvPr/>
          </p:nvSpPr>
          <p:spPr>
            <a:xfrm>
              <a:off x="5459051" y="2476569"/>
              <a:ext cx="34978" cy="23398"/>
            </a:xfrm>
            <a:custGeom>
              <a:rect b="b" l="l" r="r" t="t"/>
              <a:pathLst>
                <a:path extrusionOk="0" h="891" w="1332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79"/>
          <p:cNvGrpSpPr/>
          <p:nvPr/>
        </p:nvGrpSpPr>
        <p:grpSpPr>
          <a:xfrm>
            <a:off x="5743289" y="2439122"/>
            <a:ext cx="444871" cy="316407"/>
            <a:chOff x="5743289" y="2439122"/>
            <a:chExt cx="444871" cy="316407"/>
          </a:xfrm>
        </p:grpSpPr>
        <p:sp>
          <p:nvSpPr>
            <p:cNvPr id="9923" name="Google Shape;9923;p79"/>
            <p:cNvSpPr/>
            <p:nvPr/>
          </p:nvSpPr>
          <p:spPr>
            <a:xfrm>
              <a:off x="5999902" y="2549177"/>
              <a:ext cx="137497" cy="130722"/>
            </a:xfrm>
            <a:custGeom>
              <a:rect b="b" l="l" r="r" t="t"/>
              <a:pathLst>
                <a:path extrusionOk="0" h="4978" w="5236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79"/>
            <p:cNvSpPr/>
            <p:nvPr/>
          </p:nvSpPr>
          <p:spPr>
            <a:xfrm>
              <a:off x="6000138" y="2570054"/>
              <a:ext cx="137497" cy="110082"/>
            </a:xfrm>
            <a:custGeom>
              <a:rect b="b" l="l" r="r" t="t"/>
              <a:pathLst>
                <a:path extrusionOk="0" h="4192" w="5236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79"/>
            <p:cNvSpPr/>
            <p:nvPr/>
          </p:nvSpPr>
          <p:spPr>
            <a:xfrm>
              <a:off x="6046645" y="2549177"/>
              <a:ext cx="44511" cy="20640"/>
            </a:xfrm>
            <a:custGeom>
              <a:rect b="b" l="l" r="r" t="t"/>
              <a:pathLst>
                <a:path extrusionOk="0" h="786" w="1695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79"/>
            <p:cNvSpPr/>
            <p:nvPr/>
          </p:nvSpPr>
          <p:spPr>
            <a:xfrm>
              <a:off x="6020753" y="2452935"/>
              <a:ext cx="34453" cy="75681"/>
            </a:xfrm>
            <a:custGeom>
              <a:rect b="b" l="l" r="r" t="t"/>
              <a:pathLst>
                <a:path extrusionOk="0" h="2882" w="1312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79"/>
            <p:cNvSpPr/>
            <p:nvPr/>
          </p:nvSpPr>
          <p:spPr>
            <a:xfrm>
              <a:off x="6034565" y="2446159"/>
              <a:ext cx="82456" cy="82456"/>
            </a:xfrm>
            <a:custGeom>
              <a:rect b="b" l="l" r="r" t="t"/>
              <a:pathLst>
                <a:path extrusionOk="0" h="3140" w="314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79"/>
            <p:cNvSpPr/>
            <p:nvPr/>
          </p:nvSpPr>
          <p:spPr>
            <a:xfrm>
              <a:off x="6027528" y="2480324"/>
              <a:ext cx="82982" cy="75681"/>
            </a:xfrm>
            <a:custGeom>
              <a:rect b="b" l="l" r="r" t="t"/>
              <a:pathLst>
                <a:path extrusionOk="0" h="2882" w="316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79"/>
            <p:cNvSpPr/>
            <p:nvPr/>
          </p:nvSpPr>
          <p:spPr>
            <a:xfrm>
              <a:off x="6027528" y="2480586"/>
              <a:ext cx="82456" cy="74158"/>
            </a:xfrm>
            <a:custGeom>
              <a:rect b="b" l="l" r="r" t="t"/>
              <a:pathLst>
                <a:path extrusionOk="0" h="2824" w="314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79"/>
            <p:cNvSpPr/>
            <p:nvPr/>
          </p:nvSpPr>
          <p:spPr>
            <a:xfrm>
              <a:off x="6000138" y="2583368"/>
              <a:ext cx="27415" cy="96768"/>
            </a:xfrm>
            <a:custGeom>
              <a:rect b="b" l="l" r="r" t="t"/>
              <a:pathLst>
                <a:path extrusionOk="0" h="3685" w="1044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79"/>
            <p:cNvSpPr/>
            <p:nvPr/>
          </p:nvSpPr>
          <p:spPr>
            <a:xfrm>
              <a:off x="6075794" y="2583368"/>
              <a:ext cx="61842" cy="96532"/>
            </a:xfrm>
            <a:custGeom>
              <a:rect b="b" l="l" r="r" t="t"/>
              <a:pathLst>
                <a:path extrusionOk="0" h="3676" w="2355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79"/>
            <p:cNvSpPr/>
            <p:nvPr/>
          </p:nvSpPr>
          <p:spPr>
            <a:xfrm>
              <a:off x="5766424" y="2686649"/>
              <a:ext cx="398863" cy="20903"/>
            </a:xfrm>
            <a:custGeom>
              <a:rect b="b" l="l" r="r" t="t"/>
              <a:pathLst>
                <a:path extrusionOk="0" h="796" w="15189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79"/>
            <p:cNvSpPr/>
            <p:nvPr/>
          </p:nvSpPr>
          <p:spPr>
            <a:xfrm>
              <a:off x="5759387" y="2686649"/>
              <a:ext cx="13839" cy="68880"/>
            </a:xfrm>
            <a:custGeom>
              <a:rect b="b" l="l" r="r" t="t"/>
              <a:pathLst>
                <a:path extrusionOk="0" h="2623" w="527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79"/>
            <p:cNvSpPr/>
            <p:nvPr/>
          </p:nvSpPr>
          <p:spPr>
            <a:xfrm>
              <a:off x="6158224" y="2686649"/>
              <a:ext cx="13839" cy="68880"/>
            </a:xfrm>
            <a:custGeom>
              <a:rect b="b" l="l" r="r" t="t"/>
              <a:pathLst>
                <a:path extrusionOk="0" h="2623" w="527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79"/>
            <p:cNvSpPr/>
            <p:nvPr/>
          </p:nvSpPr>
          <p:spPr>
            <a:xfrm>
              <a:off x="5759387" y="2686649"/>
              <a:ext cx="13839" cy="20903"/>
            </a:xfrm>
            <a:custGeom>
              <a:rect b="b" l="l" r="r" t="t"/>
              <a:pathLst>
                <a:path extrusionOk="0" h="796" w="527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79"/>
            <p:cNvSpPr/>
            <p:nvPr/>
          </p:nvSpPr>
          <p:spPr>
            <a:xfrm>
              <a:off x="6158224" y="2686649"/>
              <a:ext cx="13839" cy="20903"/>
            </a:xfrm>
            <a:custGeom>
              <a:rect b="b" l="l" r="r" t="t"/>
              <a:pathLst>
                <a:path extrusionOk="0" h="796" w="527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79"/>
            <p:cNvSpPr/>
            <p:nvPr/>
          </p:nvSpPr>
          <p:spPr>
            <a:xfrm>
              <a:off x="5743289" y="2679873"/>
              <a:ext cx="444871" cy="13839"/>
            </a:xfrm>
            <a:custGeom>
              <a:rect b="b" l="l" r="r" t="t"/>
              <a:pathLst>
                <a:path extrusionOk="0" h="527" w="16941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79"/>
            <p:cNvSpPr/>
            <p:nvPr/>
          </p:nvSpPr>
          <p:spPr>
            <a:xfrm>
              <a:off x="6068992" y="2666034"/>
              <a:ext cx="41254" cy="13865"/>
            </a:xfrm>
            <a:custGeom>
              <a:rect b="b" l="l" r="r" t="t"/>
              <a:pathLst>
                <a:path extrusionOk="0" h="528" w="1571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79"/>
            <p:cNvSpPr/>
            <p:nvPr/>
          </p:nvSpPr>
          <p:spPr>
            <a:xfrm>
              <a:off x="5986326" y="2611020"/>
              <a:ext cx="96269" cy="68880"/>
            </a:xfrm>
            <a:custGeom>
              <a:rect b="b" l="l" r="r" t="t"/>
              <a:pathLst>
                <a:path extrusionOk="0" h="2623" w="3666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79"/>
            <p:cNvSpPr/>
            <p:nvPr/>
          </p:nvSpPr>
          <p:spPr>
            <a:xfrm>
              <a:off x="6025269" y="2638645"/>
              <a:ext cx="18382" cy="13865"/>
            </a:xfrm>
            <a:custGeom>
              <a:rect b="b" l="l" r="r" t="t"/>
              <a:pathLst>
                <a:path extrusionOk="0" h="528" w="70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79"/>
            <p:cNvSpPr/>
            <p:nvPr/>
          </p:nvSpPr>
          <p:spPr>
            <a:xfrm>
              <a:off x="5807390" y="2556215"/>
              <a:ext cx="137734" cy="123685"/>
            </a:xfrm>
            <a:custGeom>
              <a:rect b="b" l="l" r="r" t="t"/>
              <a:pathLst>
                <a:path extrusionOk="0" h="4710" w="5245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79"/>
            <p:cNvSpPr/>
            <p:nvPr/>
          </p:nvSpPr>
          <p:spPr>
            <a:xfrm>
              <a:off x="5807626" y="2587386"/>
              <a:ext cx="27678" cy="92514"/>
            </a:xfrm>
            <a:custGeom>
              <a:rect b="b" l="l" r="r" t="t"/>
              <a:pathLst>
                <a:path extrusionOk="0" h="3523" w="1054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79"/>
            <p:cNvSpPr/>
            <p:nvPr/>
          </p:nvSpPr>
          <p:spPr>
            <a:xfrm>
              <a:off x="5917708" y="2587386"/>
              <a:ext cx="27415" cy="92514"/>
            </a:xfrm>
            <a:custGeom>
              <a:rect b="b" l="l" r="r" t="t"/>
              <a:pathLst>
                <a:path extrusionOk="0" h="3523" w="1044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79"/>
            <p:cNvSpPr/>
            <p:nvPr/>
          </p:nvSpPr>
          <p:spPr>
            <a:xfrm>
              <a:off x="5843314" y="2556215"/>
              <a:ext cx="66123" cy="20640"/>
            </a:xfrm>
            <a:custGeom>
              <a:rect b="b" l="l" r="r" t="t"/>
              <a:pathLst>
                <a:path extrusionOk="0" h="786" w="2518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79"/>
            <p:cNvSpPr/>
            <p:nvPr/>
          </p:nvSpPr>
          <p:spPr>
            <a:xfrm>
              <a:off x="5815688" y="2439122"/>
              <a:ext cx="121400" cy="123921"/>
            </a:xfrm>
            <a:custGeom>
              <a:rect b="b" l="l" r="r" t="t"/>
              <a:pathLst>
                <a:path extrusionOk="0" h="4719" w="4623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79"/>
            <p:cNvSpPr/>
            <p:nvPr/>
          </p:nvSpPr>
          <p:spPr>
            <a:xfrm>
              <a:off x="5828241" y="2714300"/>
              <a:ext cx="13839" cy="41228"/>
            </a:xfrm>
            <a:custGeom>
              <a:rect b="b" l="l" r="r" t="t"/>
              <a:pathLst>
                <a:path extrusionOk="0" h="1570" w="527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79"/>
            <p:cNvSpPr/>
            <p:nvPr/>
          </p:nvSpPr>
          <p:spPr>
            <a:xfrm>
              <a:off x="5828241" y="2707263"/>
              <a:ext cx="13839" cy="27678"/>
            </a:xfrm>
            <a:custGeom>
              <a:rect b="b" l="l" r="r" t="t"/>
              <a:pathLst>
                <a:path extrusionOk="0" h="1054" w="527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79"/>
            <p:cNvSpPr/>
            <p:nvPr/>
          </p:nvSpPr>
          <p:spPr>
            <a:xfrm>
              <a:off x="5910671" y="2714300"/>
              <a:ext cx="13865" cy="41228"/>
            </a:xfrm>
            <a:custGeom>
              <a:rect b="b" l="l" r="r" t="t"/>
              <a:pathLst>
                <a:path extrusionOk="0" h="1570" w="528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79"/>
            <p:cNvSpPr/>
            <p:nvPr/>
          </p:nvSpPr>
          <p:spPr>
            <a:xfrm>
              <a:off x="5910671" y="2707263"/>
              <a:ext cx="13865" cy="27678"/>
            </a:xfrm>
            <a:custGeom>
              <a:rect b="b" l="l" r="r" t="t"/>
              <a:pathLst>
                <a:path extrusionOk="0" h="1054" w="528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79"/>
            <p:cNvSpPr/>
            <p:nvPr/>
          </p:nvSpPr>
          <p:spPr>
            <a:xfrm>
              <a:off x="5828241" y="2604218"/>
              <a:ext cx="96295" cy="116883"/>
            </a:xfrm>
            <a:custGeom>
              <a:rect b="b" l="l" r="r" t="t"/>
              <a:pathLst>
                <a:path extrusionOk="0" h="4451" w="3667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79"/>
            <p:cNvSpPr/>
            <p:nvPr/>
          </p:nvSpPr>
          <p:spPr>
            <a:xfrm>
              <a:off x="5815688" y="2439306"/>
              <a:ext cx="73896" cy="121216"/>
            </a:xfrm>
            <a:custGeom>
              <a:rect b="b" l="l" r="r" t="t"/>
              <a:pathLst>
                <a:path extrusionOk="0" h="4616" w="2814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2" name="Google Shape;9952;p79"/>
          <p:cNvGrpSpPr/>
          <p:nvPr/>
        </p:nvGrpSpPr>
        <p:grpSpPr>
          <a:xfrm>
            <a:off x="6230360" y="2432583"/>
            <a:ext cx="351359" cy="363412"/>
            <a:chOff x="6230360" y="2432583"/>
            <a:chExt cx="351359" cy="363412"/>
          </a:xfrm>
        </p:grpSpPr>
        <p:sp>
          <p:nvSpPr>
            <p:cNvPr id="9953" name="Google Shape;9953;p79"/>
            <p:cNvSpPr/>
            <p:nvPr/>
          </p:nvSpPr>
          <p:spPr>
            <a:xfrm>
              <a:off x="6361791" y="2432583"/>
              <a:ext cx="219928" cy="325230"/>
            </a:xfrm>
            <a:custGeom>
              <a:rect b="b" l="l" r="r" t="t"/>
              <a:pathLst>
                <a:path extrusionOk="0" h="12385" w="8375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79"/>
            <p:cNvSpPr/>
            <p:nvPr/>
          </p:nvSpPr>
          <p:spPr>
            <a:xfrm>
              <a:off x="6361791" y="2432583"/>
              <a:ext cx="9585" cy="40230"/>
            </a:xfrm>
            <a:custGeom>
              <a:rect b="b" l="l" r="r" t="t"/>
              <a:pathLst>
                <a:path extrusionOk="0" h="1532" w="365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79"/>
            <p:cNvSpPr/>
            <p:nvPr/>
          </p:nvSpPr>
          <p:spPr>
            <a:xfrm>
              <a:off x="6510817" y="2432583"/>
              <a:ext cx="70403" cy="70377"/>
            </a:xfrm>
            <a:custGeom>
              <a:rect b="b" l="l" r="r" t="t"/>
              <a:pathLst>
                <a:path extrusionOk="0" h="2680" w="2681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79"/>
            <p:cNvSpPr/>
            <p:nvPr/>
          </p:nvSpPr>
          <p:spPr>
            <a:xfrm>
              <a:off x="6361791" y="2469006"/>
              <a:ext cx="107088" cy="16124"/>
            </a:xfrm>
            <a:custGeom>
              <a:rect b="b" l="l" r="r" t="t"/>
              <a:pathLst>
                <a:path extrusionOk="0" h="614" w="4078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79"/>
            <p:cNvSpPr/>
            <p:nvPr/>
          </p:nvSpPr>
          <p:spPr>
            <a:xfrm>
              <a:off x="6465571" y="2469006"/>
              <a:ext cx="73160" cy="288807"/>
            </a:xfrm>
            <a:custGeom>
              <a:rect b="b" l="l" r="r" t="t"/>
              <a:pathLst>
                <a:path extrusionOk="0" h="10998" w="2786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79"/>
            <p:cNvSpPr/>
            <p:nvPr/>
          </p:nvSpPr>
          <p:spPr>
            <a:xfrm>
              <a:off x="6309508" y="2469006"/>
              <a:ext cx="9585" cy="131983"/>
            </a:xfrm>
            <a:custGeom>
              <a:rect b="b" l="l" r="r" t="t"/>
              <a:pathLst>
                <a:path extrusionOk="0" h="5026" w="365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79"/>
            <p:cNvSpPr/>
            <p:nvPr/>
          </p:nvSpPr>
          <p:spPr>
            <a:xfrm>
              <a:off x="6309770" y="2591692"/>
              <a:ext cx="134477" cy="201283"/>
            </a:xfrm>
            <a:custGeom>
              <a:rect b="b" l="l" r="r" t="t"/>
              <a:pathLst>
                <a:path extrusionOk="0" h="7665" w="5121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79"/>
            <p:cNvSpPr/>
            <p:nvPr/>
          </p:nvSpPr>
          <p:spPr>
            <a:xfrm>
              <a:off x="6310768" y="2468507"/>
              <a:ext cx="219691" cy="325230"/>
            </a:xfrm>
            <a:custGeom>
              <a:rect b="b" l="l" r="r" t="t"/>
              <a:pathLst>
                <a:path extrusionOk="0" h="12385" w="8366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79"/>
            <p:cNvSpPr/>
            <p:nvPr/>
          </p:nvSpPr>
          <p:spPr>
            <a:xfrm>
              <a:off x="6230360" y="2591666"/>
              <a:ext cx="204329" cy="204329"/>
            </a:xfrm>
            <a:custGeom>
              <a:rect b="b" l="l" r="r" t="t"/>
              <a:pathLst>
                <a:path extrusionOk="0" h="7781" w="7781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79"/>
            <p:cNvSpPr/>
            <p:nvPr/>
          </p:nvSpPr>
          <p:spPr>
            <a:xfrm>
              <a:off x="6234115" y="2591666"/>
              <a:ext cx="104331" cy="204329"/>
            </a:xfrm>
            <a:custGeom>
              <a:rect b="b" l="l" r="r" t="t"/>
              <a:pathLst>
                <a:path extrusionOk="0" h="7781" w="3973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79"/>
            <p:cNvSpPr/>
            <p:nvPr/>
          </p:nvSpPr>
          <p:spPr>
            <a:xfrm>
              <a:off x="6262528" y="2728875"/>
              <a:ext cx="140491" cy="67121"/>
            </a:xfrm>
            <a:custGeom>
              <a:rect b="b" l="l" r="r" t="t"/>
              <a:pathLst>
                <a:path extrusionOk="0" h="2556" w="535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79"/>
            <p:cNvSpPr/>
            <p:nvPr/>
          </p:nvSpPr>
          <p:spPr>
            <a:xfrm>
              <a:off x="6262528" y="2729137"/>
              <a:ext cx="74920" cy="66858"/>
            </a:xfrm>
            <a:custGeom>
              <a:rect b="b" l="l" r="r" t="t"/>
              <a:pathLst>
                <a:path extrusionOk="0" h="2546" w="2853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79"/>
            <p:cNvSpPr/>
            <p:nvPr/>
          </p:nvSpPr>
          <p:spPr>
            <a:xfrm>
              <a:off x="6283878" y="2609996"/>
              <a:ext cx="98029" cy="64862"/>
            </a:xfrm>
            <a:custGeom>
              <a:rect b="b" l="l" r="r" t="t"/>
              <a:pathLst>
                <a:path extrusionOk="0" h="2470" w="3733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79"/>
            <p:cNvSpPr/>
            <p:nvPr/>
          </p:nvSpPr>
          <p:spPr>
            <a:xfrm>
              <a:off x="6283878" y="2610258"/>
              <a:ext cx="53308" cy="64600"/>
            </a:xfrm>
            <a:custGeom>
              <a:rect b="b" l="l" r="r" t="t"/>
              <a:pathLst>
                <a:path extrusionOk="0" h="2460" w="203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79"/>
            <p:cNvSpPr/>
            <p:nvPr/>
          </p:nvSpPr>
          <p:spPr>
            <a:xfrm>
              <a:off x="6368566" y="2668319"/>
              <a:ext cx="18119" cy="26917"/>
            </a:xfrm>
            <a:custGeom>
              <a:rect b="b" l="l" r="r" t="t"/>
              <a:pathLst>
                <a:path extrusionOk="0" h="1025" w="69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79"/>
            <p:cNvSpPr/>
            <p:nvPr/>
          </p:nvSpPr>
          <p:spPr>
            <a:xfrm>
              <a:off x="6276079" y="2668319"/>
              <a:ext cx="21402" cy="26917"/>
            </a:xfrm>
            <a:custGeom>
              <a:rect b="b" l="l" r="r" t="t"/>
              <a:pathLst>
                <a:path extrusionOk="0" h="1025" w="815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79"/>
            <p:cNvSpPr/>
            <p:nvPr/>
          </p:nvSpPr>
          <p:spPr>
            <a:xfrm>
              <a:off x="6315048" y="2715613"/>
              <a:ext cx="35950" cy="38917"/>
            </a:xfrm>
            <a:custGeom>
              <a:rect b="b" l="l" r="r" t="t"/>
              <a:pathLst>
                <a:path extrusionOk="0" h="1482" w="1369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79"/>
            <p:cNvSpPr/>
            <p:nvPr/>
          </p:nvSpPr>
          <p:spPr>
            <a:xfrm>
              <a:off x="6315048" y="2715745"/>
              <a:ext cx="21875" cy="38786"/>
            </a:xfrm>
            <a:custGeom>
              <a:rect b="b" l="l" r="r" t="t"/>
              <a:pathLst>
                <a:path extrusionOk="0" h="1477" w="833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79"/>
            <p:cNvSpPr/>
            <p:nvPr/>
          </p:nvSpPr>
          <p:spPr>
            <a:xfrm>
              <a:off x="6294172" y="2648178"/>
              <a:ext cx="76942" cy="77467"/>
            </a:xfrm>
            <a:custGeom>
              <a:rect b="b" l="l" r="r" t="t"/>
              <a:pathLst>
                <a:path extrusionOk="0" h="2950" w="293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79"/>
            <p:cNvSpPr/>
            <p:nvPr/>
          </p:nvSpPr>
          <p:spPr>
            <a:xfrm>
              <a:off x="6294434" y="2648099"/>
              <a:ext cx="56328" cy="77546"/>
            </a:xfrm>
            <a:custGeom>
              <a:rect b="b" l="l" r="r" t="t"/>
              <a:pathLst>
                <a:path extrusionOk="0" h="2953" w="2145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79"/>
            <p:cNvSpPr/>
            <p:nvPr/>
          </p:nvSpPr>
          <p:spPr>
            <a:xfrm>
              <a:off x="6459557" y="2469268"/>
              <a:ext cx="69878" cy="70140"/>
            </a:xfrm>
            <a:custGeom>
              <a:rect b="b" l="l" r="r" t="t"/>
              <a:pathLst>
                <a:path extrusionOk="0" h="2671" w="2661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4" name="Google Shape;9974;p79"/>
          <p:cNvGrpSpPr/>
          <p:nvPr/>
        </p:nvGrpSpPr>
        <p:grpSpPr>
          <a:xfrm>
            <a:off x="6633976" y="2459552"/>
            <a:ext cx="387781" cy="286680"/>
            <a:chOff x="6633976" y="2459552"/>
            <a:chExt cx="387781" cy="286680"/>
          </a:xfrm>
        </p:grpSpPr>
        <p:sp>
          <p:nvSpPr>
            <p:cNvPr id="9975" name="Google Shape;9975;p79"/>
            <p:cNvSpPr/>
            <p:nvPr/>
          </p:nvSpPr>
          <p:spPr>
            <a:xfrm>
              <a:off x="6635473" y="2459552"/>
              <a:ext cx="386285" cy="205773"/>
            </a:xfrm>
            <a:custGeom>
              <a:rect b="b" l="l" r="r" t="t"/>
              <a:pathLst>
                <a:path extrusionOk="0" h="7836" w="1471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79"/>
            <p:cNvSpPr/>
            <p:nvPr/>
          </p:nvSpPr>
          <p:spPr>
            <a:xfrm>
              <a:off x="6633976" y="2522051"/>
              <a:ext cx="352856" cy="143012"/>
            </a:xfrm>
            <a:custGeom>
              <a:rect b="b" l="l" r="r" t="t"/>
              <a:pathLst>
                <a:path extrusionOk="0" h="5446" w="13437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79"/>
            <p:cNvSpPr/>
            <p:nvPr/>
          </p:nvSpPr>
          <p:spPr>
            <a:xfrm>
              <a:off x="6759867" y="2559235"/>
              <a:ext cx="137261" cy="186997"/>
            </a:xfrm>
            <a:custGeom>
              <a:rect b="b" l="l" r="r" t="t"/>
              <a:pathLst>
                <a:path extrusionOk="0" h="7121" w="5227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79"/>
            <p:cNvSpPr/>
            <p:nvPr/>
          </p:nvSpPr>
          <p:spPr>
            <a:xfrm>
              <a:off x="6792613" y="2632553"/>
              <a:ext cx="72189" cy="84163"/>
            </a:xfrm>
            <a:custGeom>
              <a:rect b="b" l="l" r="r" t="t"/>
              <a:pathLst>
                <a:path extrusionOk="0" h="3205" w="2749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79"/>
            <p:cNvSpPr/>
            <p:nvPr/>
          </p:nvSpPr>
          <p:spPr>
            <a:xfrm>
              <a:off x="6792429" y="2477882"/>
              <a:ext cx="58875" cy="39416"/>
            </a:xfrm>
            <a:custGeom>
              <a:rect b="b" l="l" r="r" t="t"/>
              <a:pathLst>
                <a:path extrusionOk="0" h="1501" w="2242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79"/>
            <p:cNvSpPr/>
            <p:nvPr/>
          </p:nvSpPr>
          <p:spPr>
            <a:xfrm>
              <a:off x="6891823" y="2516720"/>
              <a:ext cx="47005" cy="38024"/>
            </a:xfrm>
            <a:custGeom>
              <a:rect b="b" l="l" r="r" t="t"/>
              <a:pathLst>
                <a:path extrusionOk="0" h="1448" w="179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79"/>
            <p:cNvSpPr/>
            <p:nvPr/>
          </p:nvSpPr>
          <p:spPr>
            <a:xfrm>
              <a:off x="6841036" y="2559235"/>
              <a:ext cx="56091" cy="56328"/>
            </a:xfrm>
            <a:custGeom>
              <a:rect b="b" l="l" r="r" t="t"/>
              <a:pathLst>
                <a:path extrusionOk="0" h="2145" w="2136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2" name="Google Shape;9982;p79"/>
          <p:cNvGrpSpPr/>
          <p:nvPr/>
        </p:nvGrpSpPr>
        <p:grpSpPr>
          <a:xfrm>
            <a:off x="7091110" y="2428565"/>
            <a:ext cx="376989" cy="348864"/>
            <a:chOff x="7091110" y="2428565"/>
            <a:chExt cx="376989" cy="348864"/>
          </a:xfrm>
        </p:grpSpPr>
        <p:sp>
          <p:nvSpPr>
            <p:cNvPr id="9983" name="Google Shape;9983;p79"/>
            <p:cNvSpPr/>
            <p:nvPr/>
          </p:nvSpPr>
          <p:spPr>
            <a:xfrm>
              <a:off x="7213692" y="2609759"/>
              <a:ext cx="124577" cy="104305"/>
            </a:xfrm>
            <a:custGeom>
              <a:rect b="b" l="l" r="r" t="t"/>
              <a:pathLst>
                <a:path extrusionOk="0" h="3972" w="4744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79"/>
            <p:cNvSpPr/>
            <p:nvPr/>
          </p:nvSpPr>
          <p:spPr>
            <a:xfrm>
              <a:off x="7346699" y="2713539"/>
              <a:ext cx="121400" cy="63891"/>
            </a:xfrm>
            <a:custGeom>
              <a:rect b="b" l="l" r="r" t="t"/>
              <a:pathLst>
                <a:path extrusionOk="0" h="2433" w="4623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79"/>
            <p:cNvSpPr/>
            <p:nvPr/>
          </p:nvSpPr>
          <p:spPr>
            <a:xfrm>
              <a:off x="7345176" y="2713539"/>
              <a:ext cx="49290" cy="63891"/>
            </a:xfrm>
            <a:custGeom>
              <a:rect b="b" l="l" r="r" t="t"/>
              <a:pathLst>
                <a:path extrusionOk="0" h="2433" w="1877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79"/>
            <p:cNvSpPr/>
            <p:nvPr/>
          </p:nvSpPr>
          <p:spPr>
            <a:xfrm>
              <a:off x="7367549" y="2612753"/>
              <a:ext cx="76942" cy="54332"/>
            </a:xfrm>
            <a:custGeom>
              <a:rect b="b" l="l" r="r" t="t"/>
              <a:pathLst>
                <a:path extrusionOk="0" h="2069" w="293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79"/>
            <p:cNvSpPr/>
            <p:nvPr/>
          </p:nvSpPr>
          <p:spPr>
            <a:xfrm>
              <a:off x="7367549" y="2612779"/>
              <a:ext cx="41753" cy="54306"/>
            </a:xfrm>
            <a:custGeom>
              <a:rect b="b" l="l" r="r" t="t"/>
              <a:pathLst>
                <a:path extrusionOk="0" h="2068" w="159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79"/>
            <p:cNvSpPr/>
            <p:nvPr/>
          </p:nvSpPr>
          <p:spPr>
            <a:xfrm>
              <a:off x="7434145" y="2661281"/>
              <a:ext cx="16885" cy="22636"/>
            </a:xfrm>
            <a:custGeom>
              <a:rect b="b" l="l" r="r" t="t"/>
              <a:pathLst>
                <a:path extrusionOk="0" h="862" w="643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79"/>
            <p:cNvSpPr/>
            <p:nvPr/>
          </p:nvSpPr>
          <p:spPr>
            <a:xfrm>
              <a:off x="7361772" y="2661334"/>
              <a:ext cx="16623" cy="22479"/>
            </a:xfrm>
            <a:custGeom>
              <a:rect b="b" l="l" r="r" t="t"/>
              <a:pathLst>
                <a:path extrusionOk="0" h="856" w="633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79"/>
            <p:cNvSpPr/>
            <p:nvPr/>
          </p:nvSpPr>
          <p:spPr>
            <a:xfrm>
              <a:off x="7391945" y="2700829"/>
              <a:ext cx="28151" cy="32352"/>
            </a:xfrm>
            <a:custGeom>
              <a:rect b="b" l="l" r="r" t="t"/>
              <a:pathLst>
                <a:path extrusionOk="0" h="1232" w="1072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79"/>
            <p:cNvSpPr/>
            <p:nvPr/>
          </p:nvSpPr>
          <p:spPr>
            <a:xfrm>
              <a:off x="7391945" y="2701144"/>
              <a:ext cx="17095" cy="32037"/>
            </a:xfrm>
            <a:custGeom>
              <a:rect b="b" l="l" r="r" t="t"/>
              <a:pathLst>
                <a:path extrusionOk="0" h="1220" w="651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79"/>
            <p:cNvSpPr/>
            <p:nvPr/>
          </p:nvSpPr>
          <p:spPr>
            <a:xfrm>
              <a:off x="7375847" y="2644422"/>
              <a:ext cx="60582" cy="64626"/>
            </a:xfrm>
            <a:custGeom>
              <a:rect b="b" l="l" r="r" t="t"/>
              <a:pathLst>
                <a:path extrusionOk="0" h="2461" w="2307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79"/>
            <p:cNvSpPr/>
            <p:nvPr/>
          </p:nvSpPr>
          <p:spPr>
            <a:xfrm>
              <a:off x="7375847" y="2644580"/>
              <a:ext cx="44012" cy="64731"/>
            </a:xfrm>
            <a:custGeom>
              <a:rect b="b" l="l" r="r" t="t"/>
              <a:pathLst>
                <a:path extrusionOk="0" h="2465" w="1676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79"/>
            <p:cNvSpPr/>
            <p:nvPr/>
          </p:nvSpPr>
          <p:spPr>
            <a:xfrm>
              <a:off x="7219784" y="2529325"/>
              <a:ext cx="121400" cy="63917"/>
            </a:xfrm>
            <a:custGeom>
              <a:rect b="b" l="l" r="r" t="t"/>
              <a:pathLst>
                <a:path extrusionOk="0" h="2434" w="4623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79"/>
            <p:cNvSpPr/>
            <p:nvPr/>
          </p:nvSpPr>
          <p:spPr>
            <a:xfrm>
              <a:off x="7218261" y="2529325"/>
              <a:ext cx="49290" cy="63917"/>
            </a:xfrm>
            <a:custGeom>
              <a:rect b="b" l="l" r="r" t="t"/>
              <a:pathLst>
                <a:path extrusionOk="0" h="2434" w="1877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79"/>
            <p:cNvSpPr/>
            <p:nvPr/>
          </p:nvSpPr>
          <p:spPr>
            <a:xfrm>
              <a:off x="7240897" y="2428565"/>
              <a:ext cx="76916" cy="54043"/>
            </a:xfrm>
            <a:custGeom>
              <a:rect b="b" l="l" r="r" t="t"/>
              <a:pathLst>
                <a:path extrusionOk="0" h="2058" w="2929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79"/>
            <p:cNvSpPr/>
            <p:nvPr/>
          </p:nvSpPr>
          <p:spPr>
            <a:xfrm>
              <a:off x="7240897" y="2428565"/>
              <a:ext cx="41727" cy="54306"/>
            </a:xfrm>
            <a:custGeom>
              <a:rect b="b" l="l" r="r" t="t"/>
              <a:pathLst>
                <a:path extrusionOk="0" h="2068" w="1589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79"/>
            <p:cNvSpPr/>
            <p:nvPr/>
          </p:nvSpPr>
          <p:spPr>
            <a:xfrm>
              <a:off x="7307230" y="2477146"/>
              <a:ext cx="17122" cy="22557"/>
            </a:xfrm>
            <a:custGeom>
              <a:rect b="b" l="l" r="r" t="t"/>
              <a:pathLst>
                <a:path extrusionOk="0" h="859" w="652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79"/>
            <p:cNvSpPr/>
            <p:nvPr/>
          </p:nvSpPr>
          <p:spPr>
            <a:xfrm>
              <a:off x="7234857" y="2477120"/>
              <a:ext cx="16623" cy="22479"/>
            </a:xfrm>
            <a:custGeom>
              <a:rect b="b" l="l" r="r" t="t"/>
              <a:pathLst>
                <a:path extrusionOk="0" h="856" w="633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79"/>
            <p:cNvSpPr/>
            <p:nvPr/>
          </p:nvSpPr>
          <p:spPr>
            <a:xfrm>
              <a:off x="7265266" y="2516694"/>
              <a:ext cx="27914" cy="32274"/>
            </a:xfrm>
            <a:custGeom>
              <a:rect b="b" l="l" r="r" t="t"/>
              <a:pathLst>
                <a:path extrusionOk="0" h="1229" w="1063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79"/>
            <p:cNvSpPr/>
            <p:nvPr/>
          </p:nvSpPr>
          <p:spPr>
            <a:xfrm>
              <a:off x="7265266" y="2516956"/>
              <a:ext cx="17122" cy="32247"/>
            </a:xfrm>
            <a:custGeom>
              <a:rect b="b" l="l" r="r" t="t"/>
              <a:pathLst>
                <a:path extrusionOk="0" h="1228" w="652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79"/>
            <p:cNvSpPr/>
            <p:nvPr/>
          </p:nvSpPr>
          <p:spPr>
            <a:xfrm>
              <a:off x="7249195" y="2460287"/>
              <a:ext cx="60319" cy="64810"/>
            </a:xfrm>
            <a:custGeom>
              <a:rect b="b" l="l" r="r" t="t"/>
              <a:pathLst>
                <a:path extrusionOk="0" h="2468" w="2297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79"/>
            <p:cNvSpPr/>
            <p:nvPr/>
          </p:nvSpPr>
          <p:spPr>
            <a:xfrm>
              <a:off x="7249195" y="2460471"/>
              <a:ext cx="43749" cy="64626"/>
            </a:xfrm>
            <a:custGeom>
              <a:rect b="b" l="l" r="r" t="t"/>
              <a:pathLst>
                <a:path extrusionOk="0" h="2461" w="1666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79"/>
            <p:cNvSpPr/>
            <p:nvPr/>
          </p:nvSpPr>
          <p:spPr>
            <a:xfrm>
              <a:off x="7092607" y="2713539"/>
              <a:ext cx="121164" cy="63891"/>
            </a:xfrm>
            <a:custGeom>
              <a:rect b="b" l="l" r="r" t="t"/>
              <a:pathLst>
                <a:path extrusionOk="0" h="2433" w="4614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79"/>
            <p:cNvSpPr/>
            <p:nvPr/>
          </p:nvSpPr>
          <p:spPr>
            <a:xfrm>
              <a:off x="7091110" y="2713539"/>
              <a:ext cx="49027" cy="63891"/>
            </a:xfrm>
            <a:custGeom>
              <a:rect b="b" l="l" r="r" t="t"/>
              <a:pathLst>
                <a:path extrusionOk="0" h="2433" w="1867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79"/>
            <p:cNvSpPr/>
            <p:nvPr/>
          </p:nvSpPr>
          <p:spPr>
            <a:xfrm>
              <a:off x="7113484" y="2612753"/>
              <a:ext cx="76916" cy="54332"/>
            </a:xfrm>
            <a:custGeom>
              <a:rect b="b" l="l" r="r" t="t"/>
              <a:pathLst>
                <a:path extrusionOk="0" h="2069" w="2929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79"/>
            <p:cNvSpPr/>
            <p:nvPr/>
          </p:nvSpPr>
          <p:spPr>
            <a:xfrm>
              <a:off x="7113484" y="2612779"/>
              <a:ext cx="41727" cy="54306"/>
            </a:xfrm>
            <a:custGeom>
              <a:rect b="b" l="l" r="r" t="t"/>
              <a:pathLst>
                <a:path extrusionOk="0" h="2068" w="1589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79"/>
            <p:cNvSpPr/>
            <p:nvPr/>
          </p:nvSpPr>
          <p:spPr>
            <a:xfrm>
              <a:off x="7180079" y="2661281"/>
              <a:ext cx="16859" cy="22636"/>
            </a:xfrm>
            <a:custGeom>
              <a:rect b="b" l="l" r="r" t="t"/>
              <a:pathLst>
                <a:path extrusionOk="0" h="862" w="642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79"/>
            <p:cNvSpPr/>
            <p:nvPr/>
          </p:nvSpPr>
          <p:spPr>
            <a:xfrm>
              <a:off x="7107444" y="2661334"/>
              <a:ext cx="16623" cy="22479"/>
            </a:xfrm>
            <a:custGeom>
              <a:rect b="b" l="l" r="r" t="t"/>
              <a:pathLst>
                <a:path extrusionOk="0" h="856" w="633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79"/>
            <p:cNvSpPr/>
            <p:nvPr/>
          </p:nvSpPr>
          <p:spPr>
            <a:xfrm>
              <a:off x="7137853" y="2700829"/>
              <a:ext cx="28177" cy="32352"/>
            </a:xfrm>
            <a:custGeom>
              <a:rect b="b" l="l" r="r" t="t"/>
              <a:pathLst>
                <a:path extrusionOk="0" h="1232" w="1073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79"/>
            <p:cNvSpPr/>
            <p:nvPr/>
          </p:nvSpPr>
          <p:spPr>
            <a:xfrm>
              <a:off x="7137590" y="2701144"/>
              <a:ext cx="17384" cy="32037"/>
            </a:xfrm>
            <a:custGeom>
              <a:rect b="b" l="l" r="r" t="t"/>
              <a:pathLst>
                <a:path extrusionOk="0" h="1220" w="662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79"/>
            <p:cNvSpPr/>
            <p:nvPr/>
          </p:nvSpPr>
          <p:spPr>
            <a:xfrm>
              <a:off x="7121756" y="2644422"/>
              <a:ext cx="60345" cy="64626"/>
            </a:xfrm>
            <a:custGeom>
              <a:rect b="b" l="l" r="r" t="t"/>
              <a:pathLst>
                <a:path extrusionOk="0" h="2461" w="2298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79"/>
            <p:cNvSpPr/>
            <p:nvPr/>
          </p:nvSpPr>
          <p:spPr>
            <a:xfrm>
              <a:off x="7121756" y="2644580"/>
              <a:ext cx="43775" cy="64731"/>
            </a:xfrm>
            <a:custGeom>
              <a:rect b="b" l="l" r="r" t="t"/>
              <a:pathLst>
                <a:path extrusionOk="0" h="2465" w="1667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4" name="Google Shape;10014;p79"/>
          <p:cNvGrpSpPr/>
          <p:nvPr/>
        </p:nvGrpSpPr>
        <p:grpSpPr>
          <a:xfrm>
            <a:off x="7536427" y="2415225"/>
            <a:ext cx="369715" cy="375492"/>
            <a:chOff x="7536427" y="2415225"/>
            <a:chExt cx="369715" cy="375492"/>
          </a:xfrm>
        </p:grpSpPr>
        <p:sp>
          <p:nvSpPr>
            <p:cNvPr id="10015" name="Google Shape;10015;p79"/>
            <p:cNvSpPr/>
            <p:nvPr/>
          </p:nvSpPr>
          <p:spPr>
            <a:xfrm>
              <a:off x="7648978" y="2602774"/>
              <a:ext cx="150417" cy="121137"/>
            </a:xfrm>
            <a:custGeom>
              <a:rect b="b" l="l" r="r" t="t"/>
              <a:pathLst>
                <a:path extrusionOk="0" h="4613" w="5728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79"/>
            <p:cNvSpPr/>
            <p:nvPr/>
          </p:nvSpPr>
          <p:spPr>
            <a:xfrm>
              <a:off x="7681698" y="2421265"/>
              <a:ext cx="30435" cy="66622"/>
            </a:xfrm>
            <a:custGeom>
              <a:rect b="b" l="l" r="r" t="t"/>
              <a:pathLst>
                <a:path extrusionOk="0" h="2537" w="1159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79"/>
            <p:cNvSpPr/>
            <p:nvPr/>
          </p:nvSpPr>
          <p:spPr>
            <a:xfrm>
              <a:off x="7693751" y="2415225"/>
              <a:ext cx="72924" cy="72661"/>
            </a:xfrm>
            <a:custGeom>
              <a:rect b="b" l="l" r="r" t="t"/>
              <a:pathLst>
                <a:path extrusionOk="0" h="2767" w="2777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79"/>
            <p:cNvSpPr/>
            <p:nvPr/>
          </p:nvSpPr>
          <p:spPr>
            <a:xfrm>
              <a:off x="7706067" y="2505953"/>
              <a:ext cx="36239" cy="26917"/>
            </a:xfrm>
            <a:custGeom>
              <a:rect b="b" l="l" r="r" t="t"/>
              <a:pathLst>
                <a:path extrusionOk="0" h="1025" w="138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79"/>
            <p:cNvSpPr/>
            <p:nvPr/>
          </p:nvSpPr>
          <p:spPr>
            <a:xfrm>
              <a:off x="7706067" y="2505953"/>
              <a:ext cx="36239" cy="14732"/>
            </a:xfrm>
            <a:custGeom>
              <a:rect b="b" l="l" r="r" t="t"/>
              <a:pathLst>
                <a:path extrusionOk="0" h="561" w="138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79"/>
            <p:cNvSpPr/>
            <p:nvPr/>
          </p:nvSpPr>
          <p:spPr>
            <a:xfrm>
              <a:off x="7663604" y="2520790"/>
              <a:ext cx="121164" cy="64101"/>
            </a:xfrm>
            <a:custGeom>
              <a:rect b="b" l="l" r="r" t="t"/>
              <a:pathLst>
                <a:path extrusionOk="0" h="2441" w="4614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79"/>
            <p:cNvSpPr/>
            <p:nvPr/>
          </p:nvSpPr>
          <p:spPr>
            <a:xfrm>
              <a:off x="7718146" y="2532844"/>
              <a:ext cx="12080" cy="52047"/>
            </a:xfrm>
            <a:custGeom>
              <a:rect b="b" l="l" r="r" t="t"/>
              <a:pathLst>
                <a:path extrusionOk="0" h="1982" w="46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79"/>
            <p:cNvSpPr/>
            <p:nvPr/>
          </p:nvSpPr>
          <p:spPr>
            <a:xfrm>
              <a:off x="7687737" y="2445398"/>
              <a:ext cx="72898" cy="66622"/>
            </a:xfrm>
            <a:custGeom>
              <a:rect b="b" l="l" r="r" t="t"/>
              <a:pathLst>
                <a:path extrusionOk="0" h="2537" w="2776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79"/>
            <p:cNvSpPr/>
            <p:nvPr/>
          </p:nvSpPr>
          <p:spPr>
            <a:xfrm>
              <a:off x="7687737" y="2445398"/>
              <a:ext cx="72661" cy="65361"/>
            </a:xfrm>
            <a:custGeom>
              <a:rect b="b" l="l" r="r" t="t"/>
              <a:pathLst>
                <a:path extrusionOk="0" h="2489" w="2767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79"/>
            <p:cNvSpPr/>
            <p:nvPr/>
          </p:nvSpPr>
          <p:spPr>
            <a:xfrm>
              <a:off x="7663604" y="2536126"/>
              <a:ext cx="24159" cy="48528"/>
            </a:xfrm>
            <a:custGeom>
              <a:rect b="b" l="l" r="r" t="t"/>
              <a:pathLst>
                <a:path extrusionOk="0" h="1848" w="92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79"/>
            <p:cNvSpPr/>
            <p:nvPr/>
          </p:nvSpPr>
          <p:spPr>
            <a:xfrm>
              <a:off x="7760609" y="2536126"/>
              <a:ext cx="24159" cy="48528"/>
            </a:xfrm>
            <a:custGeom>
              <a:rect b="b" l="l" r="r" t="t"/>
              <a:pathLst>
                <a:path extrusionOk="0" h="1848" w="92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79"/>
            <p:cNvSpPr/>
            <p:nvPr/>
          </p:nvSpPr>
          <p:spPr>
            <a:xfrm>
              <a:off x="7717884" y="2532607"/>
              <a:ext cx="12342" cy="12342"/>
            </a:xfrm>
            <a:custGeom>
              <a:rect b="b" l="l" r="r" t="t"/>
              <a:pathLst>
                <a:path extrusionOk="0" h="470" w="47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79"/>
            <p:cNvSpPr/>
            <p:nvPr/>
          </p:nvSpPr>
          <p:spPr>
            <a:xfrm>
              <a:off x="7699292" y="2515906"/>
              <a:ext cx="24894" cy="25446"/>
            </a:xfrm>
            <a:custGeom>
              <a:rect b="b" l="l" r="r" t="t"/>
              <a:pathLst>
                <a:path extrusionOk="0" h="969" w="948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79"/>
            <p:cNvSpPr/>
            <p:nvPr/>
          </p:nvSpPr>
          <p:spPr>
            <a:xfrm>
              <a:off x="7724160" y="2515906"/>
              <a:ext cx="24921" cy="25446"/>
            </a:xfrm>
            <a:custGeom>
              <a:rect b="b" l="l" r="r" t="t"/>
              <a:pathLst>
                <a:path extrusionOk="0" h="969" w="949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79"/>
            <p:cNvSpPr/>
            <p:nvPr/>
          </p:nvSpPr>
          <p:spPr>
            <a:xfrm>
              <a:off x="7554547" y="2627091"/>
              <a:ext cx="30435" cy="66622"/>
            </a:xfrm>
            <a:custGeom>
              <a:rect b="b" l="l" r="r" t="t"/>
              <a:pathLst>
                <a:path extrusionOk="0" h="2537" w="1159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79"/>
            <p:cNvSpPr/>
            <p:nvPr/>
          </p:nvSpPr>
          <p:spPr>
            <a:xfrm>
              <a:off x="7566600" y="2621051"/>
              <a:ext cx="72898" cy="72661"/>
            </a:xfrm>
            <a:custGeom>
              <a:rect b="b" l="l" r="r" t="t"/>
              <a:pathLst>
                <a:path extrusionOk="0" h="2767" w="2776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79"/>
            <p:cNvSpPr/>
            <p:nvPr/>
          </p:nvSpPr>
          <p:spPr>
            <a:xfrm>
              <a:off x="7578916" y="2711779"/>
              <a:ext cx="36213" cy="26917"/>
            </a:xfrm>
            <a:custGeom>
              <a:rect b="b" l="l" r="r" t="t"/>
              <a:pathLst>
                <a:path extrusionOk="0" h="1025" w="1379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79"/>
            <p:cNvSpPr/>
            <p:nvPr/>
          </p:nvSpPr>
          <p:spPr>
            <a:xfrm>
              <a:off x="7578916" y="2712042"/>
              <a:ext cx="36213" cy="14653"/>
            </a:xfrm>
            <a:custGeom>
              <a:rect b="b" l="l" r="r" t="t"/>
              <a:pathLst>
                <a:path extrusionOk="0" h="558" w="1379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79"/>
            <p:cNvSpPr/>
            <p:nvPr/>
          </p:nvSpPr>
          <p:spPr>
            <a:xfrm>
              <a:off x="7536427" y="2726616"/>
              <a:ext cx="121164" cy="64101"/>
            </a:xfrm>
            <a:custGeom>
              <a:rect b="b" l="l" r="r" t="t"/>
              <a:pathLst>
                <a:path extrusionOk="0" h="2441" w="4614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79"/>
            <p:cNvSpPr/>
            <p:nvPr/>
          </p:nvSpPr>
          <p:spPr>
            <a:xfrm>
              <a:off x="7590969" y="2738670"/>
              <a:ext cx="12106" cy="52047"/>
            </a:xfrm>
            <a:custGeom>
              <a:rect b="b" l="l" r="r" t="t"/>
              <a:pathLst>
                <a:path extrusionOk="0" h="1982" w="461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79"/>
            <p:cNvSpPr/>
            <p:nvPr/>
          </p:nvSpPr>
          <p:spPr>
            <a:xfrm>
              <a:off x="7560560" y="2651434"/>
              <a:ext cx="72924" cy="66674"/>
            </a:xfrm>
            <a:custGeom>
              <a:rect b="b" l="l" r="r" t="t"/>
              <a:pathLst>
                <a:path extrusionOk="0" h="2539" w="2777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79"/>
            <p:cNvSpPr/>
            <p:nvPr/>
          </p:nvSpPr>
          <p:spPr>
            <a:xfrm>
              <a:off x="7560560" y="2651434"/>
              <a:ext cx="72661" cy="65151"/>
            </a:xfrm>
            <a:custGeom>
              <a:rect b="b" l="l" r="r" t="t"/>
              <a:pathLst>
                <a:path extrusionOk="0" h="2481" w="2767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79"/>
            <p:cNvSpPr/>
            <p:nvPr/>
          </p:nvSpPr>
          <p:spPr>
            <a:xfrm>
              <a:off x="7536427" y="2741952"/>
              <a:ext cx="24159" cy="48528"/>
            </a:xfrm>
            <a:custGeom>
              <a:rect b="b" l="l" r="r" t="t"/>
              <a:pathLst>
                <a:path extrusionOk="0" h="1848" w="92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79"/>
            <p:cNvSpPr/>
            <p:nvPr/>
          </p:nvSpPr>
          <p:spPr>
            <a:xfrm>
              <a:off x="7633195" y="2741952"/>
              <a:ext cx="24396" cy="48528"/>
            </a:xfrm>
            <a:custGeom>
              <a:rect b="b" l="l" r="r" t="t"/>
              <a:pathLst>
                <a:path extrusionOk="0" h="1848" w="929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79"/>
            <p:cNvSpPr/>
            <p:nvPr/>
          </p:nvSpPr>
          <p:spPr>
            <a:xfrm>
              <a:off x="7590733" y="2738670"/>
              <a:ext cx="12342" cy="12106"/>
            </a:xfrm>
            <a:custGeom>
              <a:rect b="b" l="l" r="r" t="t"/>
              <a:pathLst>
                <a:path extrusionOk="0" h="461" w="47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79"/>
            <p:cNvSpPr/>
            <p:nvPr/>
          </p:nvSpPr>
          <p:spPr>
            <a:xfrm>
              <a:off x="7572115" y="2721863"/>
              <a:ext cx="24921" cy="25498"/>
            </a:xfrm>
            <a:custGeom>
              <a:rect b="b" l="l" r="r" t="t"/>
              <a:pathLst>
                <a:path extrusionOk="0" h="971" w="949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79"/>
            <p:cNvSpPr/>
            <p:nvPr/>
          </p:nvSpPr>
          <p:spPr>
            <a:xfrm>
              <a:off x="7597009" y="2721863"/>
              <a:ext cx="24894" cy="25498"/>
            </a:xfrm>
            <a:custGeom>
              <a:rect b="b" l="l" r="r" t="t"/>
              <a:pathLst>
                <a:path extrusionOk="0" h="971" w="948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79"/>
            <p:cNvSpPr/>
            <p:nvPr/>
          </p:nvSpPr>
          <p:spPr>
            <a:xfrm>
              <a:off x="7827204" y="2602958"/>
              <a:ext cx="48528" cy="42515"/>
            </a:xfrm>
            <a:custGeom>
              <a:rect b="b" l="l" r="r" t="t"/>
              <a:pathLst>
                <a:path extrusionOk="0" h="1619" w="1848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79"/>
            <p:cNvSpPr/>
            <p:nvPr/>
          </p:nvSpPr>
          <p:spPr>
            <a:xfrm>
              <a:off x="7827204" y="2602958"/>
              <a:ext cx="33219" cy="42515"/>
            </a:xfrm>
            <a:custGeom>
              <a:rect b="b" l="l" r="r" t="t"/>
              <a:pathLst>
                <a:path extrusionOk="0" h="1619" w="1265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79"/>
            <p:cNvSpPr/>
            <p:nvPr/>
          </p:nvSpPr>
          <p:spPr>
            <a:xfrm>
              <a:off x="7796795" y="2706002"/>
              <a:ext cx="109110" cy="84715"/>
            </a:xfrm>
            <a:custGeom>
              <a:rect b="b" l="l" r="r" t="t"/>
              <a:pathLst>
                <a:path extrusionOk="0" h="3226" w="4155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79"/>
            <p:cNvSpPr/>
            <p:nvPr/>
          </p:nvSpPr>
          <p:spPr>
            <a:xfrm>
              <a:off x="7832745" y="2706002"/>
              <a:ext cx="37210" cy="24159"/>
            </a:xfrm>
            <a:custGeom>
              <a:rect b="b" l="l" r="r" t="t"/>
              <a:pathLst>
                <a:path extrusionOk="0" h="920" w="1417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79"/>
            <p:cNvSpPr/>
            <p:nvPr/>
          </p:nvSpPr>
          <p:spPr>
            <a:xfrm>
              <a:off x="7797058" y="2737672"/>
              <a:ext cx="109084" cy="53045"/>
            </a:xfrm>
            <a:custGeom>
              <a:rect b="b" l="l" r="r" t="t"/>
              <a:pathLst>
                <a:path extrusionOk="0" h="2020" w="4154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79"/>
            <p:cNvSpPr/>
            <p:nvPr/>
          </p:nvSpPr>
          <p:spPr>
            <a:xfrm>
              <a:off x="7809111" y="2621051"/>
              <a:ext cx="84715" cy="84741"/>
            </a:xfrm>
            <a:custGeom>
              <a:rect b="b" l="l" r="r" t="t"/>
              <a:pathLst>
                <a:path extrusionOk="0" h="3227" w="3226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79"/>
            <p:cNvSpPr/>
            <p:nvPr/>
          </p:nvSpPr>
          <p:spPr>
            <a:xfrm>
              <a:off x="7824447" y="2621051"/>
              <a:ext cx="71138" cy="76443"/>
            </a:xfrm>
            <a:custGeom>
              <a:rect b="b" l="l" r="r" t="t"/>
              <a:pathLst>
                <a:path extrusionOk="0" h="2911" w="2709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79"/>
            <p:cNvSpPr/>
            <p:nvPr/>
          </p:nvSpPr>
          <p:spPr>
            <a:xfrm>
              <a:off x="7814888" y="2658393"/>
              <a:ext cx="72661" cy="59715"/>
            </a:xfrm>
            <a:custGeom>
              <a:rect b="b" l="l" r="r" t="t"/>
              <a:pathLst>
                <a:path extrusionOk="0" h="2274" w="2767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79"/>
            <p:cNvSpPr/>
            <p:nvPr/>
          </p:nvSpPr>
          <p:spPr>
            <a:xfrm>
              <a:off x="7815151" y="2658393"/>
              <a:ext cx="72661" cy="59190"/>
            </a:xfrm>
            <a:custGeom>
              <a:rect b="b" l="l" r="r" t="t"/>
              <a:pathLst>
                <a:path extrusionOk="0" h="2254" w="2767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79"/>
            <p:cNvSpPr/>
            <p:nvPr/>
          </p:nvSpPr>
          <p:spPr>
            <a:xfrm>
              <a:off x="7796795" y="2749988"/>
              <a:ext cx="24422" cy="40729"/>
            </a:xfrm>
            <a:custGeom>
              <a:rect b="b" l="l" r="r" t="t"/>
              <a:pathLst>
                <a:path extrusionOk="0" h="1551" w="93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79"/>
            <p:cNvSpPr/>
            <p:nvPr/>
          </p:nvSpPr>
          <p:spPr>
            <a:xfrm>
              <a:off x="7881746" y="2749988"/>
              <a:ext cx="24159" cy="40729"/>
            </a:xfrm>
            <a:custGeom>
              <a:rect b="b" l="l" r="r" t="t"/>
              <a:pathLst>
                <a:path extrusionOk="0" h="1551" w="92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79"/>
          <p:cNvGrpSpPr/>
          <p:nvPr/>
        </p:nvGrpSpPr>
        <p:grpSpPr>
          <a:xfrm>
            <a:off x="7980773" y="2428802"/>
            <a:ext cx="353381" cy="358160"/>
            <a:chOff x="7980773" y="2428802"/>
            <a:chExt cx="353381" cy="358160"/>
          </a:xfrm>
        </p:grpSpPr>
        <p:sp>
          <p:nvSpPr>
            <p:cNvPr id="10054" name="Google Shape;10054;p79"/>
            <p:cNvSpPr/>
            <p:nvPr/>
          </p:nvSpPr>
          <p:spPr>
            <a:xfrm>
              <a:off x="8218504" y="2711779"/>
              <a:ext cx="115649" cy="75182"/>
            </a:xfrm>
            <a:custGeom>
              <a:rect b="b" l="l" r="r" t="t"/>
              <a:pathLst>
                <a:path extrusionOk="0" h="2863" w="4404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79"/>
            <p:cNvSpPr/>
            <p:nvPr/>
          </p:nvSpPr>
          <p:spPr>
            <a:xfrm>
              <a:off x="8218268" y="2727614"/>
              <a:ext cx="115623" cy="59348"/>
            </a:xfrm>
            <a:custGeom>
              <a:rect b="b" l="l" r="r" t="t"/>
              <a:pathLst>
                <a:path extrusionOk="0" h="2260" w="4403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79"/>
            <p:cNvSpPr/>
            <p:nvPr/>
          </p:nvSpPr>
          <p:spPr>
            <a:xfrm>
              <a:off x="8235600" y="2630872"/>
              <a:ext cx="29175" cy="63602"/>
            </a:xfrm>
            <a:custGeom>
              <a:rect b="b" l="l" r="r" t="t"/>
              <a:pathLst>
                <a:path extrusionOk="0" h="2422" w="1111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79"/>
            <p:cNvSpPr/>
            <p:nvPr/>
          </p:nvSpPr>
          <p:spPr>
            <a:xfrm>
              <a:off x="8247417" y="2625095"/>
              <a:ext cx="69379" cy="69379"/>
            </a:xfrm>
            <a:custGeom>
              <a:rect b="b" l="l" r="r" t="t"/>
              <a:pathLst>
                <a:path extrusionOk="0" h="2642" w="2642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79"/>
            <p:cNvSpPr/>
            <p:nvPr/>
          </p:nvSpPr>
          <p:spPr>
            <a:xfrm>
              <a:off x="8258971" y="2711779"/>
              <a:ext cx="34453" cy="14049"/>
            </a:xfrm>
            <a:custGeom>
              <a:rect b="b" l="l" r="r" t="t"/>
              <a:pathLst>
                <a:path extrusionOk="0" h="535" w="1312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79"/>
            <p:cNvSpPr/>
            <p:nvPr/>
          </p:nvSpPr>
          <p:spPr>
            <a:xfrm>
              <a:off x="8241640" y="2654244"/>
              <a:ext cx="69379" cy="63339"/>
            </a:xfrm>
            <a:custGeom>
              <a:rect b="b" l="l" r="r" t="t"/>
              <a:pathLst>
                <a:path extrusionOk="0" h="2412" w="2642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79"/>
            <p:cNvSpPr/>
            <p:nvPr/>
          </p:nvSpPr>
          <p:spPr>
            <a:xfrm>
              <a:off x="8241640" y="2654191"/>
              <a:ext cx="69143" cy="62157"/>
            </a:xfrm>
            <a:custGeom>
              <a:rect b="b" l="l" r="r" t="t"/>
              <a:pathLst>
                <a:path extrusionOk="0" h="2367" w="2633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79"/>
            <p:cNvSpPr/>
            <p:nvPr/>
          </p:nvSpPr>
          <p:spPr>
            <a:xfrm>
              <a:off x="8218504" y="2740692"/>
              <a:ext cx="23161" cy="46270"/>
            </a:xfrm>
            <a:custGeom>
              <a:rect b="b" l="l" r="r" t="t"/>
              <a:pathLst>
                <a:path extrusionOk="0" h="1762" w="882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79"/>
            <p:cNvSpPr/>
            <p:nvPr/>
          </p:nvSpPr>
          <p:spPr>
            <a:xfrm>
              <a:off x="8310756" y="2740692"/>
              <a:ext cx="23135" cy="46270"/>
            </a:xfrm>
            <a:custGeom>
              <a:rect b="b" l="l" r="r" t="t"/>
              <a:pathLst>
                <a:path extrusionOk="0" h="1762" w="881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79"/>
            <p:cNvSpPr/>
            <p:nvPr/>
          </p:nvSpPr>
          <p:spPr>
            <a:xfrm>
              <a:off x="8009659" y="2607737"/>
              <a:ext cx="46270" cy="40493"/>
            </a:xfrm>
            <a:custGeom>
              <a:rect b="b" l="l" r="r" t="t"/>
              <a:pathLst>
                <a:path extrusionOk="0" h="1542" w="1762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79"/>
            <p:cNvSpPr/>
            <p:nvPr/>
          </p:nvSpPr>
          <p:spPr>
            <a:xfrm>
              <a:off x="8009659" y="2607737"/>
              <a:ext cx="31696" cy="40493"/>
            </a:xfrm>
            <a:custGeom>
              <a:rect b="b" l="l" r="r" t="t"/>
              <a:pathLst>
                <a:path extrusionOk="0" h="1542" w="1207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79"/>
            <p:cNvSpPr/>
            <p:nvPr/>
          </p:nvSpPr>
          <p:spPr>
            <a:xfrm>
              <a:off x="7980773" y="2706002"/>
              <a:ext cx="104068" cy="80960"/>
            </a:xfrm>
            <a:custGeom>
              <a:rect b="b" l="l" r="r" t="t"/>
              <a:pathLst>
                <a:path extrusionOk="0" h="3083" w="3963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79"/>
            <p:cNvSpPr/>
            <p:nvPr/>
          </p:nvSpPr>
          <p:spPr>
            <a:xfrm>
              <a:off x="8015200" y="2706002"/>
              <a:ext cx="35215" cy="23161"/>
            </a:xfrm>
            <a:custGeom>
              <a:rect b="b" l="l" r="r" t="t"/>
              <a:pathLst>
                <a:path extrusionOk="0" h="882" w="1341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79"/>
            <p:cNvSpPr/>
            <p:nvPr/>
          </p:nvSpPr>
          <p:spPr>
            <a:xfrm>
              <a:off x="7980773" y="2736411"/>
              <a:ext cx="104068" cy="50551"/>
            </a:xfrm>
            <a:custGeom>
              <a:rect b="b" l="l" r="r" t="t"/>
              <a:pathLst>
                <a:path extrusionOk="0" h="1925" w="3963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79"/>
            <p:cNvSpPr/>
            <p:nvPr/>
          </p:nvSpPr>
          <p:spPr>
            <a:xfrm>
              <a:off x="7992327" y="2625095"/>
              <a:ext cx="80960" cy="80933"/>
            </a:xfrm>
            <a:custGeom>
              <a:rect b="b" l="l" r="r" t="t"/>
              <a:pathLst>
                <a:path extrusionOk="0" h="3082" w="3083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79"/>
            <p:cNvSpPr/>
            <p:nvPr/>
          </p:nvSpPr>
          <p:spPr>
            <a:xfrm>
              <a:off x="8007164" y="2625095"/>
              <a:ext cx="67620" cy="72898"/>
            </a:xfrm>
            <a:custGeom>
              <a:rect b="b" l="l" r="r" t="t"/>
              <a:pathLst>
                <a:path extrusionOk="0" h="2776" w="2575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79"/>
            <p:cNvSpPr/>
            <p:nvPr/>
          </p:nvSpPr>
          <p:spPr>
            <a:xfrm>
              <a:off x="7998104" y="2660809"/>
              <a:ext cx="69379" cy="56774"/>
            </a:xfrm>
            <a:custGeom>
              <a:rect b="b" l="l" r="r" t="t"/>
              <a:pathLst>
                <a:path extrusionOk="0" h="2162" w="2642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79"/>
            <p:cNvSpPr/>
            <p:nvPr/>
          </p:nvSpPr>
          <p:spPr>
            <a:xfrm>
              <a:off x="7998104" y="2660914"/>
              <a:ext cx="69379" cy="56170"/>
            </a:xfrm>
            <a:custGeom>
              <a:rect b="b" l="l" r="r" t="t"/>
              <a:pathLst>
                <a:path extrusionOk="0" h="2139" w="2642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79"/>
            <p:cNvSpPr/>
            <p:nvPr/>
          </p:nvSpPr>
          <p:spPr>
            <a:xfrm>
              <a:off x="7980773" y="2748228"/>
              <a:ext cx="23135" cy="38733"/>
            </a:xfrm>
            <a:custGeom>
              <a:rect b="b" l="l" r="r" t="t"/>
              <a:pathLst>
                <a:path extrusionOk="0" h="1475" w="881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79"/>
            <p:cNvSpPr/>
            <p:nvPr/>
          </p:nvSpPr>
          <p:spPr>
            <a:xfrm>
              <a:off x="8061680" y="2748228"/>
              <a:ext cx="23161" cy="38733"/>
            </a:xfrm>
            <a:custGeom>
              <a:rect b="b" l="l" r="r" t="t"/>
              <a:pathLst>
                <a:path extrusionOk="0" h="1475" w="882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79"/>
            <p:cNvSpPr/>
            <p:nvPr/>
          </p:nvSpPr>
          <p:spPr>
            <a:xfrm>
              <a:off x="8101411" y="2428802"/>
              <a:ext cx="103806" cy="103832"/>
            </a:xfrm>
            <a:custGeom>
              <a:rect b="b" l="l" r="r" t="t"/>
              <a:pathLst>
                <a:path extrusionOk="0" h="3954" w="3953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79"/>
            <p:cNvSpPr/>
            <p:nvPr/>
          </p:nvSpPr>
          <p:spPr>
            <a:xfrm>
              <a:off x="8129536" y="2428802"/>
              <a:ext cx="75944" cy="103832"/>
            </a:xfrm>
            <a:custGeom>
              <a:rect b="b" l="l" r="r" t="t"/>
              <a:pathLst>
                <a:path extrusionOk="0" h="3954" w="2892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79"/>
            <p:cNvSpPr/>
            <p:nvPr/>
          </p:nvSpPr>
          <p:spPr>
            <a:xfrm>
              <a:off x="8100650" y="2507214"/>
              <a:ext cx="104068" cy="80960"/>
            </a:xfrm>
            <a:custGeom>
              <a:rect b="b" l="l" r="r" t="t"/>
              <a:pathLst>
                <a:path extrusionOk="0" h="3083" w="3963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79"/>
            <p:cNvSpPr/>
            <p:nvPr/>
          </p:nvSpPr>
          <p:spPr>
            <a:xfrm>
              <a:off x="8135076" y="2507214"/>
              <a:ext cx="35215" cy="23161"/>
            </a:xfrm>
            <a:custGeom>
              <a:rect b="b" l="l" r="r" t="t"/>
              <a:pathLst>
                <a:path extrusionOk="0" h="882" w="1341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79"/>
            <p:cNvSpPr/>
            <p:nvPr/>
          </p:nvSpPr>
          <p:spPr>
            <a:xfrm>
              <a:off x="8100650" y="2537623"/>
              <a:ext cx="104068" cy="50551"/>
            </a:xfrm>
            <a:custGeom>
              <a:rect b="b" l="l" r="r" t="t"/>
              <a:pathLst>
                <a:path extrusionOk="0" h="1925" w="3963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79"/>
            <p:cNvSpPr/>
            <p:nvPr/>
          </p:nvSpPr>
          <p:spPr>
            <a:xfrm>
              <a:off x="8117981" y="2462047"/>
              <a:ext cx="69405" cy="56748"/>
            </a:xfrm>
            <a:custGeom>
              <a:rect b="b" l="l" r="r" t="t"/>
              <a:pathLst>
                <a:path extrusionOk="0" h="2161" w="2643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79"/>
            <p:cNvSpPr/>
            <p:nvPr/>
          </p:nvSpPr>
          <p:spPr>
            <a:xfrm>
              <a:off x="8117981" y="2462020"/>
              <a:ext cx="69405" cy="56275"/>
            </a:xfrm>
            <a:custGeom>
              <a:rect b="b" l="l" r="r" t="t"/>
              <a:pathLst>
                <a:path extrusionOk="0" h="2143" w="2643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79"/>
            <p:cNvSpPr/>
            <p:nvPr/>
          </p:nvSpPr>
          <p:spPr>
            <a:xfrm>
              <a:off x="8100650" y="2549440"/>
              <a:ext cx="23135" cy="38733"/>
            </a:xfrm>
            <a:custGeom>
              <a:rect b="b" l="l" r="r" t="t"/>
              <a:pathLst>
                <a:path extrusionOk="0" h="1475" w="881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79"/>
            <p:cNvSpPr/>
            <p:nvPr/>
          </p:nvSpPr>
          <p:spPr>
            <a:xfrm>
              <a:off x="8181557" y="2549440"/>
              <a:ext cx="23161" cy="38733"/>
            </a:xfrm>
            <a:custGeom>
              <a:rect b="b" l="l" r="r" t="t"/>
              <a:pathLst>
                <a:path extrusionOk="0" h="1475" w="882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79"/>
            <p:cNvSpPr/>
            <p:nvPr/>
          </p:nvSpPr>
          <p:spPr>
            <a:xfrm>
              <a:off x="8082136" y="2607869"/>
              <a:ext cx="144351" cy="115728"/>
            </a:xfrm>
            <a:custGeom>
              <a:rect b="b" l="l" r="r" t="t"/>
              <a:pathLst>
                <a:path extrusionOk="0" h="4407" w="5497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79"/>
          <p:cNvGrpSpPr/>
          <p:nvPr/>
        </p:nvGrpSpPr>
        <p:grpSpPr>
          <a:xfrm>
            <a:off x="4886058" y="4291240"/>
            <a:ext cx="346343" cy="343953"/>
            <a:chOff x="4886058" y="4291240"/>
            <a:chExt cx="346343" cy="343953"/>
          </a:xfrm>
        </p:grpSpPr>
        <p:sp>
          <p:nvSpPr>
            <p:cNvPr id="10085" name="Google Shape;10085;p79"/>
            <p:cNvSpPr/>
            <p:nvPr/>
          </p:nvSpPr>
          <p:spPr>
            <a:xfrm>
              <a:off x="5133611" y="4474508"/>
              <a:ext cx="40493" cy="39994"/>
            </a:xfrm>
            <a:custGeom>
              <a:rect b="b" l="l" r="r" t="t"/>
              <a:pathLst>
                <a:path extrusionOk="0" h="1523" w="1542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79"/>
            <p:cNvSpPr/>
            <p:nvPr/>
          </p:nvSpPr>
          <p:spPr>
            <a:xfrm>
              <a:off x="5093407" y="4474508"/>
              <a:ext cx="66123" cy="39994"/>
            </a:xfrm>
            <a:custGeom>
              <a:rect b="b" l="l" r="r" t="t"/>
              <a:pathLst>
                <a:path extrusionOk="0" h="1523" w="2518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79"/>
            <p:cNvSpPr/>
            <p:nvPr/>
          </p:nvSpPr>
          <p:spPr>
            <a:xfrm>
              <a:off x="5133112" y="4408674"/>
              <a:ext cx="22137" cy="43986"/>
            </a:xfrm>
            <a:custGeom>
              <a:rect b="b" l="l" r="r" t="t"/>
              <a:pathLst>
                <a:path extrusionOk="0" h="1675" w="843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79"/>
            <p:cNvSpPr/>
            <p:nvPr/>
          </p:nvSpPr>
          <p:spPr>
            <a:xfrm>
              <a:off x="4985084" y="4474508"/>
              <a:ext cx="40493" cy="39994"/>
            </a:xfrm>
            <a:custGeom>
              <a:rect b="b" l="l" r="r" t="t"/>
              <a:pathLst>
                <a:path extrusionOk="0" h="1523" w="1542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79"/>
            <p:cNvSpPr/>
            <p:nvPr/>
          </p:nvSpPr>
          <p:spPr>
            <a:xfrm>
              <a:off x="4944880" y="4474508"/>
              <a:ext cx="66123" cy="39994"/>
            </a:xfrm>
            <a:custGeom>
              <a:rect b="b" l="l" r="r" t="t"/>
              <a:pathLst>
                <a:path extrusionOk="0" h="1523" w="2518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79"/>
            <p:cNvSpPr/>
            <p:nvPr/>
          </p:nvSpPr>
          <p:spPr>
            <a:xfrm>
              <a:off x="4984585" y="4408674"/>
              <a:ext cx="22137" cy="43986"/>
            </a:xfrm>
            <a:custGeom>
              <a:rect b="b" l="l" r="r" t="t"/>
              <a:pathLst>
                <a:path extrusionOk="0" h="1675" w="843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79"/>
            <p:cNvSpPr/>
            <p:nvPr/>
          </p:nvSpPr>
          <p:spPr>
            <a:xfrm>
              <a:off x="5059479" y="4476530"/>
              <a:ext cx="54043" cy="54043"/>
            </a:xfrm>
            <a:custGeom>
              <a:rect b="b" l="l" r="r" t="t"/>
              <a:pathLst>
                <a:path extrusionOk="0" h="2058" w="2058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79"/>
            <p:cNvSpPr/>
            <p:nvPr/>
          </p:nvSpPr>
          <p:spPr>
            <a:xfrm>
              <a:off x="5005436" y="4476530"/>
              <a:ext cx="86238" cy="54043"/>
            </a:xfrm>
            <a:custGeom>
              <a:rect b="b" l="l" r="r" t="t"/>
              <a:pathLst>
                <a:path extrusionOk="0" h="2058" w="3284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79"/>
            <p:cNvSpPr/>
            <p:nvPr/>
          </p:nvSpPr>
          <p:spPr>
            <a:xfrm>
              <a:off x="5059715" y="4394835"/>
              <a:ext cx="29936" cy="59847"/>
            </a:xfrm>
            <a:custGeom>
              <a:rect b="b" l="l" r="r" t="t"/>
              <a:pathLst>
                <a:path extrusionOk="0" h="2279" w="114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79"/>
            <p:cNvSpPr/>
            <p:nvPr/>
          </p:nvSpPr>
          <p:spPr>
            <a:xfrm>
              <a:off x="5029070" y="4394835"/>
              <a:ext cx="45509" cy="59847"/>
            </a:xfrm>
            <a:custGeom>
              <a:rect b="b" l="l" r="r" t="t"/>
              <a:pathLst>
                <a:path extrusionOk="0" h="2279" w="1733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79"/>
            <p:cNvSpPr/>
            <p:nvPr/>
          </p:nvSpPr>
          <p:spPr>
            <a:xfrm>
              <a:off x="4962711" y="4408674"/>
              <a:ext cx="29175" cy="43986"/>
            </a:xfrm>
            <a:custGeom>
              <a:rect b="b" l="l" r="r" t="t"/>
              <a:pathLst>
                <a:path extrusionOk="0" h="1675" w="1111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79"/>
            <p:cNvSpPr/>
            <p:nvPr/>
          </p:nvSpPr>
          <p:spPr>
            <a:xfrm>
              <a:off x="5111237" y="4408674"/>
              <a:ext cx="29175" cy="43986"/>
            </a:xfrm>
            <a:custGeom>
              <a:rect b="b" l="l" r="r" t="t"/>
              <a:pathLst>
                <a:path extrusionOk="0" h="1675" w="1111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79"/>
            <p:cNvSpPr/>
            <p:nvPr/>
          </p:nvSpPr>
          <p:spPr>
            <a:xfrm>
              <a:off x="4886058" y="4291240"/>
              <a:ext cx="346343" cy="343953"/>
            </a:xfrm>
            <a:custGeom>
              <a:rect b="b" l="l" r="r" t="t"/>
              <a:pathLst>
                <a:path extrusionOk="0" h="13098" w="13189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8" name="Google Shape;10098;p79"/>
          <p:cNvGrpSpPr/>
          <p:nvPr/>
        </p:nvGrpSpPr>
        <p:grpSpPr>
          <a:xfrm>
            <a:off x="5344216" y="4291056"/>
            <a:ext cx="304616" cy="343560"/>
            <a:chOff x="5344216" y="4291056"/>
            <a:chExt cx="304616" cy="343560"/>
          </a:xfrm>
        </p:grpSpPr>
        <p:sp>
          <p:nvSpPr>
            <p:cNvPr id="10099" name="Google Shape;10099;p79"/>
            <p:cNvSpPr/>
            <p:nvPr/>
          </p:nvSpPr>
          <p:spPr>
            <a:xfrm>
              <a:off x="5344216" y="4297148"/>
              <a:ext cx="251334" cy="247264"/>
            </a:xfrm>
            <a:custGeom>
              <a:rect b="b" l="l" r="r" t="t"/>
              <a:pathLst>
                <a:path extrusionOk="0" h="9416" w="9571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79"/>
            <p:cNvSpPr/>
            <p:nvPr/>
          </p:nvSpPr>
          <p:spPr>
            <a:xfrm>
              <a:off x="5544501" y="4291056"/>
              <a:ext cx="55330" cy="53807"/>
            </a:xfrm>
            <a:custGeom>
              <a:rect b="b" l="l" r="r" t="t"/>
              <a:pathLst>
                <a:path extrusionOk="0" h="2049" w="2107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79"/>
            <p:cNvSpPr/>
            <p:nvPr/>
          </p:nvSpPr>
          <p:spPr>
            <a:xfrm>
              <a:off x="5349494" y="4566497"/>
              <a:ext cx="102309" cy="68118"/>
            </a:xfrm>
            <a:custGeom>
              <a:rect b="b" l="l" r="r" t="t"/>
              <a:pathLst>
                <a:path extrusionOk="0" h="2594" w="3896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79"/>
            <p:cNvSpPr/>
            <p:nvPr/>
          </p:nvSpPr>
          <p:spPr>
            <a:xfrm>
              <a:off x="5447996" y="4480784"/>
              <a:ext cx="102309" cy="153831"/>
            </a:xfrm>
            <a:custGeom>
              <a:rect b="b" l="l" r="r" t="t"/>
              <a:pathLst>
                <a:path extrusionOk="0" h="5858" w="3896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79"/>
            <p:cNvSpPr/>
            <p:nvPr/>
          </p:nvSpPr>
          <p:spPr>
            <a:xfrm>
              <a:off x="5546523" y="4388297"/>
              <a:ext cx="102309" cy="246319"/>
            </a:xfrm>
            <a:custGeom>
              <a:rect b="b" l="l" r="r" t="t"/>
              <a:pathLst>
                <a:path extrusionOk="0" h="9380" w="3896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79"/>
            <p:cNvSpPr/>
            <p:nvPr/>
          </p:nvSpPr>
          <p:spPr>
            <a:xfrm>
              <a:off x="5349731" y="4566497"/>
              <a:ext cx="8587" cy="68118"/>
            </a:xfrm>
            <a:custGeom>
              <a:rect b="b" l="l" r="r" t="t"/>
              <a:pathLst>
                <a:path extrusionOk="0" h="2594" w="327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79"/>
            <p:cNvSpPr/>
            <p:nvPr/>
          </p:nvSpPr>
          <p:spPr>
            <a:xfrm>
              <a:off x="5447996" y="4480784"/>
              <a:ext cx="8823" cy="153831"/>
            </a:xfrm>
            <a:custGeom>
              <a:rect b="b" l="l" r="r" t="t"/>
              <a:pathLst>
                <a:path extrusionOk="0" h="5858" w="336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79"/>
            <p:cNvSpPr/>
            <p:nvPr/>
          </p:nvSpPr>
          <p:spPr>
            <a:xfrm>
              <a:off x="5546523" y="4388297"/>
              <a:ext cx="8823" cy="246319"/>
            </a:xfrm>
            <a:custGeom>
              <a:rect b="b" l="l" r="r" t="t"/>
              <a:pathLst>
                <a:path extrusionOk="0" h="9380" w="336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79"/>
            <p:cNvSpPr/>
            <p:nvPr/>
          </p:nvSpPr>
          <p:spPr>
            <a:xfrm>
              <a:off x="5365828" y="4585089"/>
              <a:ext cx="68381" cy="11082"/>
            </a:xfrm>
            <a:custGeom>
              <a:rect b="b" l="l" r="r" t="t"/>
              <a:pathLst>
                <a:path extrusionOk="0" h="422" w="2604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79"/>
            <p:cNvSpPr/>
            <p:nvPr/>
          </p:nvSpPr>
          <p:spPr>
            <a:xfrm>
              <a:off x="5464592" y="4499376"/>
              <a:ext cx="68381" cy="11108"/>
            </a:xfrm>
            <a:custGeom>
              <a:rect b="b" l="l" r="r" t="t"/>
              <a:pathLst>
                <a:path extrusionOk="0" h="423" w="2604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79"/>
            <p:cNvSpPr/>
            <p:nvPr/>
          </p:nvSpPr>
          <p:spPr>
            <a:xfrm>
              <a:off x="5562516" y="4406889"/>
              <a:ext cx="70324" cy="11108"/>
            </a:xfrm>
            <a:custGeom>
              <a:rect b="b" l="l" r="r" t="t"/>
              <a:pathLst>
                <a:path extrusionOk="0" h="423" w="2678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0" name="Google Shape;10110;p79"/>
          <p:cNvGrpSpPr/>
          <p:nvPr/>
        </p:nvGrpSpPr>
        <p:grpSpPr>
          <a:xfrm>
            <a:off x="6279999" y="4264422"/>
            <a:ext cx="204093" cy="343743"/>
            <a:chOff x="6271562" y="4290872"/>
            <a:chExt cx="204093" cy="343743"/>
          </a:xfrm>
        </p:grpSpPr>
        <p:sp>
          <p:nvSpPr>
            <p:cNvPr id="10111" name="Google Shape;10111;p79"/>
            <p:cNvSpPr/>
            <p:nvPr/>
          </p:nvSpPr>
          <p:spPr>
            <a:xfrm>
              <a:off x="6298452" y="4602421"/>
              <a:ext cx="150312" cy="10845"/>
            </a:xfrm>
            <a:custGeom>
              <a:rect b="b" l="l" r="r" t="t"/>
              <a:pathLst>
                <a:path extrusionOk="0" h="413" w="5724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79"/>
            <p:cNvSpPr/>
            <p:nvPr/>
          </p:nvSpPr>
          <p:spPr>
            <a:xfrm>
              <a:off x="6368330" y="4290872"/>
              <a:ext cx="10583" cy="343743"/>
            </a:xfrm>
            <a:custGeom>
              <a:rect b="b" l="l" r="r" t="t"/>
              <a:pathLst>
                <a:path extrusionOk="0" h="13090" w="403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79"/>
            <p:cNvSpPr/>
            <p:nvPr/>
          </p:nvSpPr>
          <p:spPr>
            <a:xfrm>
              <a:off x="6287160" y="4511351"/>
              <a:ext cx="33403" cy="123264"/>
            </a:xfrm>
            <a:custGeom>
              <a:rect b="b" l="l" r="r" t="t"/>
              <a:pathLst>
                <a:path extrusionOk="0" h="4694" w="1272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79"/>
            <p:cNvSpPr/>
            <p:nvPr/>
          </p:nvSpPr>
          <p:spPr>
            <a:xfrm>
              <a:off x="6426522" y="4511088"/>
              <a:ext cx="33298" cy="123527"/>
            </a:xfrm>
            <a:custGeom>
              <a:rect b="b" l="l" r="r" t="t"/>
              <a:pathLst>
                <a:path extrusionOk="0" h="4704" w="1268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79"/>
            <p:cNvSpPr/>
            <p:nvPr/>
          </p:nvSpPr>
          <p:spPr>
            <a:xfrm>
              <a:off x="6368330" y="4511193"/>
              <a:ext cx="10583" cy="21402"/>
            </a:xfrm>
            <a:custGeom>
              <a:rect b="b" l="l" r="r" t="t"/>
              <a:pathLst>
                <a:path extrusionOk="0" h="815" w="403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79"/>
            <p:cNvSpPr/>
            <p:nvPr/>
          </p:nvSpPr>
          <p:spPr>
            <a:xfrm>
              <a:off x="6306251" y="4511115"/>
              <a:ext cx="14338" cy="21481"/>
            </a:xfrm>
            <a:custGeom>
              <a:rect b="b" l="l" r="r" t="t"/>
              <a:pathLst>
                <a:path extrusionOk="0" h="818" w="546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79"/>
            <p:cNvSpPr/>
            <p:nvPr/>
          </p:nvSpPr>
          <p:spPr>
            <a:xfrm>
              <a:off x="6426653" y="4511088"/>
              <a:ext cx="14574" cy="21507"/>
            </a:xfrm>
            <a:custGeom>
              <a:rect b="b" l="l" r="r" t="t"/>
              <a:pathLst>
                <a:path extrusionOk="0" h="819" w="555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79"/>
            <p:cNvSpPr/>
            <p:nvPr/>
          </p:nvSpPr>
          <p:spPr>
            <a:xfrm>
              <a:off x="6282118" y="4328502"/>
              <a:ext cx="182743" cy="193536"/>
            </a:xfrm>
            <a:custGeom>
              <a:rect b="b" l="l" r="r" t="t"/>
              <a:pathLst>
                <a:path extrusionOk="0" h="7370" w="6959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79"/>
            <p:cNvSpPr/>
            <p:nvPr/>
          </p:nvSpPr>
          <p:spPr>
            <a:xfrm>
              <a:off x="6282381" y="4328503"/>
              <a:ext cx="182481" cy="16097"/>
            </a:xfrm>
            <a:custGeom>
              <a:rect b="b" l="l" r="r" t="t"/>
              <a:pathLst>
                <a:path extrusionOk="0" h="613" w="6949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79"/>
            <p:cNvSpPr/>
            <p:nvPr/>
          </p:nvSpPr>
          <p:spPr>
            <a:xfrm>
              <a:off x="6271562" y="4312405"/>
              <a:ext cx="204093" cy="21638"/>
            </a:xfrm>
            <a:custGeom>
              <a:rect b="b" l="l" r="r" t="t"/>
              <a:pathLst>
                <a:path extrusionOk="0" h="824" w="7772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79"/>
            <p:cNvSpPr/>
            <p:nvPr/>
          </p:nvSpPr>
          <p:spPr>
            <a:xfrm>
              <a:off x="6299713" y="4375482"/>
              <a:ext cx="145034" cy="104620"/>
            </a:xfrm>
            <a:custGeom>
              <a:rect b="b" l="l" r="r" t="t"/>
              <a:pathLst>
                <a:path extrusionOk="0" h="3984" w="5523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79"/>
            <p:cNvSpPr/>
            <p:nvPr/>
          </p:nvSpPr>
          <p:spPr>
            <a:xfrm>
              <a:off x="6271562" y="4323224"/>
              <a:ext cx="204093" cy="10819"/>
            </a:xfrm>
            <a:custGeom>
              <a:rect b="b" l="l" r="r" t="t"/>
              <a:pathLst>
                <a:path extrusionOk="0" h="412" w="7772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79"/>
          <p:cNvGrpSpPr/>
          <p:nvPr/>
        </p:nvGrpSpPr>
        <p:grpSpPr>
          <a:xfrm>
            <a:off x="6639491" y="4329238"/>
            <a:ext cx="344085" cy="267195"/>
            <a:chOff x="6639491" y="4329238"/>
            <a:chExt cx="344085" cy="267195"/>
          </a:xfrm>
        </p:grpSpPr>
        <p:sp>
          <p:nvSpPr>
            <p:cNvPr id="10124" name="Google Shape;10124;p79"/>
            <p:cNvSpPr/>
            <p:nvPr/>
          </p:nvSpPr>
          <p:spPr>
            <a:xfrm>
              <a:off x="6697788" y="4352609"/>
              <a:ext cx="275467" cy="177465"/>
            </a:xfrm>
            <a:custGeom>
              <a:rect b="b" l="l" r="r" t="t"/>
              <a:pathLst>
                <a:path extrusionOk="0" h="6758" w="1049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79"/>
            <p:cNvSpPr/>
            <p:nvPr/>
          </p:nvSpPr>
          <p:spPr>
            <a:xfrm>
              <a:off x="6735734" y="4530311"/>
              <a:ext cx="46533" cy="22137"/>
            </a:xfrm>
            <a:custGeom>
              <a:rect b="b" l="l" r="r" t="t"/>
              <a:pathLst>
                <a:path extrusionOk="0" h="843" w="1772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79"/>
            <p:cNvSpPr/>
            <p:nvPr/>
          </p:nvSpPr>
          <p:spPr>
            <a:xfrm>
              <a:off x="6746290" y="4472250"/>
              <a:ext cx="35976" cy="58087"/>
            </a:xfrm>
            <a:custGeom>
              <a:rect b="b" l="l" r="r" t="t"/>
              <a:pathLst>
                <a:path extrusionOk="0" h="2212" w="137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79"/>
            <p:cNvSpPr/>
            <p:nvPr/>
          </p:nvSpPr>
          <p:spPr>
            <a:xfrm>
              <a:off x="6701307" y="4462455"/>
              <a:ext cx="39994" cy="23897"/>
            </a:xfrm>
            <a:custGeom>
              <a:rect b="b" l="l" r="r" t="t"/>
              <a:pathLst>
                <a:path extrusionOk="0" h="910" w="1523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79"/>
            <p:cNvSpPr/>
            <p:nvPr/>
          </p:nvSpPr>
          <p:spPr>
            <a:xfrm>
              <a:off x="6697788" y="4352609"/>
              <a:ext cx="9086" cy="109609"/>
            </a:xfrm>
            <a:custGeom>
              <a:rect b="b" l="l" r="r" t="t"/>
              <a:pathLst>
                <a:path extrusionOk="0" h="4174" w="346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79"/>
            <p:cNvSpPr/>
            <p:nvPr/>
          </p:nvSpPr>
          <p:spPr>
            <a:xfrm>
              <a:off x="6697788" y="4351874"/>
              <a:ext cx="275467" cy="9060"/>
            </a:xfrm>
            <a:custGeom>
              <a:rect b="b" l="l" r="r" t="t"/>
              <a:pathLst>
                <a:path extrusionOk="0" h="345" w="1049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79"/>
            <p:cNvSpPr/>
            <p:nvPr/>
          </p:nvSpPr>
          <p:spPr>
            <a:xfrm>
              <a:off x="6726201" y="4529050"/>
              <a:ext cx="257374" cy="24658"/>
            </a:xfrm>
            <a:custGeom>
              <a:rect b="b" l="l" r="r" t="t"/>
              <a:pathLst>
                <a:path extrusionOk="0" h="939" w="9801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79"/>
            <p:cNvSpPr/>
            <p:nvPr/>
          </p:nvSpPr>
          <p:spPr>
            <a:xfrm>
              <a:off x="6687757" y="4329238"/>
              <a:ext cx="295819" cy="24422"/>
            </a:xfrm>
            <a:custGeom>
              <a:rect b="b" l="l" r="r" t="t"/>
              <a:pathLst>
                <a:path extrusionOk="0" h="930" w="11265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79"/>
            <p:cNvSpPr/>
            <p:nvPr/>
          </p:nvSpPr>
          <p:spPr>
            <a:xfrm>
              <a:off x="6799073" y="4445097"/>
              <a:ext cx="23398" cy="54306"/>
            </a:xfrm>
            <a:custGeom>
              <a:rect b="b" l="l" r="r" t="t"/>
              <a:pathLst>
                <a:path extrusionOk="0" h="2068" w="891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79"/>
            <p:cNvSpPr/>
            <p:nvPr/>
          </p:nvSpPr>
          <p:spPr>
            <a:xfrm>
              <a:off x="6838778" y="4421988"/>
              <a:ext cx="23398" cy="77414"/>
            </a:xfrm>
            <a:custGeom>
              <a:rect b="b" l="l" r="r" t="t"/>
              <a:pathLst>
                <a:path extrusionOk="0" h="2948" w="891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79"/>
            <p:cNvSpPr/>
            <p:nvPr/>
          </p:nvSpPr>
          <p:spPr>
            <a:xfrm>
              <a:off x="6877485" y="4435801"/>
              <a:ext cx="23161" cy="63365"/>
            </a:xfrm>
            <a:custGeom>
              <a:rect b="b" l="l" r="r" t="t"/>
              <a:pathLst>
                <a:path extrusionOk="0" h="2413" w="882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79"/>
            <p:cNvSpPr/>
            <p:nvPr/>
          </p:nvSpPr>
          <p:spPr>
            <a:xfrm>
              <a:off x="6918214" y="4390319"/>
              <a:ext cx="23398" cy="108848"/>
            </a:xfrm>
            <a:custGeom>
              <a:rect b="b" l="l" r="r" t="t"/>
              <a:pathLst>
                <a:path extrusionOk="0" h="4145" w="891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79"/>
            <p:cNvSpPr/>
            <p:nvPr/>
          </p:nvSpPr>
          <p:spPr>
            <a:xfrm>
              <a:off x="6720923" y="4382283"/>
              <a:ext cx="44248" cy="11082"/>
            </a:xfrm>
            <a:custGeom>
              <a:rect b="b" l="l" r="r" t="t"/>
              <a:pathLst>
                <a:path extrusionOk="0" h="422" w="1685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79"/>
            <p:cNvSpPr/>
            <p:nvPr/>
          </p:nvSpPr>
          <p:spPr>
            <a:xfrm>
              <a:off x="6720923" y="4400875"/>
              <a:ext cx="60345" cy="11082"/>
            </a:xfrm>
            <a:custGeom>
              <a:rect b="b" l="l" r="r" t="t"/>
              <a:pathLst>
                <a:path extrusionOk="0" h="422" w="2298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79"/>
            <p:cNvSpPr/>
            <p:nvPr/>
          </p:nvSpPr>
          <p:spPr>
            <a:xfrm>
              <a:off x="6720923" y="4419231"/>
              <a:ext cx="60345" cy="11082"/>
            </a:xfrm>
            <a:custGeom>
              <a:rect b="b" l="l" r="r" t="t"/>
              <a:pathLst>
                <a:path extrusionOk="0" h="422" w="2298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79"/>
            <p:cNvSpPr/>
            <p:nvPr/>
          </p:nvSpPr>
          <p:spPr>
            <a:xfrm>
              <a:off x="6720923" y="4437560"/>
              <a:ext cx="60345" cy="11082"/>
            </a:xfrm>
            <a:custGeom>
              <a:rect b="b" l="l" r="r" t="t"/>
              <a:pathLst>
                <a:path extrusionOk="0" h="422" w="2298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79"/>
            <p:cNvSpPr/>
            <p:nvPr/>
          </p:nvSpPr>
          <p:spPr>
            <a:xfrm>
              <a:off x="6639491" y="4461956"/>
              <a:ext cx="134740" cy="134477"/>
            </a:xfrm>
            <a:custGeom>
              <a:rect b="b" l="l" r="r" t="t"/>
              <a:pathLst>
                <a:path extrusionOk="0" h="5121" w="5131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79"/>
            <p:cNvSpPr/>
            <p:nvPr/>
          </p:nvSpPr>
          <p:spPr>
            <a:xfrm>
              <a:off x="6673918" y="4502396"/>
              <a:ext cx="29936" cy="53807"/>
            </a:xfrm>
            <a:custGeom>
              <a:rect b="b" l="l" r="r" t="t"/>
              <a:pathLst>
                <a:path extrusionOk="0" h="2049" w="114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2" name="Google Shape;10142;p79"/>
          <p:cNvGrpSpPr/>
          <p:nvPr/>
        </p:nvGrpSpPr>
        <p:grpSpPr>
          <a:xfrm>
            <a:off x="7133336" y="4291056"/>
            <a:ext cx="232979" cy="343560"/>
            <a:chOff x="7133336" y="4291056"/>
            <a:chExt cx="232979" cy="343560"/>
          </a:xfrm>
        </p:grpSpPr>
        <p:sp>
          <p:nvSpPr>
            <p:cNvPr id="10143" name="Google Shape;10143;p79"/>
            <p:cNvSpPr/>
            <p:nvPr/>
          </p:nvSpPr>
          <p:spPr>
            <a:xfrm>
              <a:off x="7224800" y="4396358"/>
              <a:ext cx="49789" cy="50025"/>
            </a:xfrm>
            <a:custGeom>
              <a:rect b="b" l="l" r="r" t="t"/>
              <a:pathLst>
                <a:path extrusionOk="0" h="1905" w="1896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79"/>
            <p:cNvSpPr/>
            <p:nvPr/>
          </p:nvSpPr>
          <p:spPr>
            <a:xfrm>
              <a:off x="7224800" y="4396358"/>
              <a:ext cx="50052" cy="27652"/>
            </a:xfrm>
            <a:custGeom>
              <a:rect b="b" l="l" r="r" t="t"/>
              <a:pathLst>
                <a:path extrusionOk="0" h="1053" w="1906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79"/>
            <p:cNvSpPr/>
            <p:nvPr/>
          </p:nvSpPr>
          <p:spPr>
            <a:xfrm>
              <a:off x="7199932" y="4291056"/>
              <a:ext cx="99788" cy="77414"/>
            </a:xfrm>
            <a:custGeom>
              <a:rect b="b" l="l" r="r" t="t"/>
              <a:pathLst>
                <a:path extrusionOk="0" h="2948" w="380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79"/>
            <p:cNvSpPr/>
            <p:nvPr/>
          </p:nvSpPr>
          <p:spPr>
            <a:xfrm>
              <a:off x="7199932" y="4291056"/>
              <a:ext cx="41990" cy="77414"/>
            </a:xfrm>
            <a:custGeom>
              <a:rect b="b" l="l" r="r" t="t"/>
              <a:pathLst>
                <a:path extrusionOk="0" h="2948" w="1599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79"/>
            <p:cNvSpPr/>
            <p:nvPr/>
          </p:nvSpPr>
          <p:spPr>
            <a:xfrm>
              <a:off x="7172043" y="4429525"/>
              <a:ext cx="155065" cy="72162"/>
            </a:xfrm>
            <a:custGeom>
              <a:rect b="b" l="l" r="r" t="t"/>
              <a:pathLst>
                <a:path extrusionOk="0" h="2748" w="5905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79"/>
            <p:cNvSpPr/>
            <p:nvPr/>
          </p:nvSpPr>
          <p:spPr>
            <a:xfrm>
              <a:off x="7241396" y="4451636"/>
              <a:ext cx="16623" cy="50052"/>
            </a:xfrm>
            <a:custGeom>
              <a:rect b="b" l="l" r="r" t="t"/>
              <a:pathLst>
                <a:path extrusionOk="0" h="1906" w="633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79"/>
            <p:cNvSpPr/>
            <p:nvPr/>
          </p:nvSpPr>
          <p:spPr>
            <a:xfrm>
              <a:off x="7172043" y="4450139"/>
              <a:ext cx="27914" cy="51548"/>
            </a:xfrm>
            <a:custGeom>
              <a:rect b="b" l="l" r="r" t="t"/>
              <a:pathLst>
                <a:path extrusionOk="0" h="1963" w="1063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79"/>
            <p:cNvSpPr/>
            <p:nvPr/>
          </p:nvSpPr>
          <p:spPr>
            <a:xfrm>
              <a:off x="7299693" y="4450139"/>
              <a:ext cx="27678" cy="51548"/>
            </a:xfrm>
            <a:custGeom>
              <a:rect b="b" l="l" r="r" t="t"/>
              <a:pathLst>
                <a:path extrusionOk="0" h="1963" w="1054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79"/>
            <p:cNvSpPr/>
            <p:nvPr/>
          </p:nvSpPr>
          <p:spPr>
            <a:xfrm>
              <a:off x="7241396" y="4446620"/>
              <a:ext cx="16623" cy="13340"/>
            </a:xfrm>
            <a:custGeom>
              <a:rect b="b" l="l" r="r" t="t"/>
              <a:pathLst>
                <a:path extrusionOk="0" h="508" w="633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79"/>
            <p:cNvSpPr/>
            <p:nvPr/>
          </p:nvSpPr>
          <p:spPr>
            <a:xfrm>
              <a:off x="7215267" y="4424115"/>
              <a:ext cx="34453" cy="31013"/>
            </a:xfrm>
            <a:custGeom>
              <a:rect b="b" l="l" r="r" t="t"/>
              <a:pathLst>
                <a:path extrusionOk="0" h="1181" w="1312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79"/>
            <p:cNvSpPr/>
            <p:nvPr/>
          </p:nvSpPr>
          <p:spPr>
            <a:xfrm>
              <a:off x="7249694" y="4424246"/>
              <a:ext cx="34453" cy="30882"/>
            </a:xfrm>
            <a:custGeom>
              <a:rect b="b" l="l" r="r" t="t"/>
              <a:pathLst>
                <a:path extrusionOk="0" h="1176" w="1312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79"/>
            <p:cNvSpPr/>
            <p:nvPr/>
          </p:nvSpPr>
          <p:spPr>
            <a:xfrm>
              <a:off x="7205210" y="4329658"/>
              <a:ext cx="88733" cy="83349"/>
            </a:xfrm>
            <a:custGeom>
              <a:rect b="b" l="l" r="r" t="t"/>
              <a:pathLst>
                <a:path extrusionOk="0" h="3174" w="3379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79"/>
            <p:cNvSpPr/>
            <p:nvPr/>
          </p:nvSpPr>
          <p:spPr>
            <a:xfrm>
              <a:off x="7205210" y="4329789"/>
              <a:ext cx="77940" cy="82430"/>
            </a:xfrm>
            <a:custGeom>
              <a:rect b="b" l="l" r="r" t="t"/>
              <a:pathLst>
                <a:path extrusionOk="0" h="3139" w="2968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79"/>
            <p:cNvSpPr/>
            <p:nvPr/>
          </p:nvSpPr>
          <p:spPr>
            <a:xfrm>
              <a:off x="7238639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79"/>
            <p:cNvSpPr/>
            <p:nvPr/>
          </p:nvSpPr>
          <p:spPr>
            <a:xfrm>
              <a:off x="7133336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79"/>
            <p:cNvSpPr/>
            <p:nvPr/>
          </p:nvSpPr>
          <p:spPr>
            <a:xfrm>
              <a:off x="7343941" y="4612478"/>
              <a:ext cx="22374" cy="22137"/>
            </a:xfrm>
            <a:custGeom>
              <a:rect b="b" l="l" r="r" t="t"/>
              <a:pathLst>
                <a:path extrusionOk="0" h="843" w="852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79"/>
            <p:cNvSpPr/>
            <p:nvPr/>
          </p:nvSpPr>
          <p:spPr>
            <a:xfrm>
              <a:off x="7156891" y="4529181"/>
              <a:ext cx="186105" cy="72399"/>
            </a:xfrm>
            <a:custGeom>
              <a:rect b="b" l="l" r="r" t="t"/>
              <a:pathLst>
                <a:path extrusionOk="0" h="2757" w="7087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0" name="Google Shape;10160;p79"/>
          <p:cNvGrpSpPr/>
          <p:nvPr/>
        </p:nvGrpSpPr>
        <p:grpSpPr>
          <a:xfrm>
            <a:off x="7571379" y="4291056"/>
            <a:ext cx="232979" cy="343560"/>
            <a:chOff x="7571379" y="4291056"/>
            <a:chExt cx="232979" cy="343560"/>
          </a:xfrm>
        </p:grpSpPr>
        <p:sp>
          <p:nvSpPr>
            <p:cNvPr id="10161" name="Google Shape;10161;p79"/>
            <p:cNvSpPr/>
            <p:nvPr/>
          </p:nvSpPr>
          <p:spPr>
            <a:xfrm>
              <a:off x="7676682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79"/>
            <p:cNvSpPr/>
            <p:nvPr/>
          </p:nvSpPr>
          <p:spPr>
            <a:xfrm>
              <a:off x="7571379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79"/>
            <p:cNvSpPr/>
            <p:nvPr/>
          </p:nvSpPr>
          <p:spPr>
            <a:xfrm>
              <a:off x="7781985" y="4612478"/>
              <a:ext cx="22374" cy="22137"/>
            </a:xfrm>
            <a:custGeom>
              <a:rect b="b" l="l" r="r" t="t"/>
              <a:pathLst>
                <a:path extrusionOk="0" h="843" w="852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79"/>
            <p:cNvSpPr/>
            <p:nvPr/>
          </p:nvSpPr>
          <p:spPr>
            <a:xfrm>
              <a:off x="7594698" y="4529181"/>
              <a:ext cx="186341" cy="72399"/>
            </a:xfrm>
            <a:custGeom>
              <a:rect b="b" l="l" r="r" t="t"/>
              <a:pathLst>
                <a:path extrusionOk="0" h="2757" w="7096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79"/>
            <p:cNvSpPr/>
            <p:nvPr/>
          </p:nvSpPr>
          <p:spPr>
            <a:xfrm>
              <a:off x="7665626" y="4423984"/>
              <a:ext cx="44511" cy="44274"/>
            </a:xfrm>
            <a:custGeom>
              <a:rect b="b" l="l" r="r" t="t"/>
              <a:pathLst>
                <a:path extrusionOk="0" h="1686" w="1695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79"/>
            <p:cNvSpPr/>
            <p:nvPr/>
          </p:nvSpPr>
          <p:spPr>
            <a:xfrm>
              <a:off x="7665626" y="4423984"/>
              <a:ext cx="44511" cy="22163"/>
            </a:xfrm>
            <a:custGeom>
              <a:rect b="b" l="l" r="r" t="t"/>
              <a:pathLst>
                <a:path extrusionOk="0" h="844" w="1695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79"/>
            <p:cNvSpPr/>
            <p:nvPr/>
          </p:nvSpPr>
          <p:spPr>
            <a:xfrm>
              <a:off x="7660086" y="4291056"/>
              <a:ext cx="55566" cy="44248"/>
            </a:xfrm>
            <a:custGeom>
              <a:rect b="b" l="l" r="r" t="t"/>
              <a:pathLst>
                <a:path extrusionOk="0" h="1685" w="2116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79"/>
            <p:cNvSpPr/>
            <p:nvPr/>
          </p:nvSpPr>
          <p:spPr>
            <a:xfrm>
              <a:off x="7660086" y="4291056"/>
              <a:ext cx="37473" cy="44248"/>
            </a:xfrm>
            <a:custGeom>
              <a:rect b="b" l="l" r="r" t="t"/>
              <a:pathLst>
                <a:path extrusionOk="0" h="1685" w="1427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79"/>
            <p:cNvSpPr/>
            <p:nvPr/>
          </p:nvSpPr>
          <p:spPr>
            <a:xfrm>
              <a:off x="7632434" y="4313167"/>
              <a:ext cx="110870" cy="110843"/>
            </a:xfrm>
            <a:custGeom>
              <a:rect b="b" l="l" r="r" t="t"/>
              <a:pathLst>
                <a:path extrusionOk="0" h="4221" w="4222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79"/>
            <p:cNvSpPr/>
            <p:nvPr/>
          </p:nvSpPr>
          <p:spPr>
            <a:xfrm>
              <a:off x="7658641" y="4313140"/>
              <a:ext cx="88181" cy="109636"/>
            </a:xfrm>
            <a:custGeom>
              <a:rect b="b" l="l" r="r" t="t"/>
              <a:pathLst>
                <a:path extrusionOk="0" h="4175" w="3358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79"/>
            <p:cNvSpPr/>
            <p:nvPr/>
          </p:nvSpPr>
          <p:spPr>
            <a:xfrm>
              <a:off x="7643489" y="4352504"/>
              <a:ext cx="88759" cy="82561"/>
            </a:xfrm>
            <a:custGeom>
              <a:rect b="b" l="l" r="r" t="t"/>
              <a:pathLst>
                <a:path extrusionOk="0" h="3144" w="338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79"/>
            <p:cNvSpPr/>
            <p:nvPr/>
          </p:nvSpPr>
          <p:spPr>
            <a:xfrm>
              <a:off x="7615601" y="4454157"/>
              <a:ext cx="144272" cy="58586"/>
            </a:xfrm>
            <a:custGeom>
              <a:rect b="b" l="l" r="r" t="t"/>
              <a:pathLst>
                <a:path extrusionOk="0" h="2231" w="5494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79"/>
            <p:cNvSpPr/>
            <p:nvPr/>
          </p:nvSpPr>
          <p:spPr>
            <a:xfrm>
              <a:off x="7615864" y="4473011"/>
              <a:ext cx="27652" cy="39731"/>
            </a:xfrm>
            <a:custGeom>
              <a:rect b="b" l="l" r="r" t="t"/>
              <a:pathLst>
                <a:path extrusionOk="0" h="1513" w="1053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79"/>
            <p:cNvSpPr/>
            <p:nvPr/>
          </p:nvSpPr>
          <p:spPr>
            <a:xfrm>
              <a:off x="7732222" y="4473011"/>
              <a:ext cx="27652" cy="39731"/>
            </a:xfrm>
            <a:custGeom>
              <a:rect b="b" l="l" r="r" t="t"/>
              <a:pathLst>
                <a:path extrusionOk="0" h="1513" w="1053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79"/>
            <p:cNvSpPr/>
            <p:nvPr/>
          </p:nvSpPr>
          <p:spPr>
            <a:xfrm>
              <a:off x="7656068" y="4447592"/>
              <a:ext cx="63602" cy="65151"/>
            </a:xfrm>
            <a:custGeom>
              <a:rect b="b" l="l" r="r" t="t"/>
              <a:pathLst>
                <a:path extrusionOk="0" h="2481" w="2422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79"/>
            <p:cNvSpPr/>
            <p:nvPr/>
          </p:nvSpPr>
          <p:spPr>
            <a:xfrm>
              <a:off x="7643489" y="4352504"/>
              <a:ext cx="88759" cy="81826"/>
            </a:xfrm>
            <a:custGeom>
              <a:rect b="b" l="l" r="r" t="t"/>
              <a:pathLst>
                <a:path extrusionOk="0" h="3116" w="338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7" name="Google Shape;10177;p79"/>
          <p:cNvGrpSpPr/>
          <p:nvPr/>
        </p:nvGrpSpPr>
        <p:grpSpPr>
          <a:xfrm>
            <a:off x="6666381" y="3347875"/>
            <a:ext cx="295819" cy="370712"/>
            <a:chOff x="6666381" y="3347875"/>
            <a:chExt cx="295819" cy="370712"/>
          </a:xfrm>
        </p:grpSpPr>
        <p:sp>
          <p:nvSpPr>
            <p:cNvPr id="10178" name="Google Shape;10178;p79"/>
            <p:cNvSpPr/>
            <p:nvPr/>
          </p:nvSpPr>
          <p:spPr>
            <a:xfrm>
              <a:off x="6666381" y="3347875"/>
              <a:ext cx="295819" cy="310892"/>
            </a:xfrm>
            <a:custGeom>
              <a:rect b="b" l="l" r="r" t="t"/>
              <a:pathLst>
                <a:path extrusionOk="0" h="11839" w="11265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79"/>
            <p:cNvSpPr/>
            <p:nvPr/>
          </p:nvSpPr>
          <p:spPr>
            <a:xfrm>
              <a:off x="6666381" y="3351132"/>
              <a:ext cx="252096" cy="307636"/>
            </a:xfrm>
            <a:custGeom>
              <a:rect b="b" l="l" r="r" t="t"/>
              <a:pathLst>
                <a:path extrusionOk="0" h="11715" w="960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79"/>
            <p:cNvSpPr/>
            <p:nvPr/>
          </p:nvSpPr>
          <p:spPr>
            <a:xfrm>
              <a:off x="6666644" y="3348112"/>
              <a:ext cx="295320" cy="310393"/>
            </a:xfrm>
            <a:custGeom>
              <a:rect b="b" l="l" r="r" t="t"/>
              <a:pathLst>
                <a:path extrusionOk="0" h="11820" w="11246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79"/>
            <p:cNvSpPr/>
            <p:nvPr/>
          </p:nvSpPr>
          <p:spPr>
            <a:xfrm>
              <a:off x="6666644" y="3351394"/>
              <a:ext cx="222921" cy="307111"/>
            </a:xfrm>
            <a:custGeom>
              <a:rect b="b" l="l" r="r" t="t"/>
              <a:pathLst>
                <a:path extrusionOk="0" h="11695" w="8489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79"/>
            <p:cNvSpPr/>
            <p:nvPr/>
          </p:nvSpPr>
          <p:spPr>
            <a:xfrm>
              <a:off x="6711863" y="3586868"/>
              <a:ext cx="22899" cy="23897"/>
            </a:xfrm>
            <a:custGeom>
              <a:rect b="b" l="l" r="r" t="t"/>
              <a:pathLst>
                <a:path extrusionOk="0" h="910" w="872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79"/>
            <p:cNvSpPr/>
            <p:nvPr/>
          </p:nvSpPr>
          <p:spPr>
            <a:xfrm>
              <a:off x="6710865" y="3586868"/>
              <a:ext cx="24894" cy="18067"/>
            </a:xfrm>
            <a:custGeom>
              <a:rect b="b" l="l" r="r" t="t"/>
              <a:pathLst>
                <a:path extrusionOk="0" h="688" w="948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79"/>
            <p:cNvSpPr/>
            <p:nvPr/>
          </p:nvSpPr>
          <p:spPr>
            <a:xfrm>
              <a:off x="6688991" y="3605722"/>
              <a:ext cx="68407" cy="88995"/>
            </a:xfrm>
            <a:custGeom>
              <a:rect b="b" l="l" r="r" t="t"/>
              <a:pathLst>
                <a:path extrusionOk="0" h="3389" w="2605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79"/>
            <p:cNvSpPr/>
            <p:nvPr/>
          </p:nvSpPr>
          <p:spPr>
            <a:xfrm>
              <a:off x="6700571" y="3694691"/>
              <a:ext cx="45509" cy="23897"/>
            </a:xfrm>
            <a:custGeom>
              <a:rect b="b" l="l" r="r" t="t"/>
              <a:pathLst>
                <a:path extrusionOk="0" h="910" w="1733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79"/>
            <p:cNvSpPr/>
            <p:nvPr/>
          </p:nvSpPr>
          <p:spPr>
            <a:xfrm>
              <a:off x="6689253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79"/>
            <p:cNvSpPr/>
            <p:nvPr/>
          </p:nvSpPr>
          <p:spPr>
            <a:xfrm>
              <a:off x="6746054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79"/>
            <p:cNvSpPr/>
            <p:nvPr/>
          </p:nvSpPr>
          <p:spPr>
            <a:xfrm>
              <a:off x="6705850" y="3599052"/>
              <a:ext cx="34952" cy="95665"/>
            </a:xfrm>
            <a:custGeom>
              <a:rect b="b" l="l" r="r" t="t"/>
              <a:pathLst>
                <a:path extrusionOk="0" h="3643" w="1331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79"/>
            <p:cNvSpPr/>
            <p:nvPr/>
          </p:nvSpPr>
          <p:spPr>
            <a:xfrm>
              <a:off x="6720161" y="3706482"/>
              <a:ext cx="6066" cy="12106"/>
            </a:xfrm>
            <a:custGeom>
              <a:rect b="b" l="l" r="r" t="t"/>
              <a:pathLst>
                <a:path extrusionOk="0" h="461" w="231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79"/>
            <p:cNvSpPr/>
            <p:nvPr/>
          </p:nvSpPr>
          <p:spPr>
            <a:xfrm>
              <a:off x="6700309" y="3539127"/>
              <a:ext cx="46008" cy="53807"/>
            </a:xfrm>
            <a:custGeom>
              <a:rect b="b" l="l" r="r" t="t"/>
              <a:pathLst>
                <a:path extrusionOk="0" h="2049" w="1752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79"/>
            <p:cNvSpPr/>
            <p:nvPr/>
          </p:nvSpPr>
          <p:spPr>
            <a:xfrm>
              <a:off x="6700309" y="3539127"/>
              <a:ext cx="31433" cy="53807"/>
            </a:xfrm>
            <a:custGeom>
              <a:rect b="b" l="l" r="r" t="t"/>
              <a:pathLst>
                <a:path extrusionOk="0" h="2049" w="1197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79"/>
            <p:cNvSpPr/>
            <p:nvPr/>
          </p:nvSpPr>
          <p:spPr>
            <a:xfrm>
              <a:off x="6700309" y="3539127"/>
              <a:ext cx="46008" cy="23897"/>
            </a:xfrm>
            <a:custGeom>
              <a:rect b="b" l="l" r="r" t="t"/>
              <a:pathLst>
                <a:path extrusionOk="0" h="910" w="1752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79"/>
            <p:cNvSpPr/>
            <p:nvPr/>
          </p:nvSpPr>
          <p:spPr>
            <a:xfrm>
              <a:off x="6700309" y="3539127"/>
              <a:ext cx="31433" cy="21875"/>
            </a:xfrm>
            <a:custGeom>
              <a:rect b="b" l="l" r="r" t="t"/>
              <a:pathLst>
                <a:path extrusionOk="0" h="833" w="1197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79"/>
            <p:cNvSpPr/>
            <p:nvPr/>
          </p:nvSpPr>
          <p:spPr>
            <a:xfrm>
              <a:off x="6802854" y="3586868"/>
              <a:ext cx="22899" cy="23897"/>
            </a:xfrm>
            <a:custGeom>
              <a:rect b="b" l="l" r="r" t="t"/>
              <a:pathLst>
                <a:path extrusionOk="0" h="910" w="872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79"/>
            <p:cNvSpPr/>
            <p:nvPr/>
          </p:nvSpPr>
          <p:spPr>
            <a:xfrm>
              <a:off x="6801594" y="3586868"/>
              <a:ext cx="24894" cy="18067"/>
            </a:xfrm>
            <a:custGeom>
              <a:rect b="b" l="l" r="r" t="t"/>
              <a:pathLst>
                <a:path extrusionOk="0" h="688" w="948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79"/>
            <p:cNvSpPr/>
            <p:nvPr/>
          </p:nvSpPr>
          <p:spPr>
            <a:xfrm>
              <a:off x="6779982" y="3605722"/>
              <a:ext cx="68381" cy="88995"/>
            </a:xfrm>
            <a:custGeom>
              <a:rect b="b" l="l" r="r" t="t"/>
              <a:pathLst>
                <a:path extrusionOk="0" h="3389" w="2604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79"/>
            <p:cNvSpPr/>
            <p:nvPr/>
          </p:nvSpPr>
          <p:spPr>
            <a:xfrm>
              <a:off x="6791536" y="3694691"/>
              <a:ext cx="45509" cy="23897"/>
            </a:xfrm>
            <a:custGeom>
              <a:rect b="b" l="l" r="r" t="t"/>
              <a:pathLst>
                <a:path extrusionOk="0" h="910" w="1733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79"/>
            <p:cNvSpPr/>
            <p:nvPr/>
          </p:nvSpPr>
          <p:spPr>
            <a:xfrm>
              <a:off x="6780218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79"/>
            <p:cNvSpPr/>
            <p:nvPr/>
          </p:nvSpPr>
          <p:spPr>
            <a:xfrm>
              <a:off x="6837018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79"/>
            <p:cNvSpPr/>
            <p:nvPr/>
          </p:nvSpPr>
          <p:spPr>
            <a:xfrm>
              <a:off x="6796814" y="3599052"/>
              <a:ext cx="34952" cy="95665"/>
            </a:xfrm>
            <a:custGeom>
              <a:rect b="b" l="l" r="r" t="t"/>
              <a:pathLst>
                <a:path extrusionOk="0" h="3643" w="1331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79"/>
            <p:cNvSpPr/>
            <p:nvPr/>
          </p:nvSpPr>
          <p:spPr>
            <a:xfrm>
              <a:off x="6811152" y="3706482"/>
              <a:ext cx="6040" cy="12106"/>
            </a:xfrm>
            <a:custGeom>
              <a:rect b="b" l="l" r="r" t="t"/>
              <a:pathLst>
                <a:path extrusionOk="0" h="461" w="23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79"/>
            <p:cNvSpPr/>
            <p:nvPr/>
          </p:nvSpPr>
          <p:spPr>
            <a:xfrm>
              <a:off x="6791300" y="3539127"/>
              <a:ext cx="46008" cy="53807"/>
            </a:xfrm>
            <a:custGeom>
              <a:rect b="b" l="l" r="r" t="t"/>
              <a:pathLst>
                <a:path extrusionOk="0" h="2049" w="1752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79"/>
            <p:cNvSpPr/>
            <p:nvPr/>
          </p:nvSpPr>
          <p:spPr>
            <a:xfrm>
              <a:off x="6791300" y="3539127"/>
              <a:ext cx="31433" cy="53807"/>
            </a:xfrm>
            <a:custGeom>
              <a:rect b="b" l="l" r="r" t="t"/>
              <a:pathLst>
                <a:path extrusionOk="0" h="2049" w="1197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79"/>
            <p:cNvSpPr/>
            <p:nvPr/>
          </p:nvSpPr>
          <p:spPr>
            <a:xfrm>
              <a:off x="6791300" y="3539127"/>
              <a:ext cx="46008" cy="23897"/>
            </a:xfrm>
            <a:custGeom>
              <a:rect b="b" l="l" r="r" t="t"/>
              <a:pathLst>
                <a:path extrusionOk="0" h="910" w="1752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79"/>
            <p:cNvSpPr/>
            <p:nvPr/>
          </p:nvSpPr>
          <p:spPr>
            <a:xfrm>
              <a:off x="6791300" y="3539127"/>
              <a:ext cx="31433" cy="21875"/>
            </a:xfrm>
            <a:custGeom>
              <a:rect b="b" l="l" r="r" t="t"/>
              <a:pathLst>
                <a:path extrusionOk="0" h="833" w="1197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79"/>
            <p:cNvSpPr/>
            <p:nvPr/>
          </p:nvSpPr>
          <p:spPr>
            <a:xfrm>
              <a:off x="6893819" y="3586868"/>
              <a:ext cx="22899" cy="23897"/>
            </a:xfrm>
            <a:custGeom>
              <a:rect b="b" l="l" r="r" t="t"/>
              <a:pathLst>
                <a:path extrusionOk="0" h="910" w="872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79"/>
            <p:cNvSpPr/>
            <p:nvPr/>
          </p:nvSpPr>
          <p:spPr>
            <a:xfrm>
              <a:off x="6892821" y="3586868"/>
              <a:ext cx="24894" cy="18067"/>
            </a:xfrm>
            <a:custGeom>
              <a:rect b="b" l="l" r="r" t="t"/>
              <a:pathLst>
                <a:path extrusionOk="0" h="688" w="948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79"/>
            <p:cNvSpPr/>
            <p:nvPr/>
          </p:nvSpPr>
          <p:spPr>
            <a:xfrm>
              <a:off x="6870946" y="3605722"/>
              <a:ext cx="68381" cy="88995"/>
            </a:xfrm>
            <a:custGeom>
              <a:rect b="b" l="l" r="r" t="t"/>
              <a:pathLst>
                <a:path extrusionOk="0" h="3389" w="2604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79"/>
            <p:cNvSpPr/>
            <p:nvPr/>
          </p:nvSpPr>
          <p:spPr>
            <a:xfrm>
              <a:off x="6882527" y="3694691"/>
              <a:ext cx="45509" cy="23897"/>
            </a:xfrm>
            <a:custGeom>
              <a:rect b="b" l="l" r="r" t="t"/>
              <a:pathLst>
                <a:path extrusionOk="0" h="910" w="1733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79"/>
            <p:cNvSpPr/>
            <p:nvPr/>
          </p:nvSpPr>
          <p:spPr>
            <a:xfrm>
              <a:off x="6871209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79"/>
            <p:cNvSpPr/>
            <p:nvPr/>
          </p:nvSpPr>
          <p:spPr>
            <a:xfrm>
              <a:off x="6928009" y="3615754"/>
              <a:ext cx="11318" cy="78964"/>
            </a:xfrm>
            <a:custGeom>
              <a:rect b="b" l="l" r="r" t="t"/>
              <a:pathLst>
                <a:path extrusionOk="0" h="3007" w="431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79"/>
            <p:cNvSpPr/>
            <p:nvPr/>
          </p:nvSpPr>
          <p:spPr>
            <a:xfrm>
              <a:off x="6887805" y="3599052"/>
              <a:ext cx="34952" cy="95665"/>
            </a:xfrm>
            <a:custGeom>
              <a:rect b="b" l="l" r="r" t="t"/>
              <a:pathLst>
                <a:path extrusionOk="0" h="3643" w="1331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79"/>
            <p:cNvSpPr/>
            <p:nvPr/>
          </p:nvSpPr>
          <p:spPr>
            <a:xfrm>
              <a:off x="6902117" y="3706482"/>
              <a:ext cx="6066" cy="12106"/>
            </a:xfrm>
            <a:custGeom>
              <a:rect b="b" l="l" r="r" t="t"/>
              <a:pathLst>
                <a:path extrusionOk="0" h="461" w="231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79"/>
            <p:cNvSpPr/>
            <p:nvPr/>
          </p:nvSpPr>
          <p:spPr>
            <a:xfrm>
              <a:off x="6882264" y="3539127"/>
              <a:ext cx="46008" cy="53807"/>
            </a:xfrm>
            <a:custGeom>
              <a:rect b="b" l="l" r="r" t="t"/>
              <a:pathLst>
                <a:path extrusionOk="0" h="2049" w="1752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79"/>
            <p:cNvSpPr/>
            <p:nvPr/>
          </p:nvSpPr>
          <p:spPr>
            <a:xfrm>
              <a:off x="6882264" y="3539127"/>
              <a:ext cx="31433" cy="53807"/>
            </a:xfrm>
            <a:custGeom>
              <a:rect b="b" l="l" r="r" t="t"/>
              <a:pathLst>
                <a:path extrusionOk="0" h="2049" w="1197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79"/>
            <p:cNvSpPr/>
            <p:nvPr/>
          </p:nvSpPr>
          <p:spPr>
            <a:xfrm>
              <a:off x="6882264" y="3539127"/>
              <a:ext cx="46008" cy="23897"/>
            </a:xfrm>
            <a:custGeom>
              <a:rect b="b" l="l" r="r" t="t"/>
              <a:pathLst>
                <a:path extrusionOk="0" h="910" w="1752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79"/>
            <p:cNvSpPr/>
            <p:nvPr/>
          </p:nvSpPr>
          <p:spPr>
            <a:xfrm>
              <a:off x="6882264" y="3539127"/>
              <a:ext cx="31433" cy="21875"/>
            </a:xfrm>
            <a:custGeom>
              <a:rect b="b" l="l" r="r" t="t"/>
              <a:pathLst>
                <a:path extrusionOk="0" h="833" w="1197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8" name="Google Shape;10218;p79"/>
          <p:cNvGrpSpPr/>
          <p:nvPr/>
        </p:nvGrpSpPr>
        <p:grpSpPr>
          <a:xfrm>
            <a:off x="4877760" y="2887459"/>
            <a:ext cx="389567" cy="390329"/>
            <a:chOff x="4877760" y="2887459"/>
            <a:chExt cx="389567" cy="390329"/>
          </a:xfrm>
        </p:grpSpPr>
        <p:sp>
          <p:nvSpPr>
            <p:cNvPr id="10219" name="Google Shape;10219;p79"/>
            <p:cNvSpPr/>
            <p:nvPr/>
          </p:nvSpPr>
          <p:spPr>
            <a:xfrm>
              <a:off x="5124079" y="2893052"/>
              <a:ext cx="118695" cy="91411"/>
            </a:xfrm>
            <a:custGeom>
              <a:rect b="b" l="l" r="r" t="t"/>
              <a:pathLst>
                <a:path extrusionOk="0" h="3481" w="452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79"/>
            <p:cNvSpPr/>
            <p:nvPr/>
          </p:nvSpPr>
          <p:spPr>
            <a:xfrm>
              <a:off x="4903390" y="2892396"/>
              <a:ext cx="120139" cy="92278"/>
            </a:xfrm>
            <a:custGeom>
              <a:rect b="b" l="l" r="r" t="t"/>
              <a:pathLst>
                <a:path extrusionOk="0" h="3514" w="4575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79"/>
            <p:cNvSpPr/>
            <p:nvPr/>
          </p:nvSpPr>
          <p:spPr>
            <a:xfrm>
              <a:off x="4901735" y="3179155"/>
              <a:ext cx="100313" cy="84347"/>
            </a:xfrm>
            <a:custGeom>
              <a:rect b="b" l="l" r="r" t="t"/>
              <a:pathLst>
                <a:path extrusionOk="0" h="3212" w="382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79"/>
            <p:cNvSpPr/>
            <p:nvPr/>
          </p:nvSpPr>
          <p:spPr>
            <a:xfrm>
              <a:off x="5145428" y="3179759"/>
              <a:ext cx="97346" cy="82929"/>
            </a:xfrm>
            <a:custGeom>
              <a:rect b="b" l="l" r="r" t="t"/>
              <a:pathLst>
                <a:path extrusionOk="0" h="3158" w="3707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79"/>
            <p:cNvSpPr/>
            <p:nvPr/>
          </p:nvSpPr>
          <p:spPr>
            <a:xfrm>
              <a:off x="4878784" y="3101320"/>
              <a:ext cx="125680" cy="66438"/>
            </a:xfrm>
            <a:custGeom>
              <a:rect b="b" l="l" r="r" t="t"/>
              <a:pathLst>
                <a:path extrusionOk="0" h="2530" w="4786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79"/>
            <p:cNvSpPr/>
            <p:nvPr/>
          </p:nvSpPr>
          <p:spPr>
            <a:xfrm>
              <a:off x="4877760" y="3101819"/>
              <a:ext cx="51049" cy="65939"/>
            </a:xfrm>
            <a:custGeom>
              <a:rect b="b" l="l" r="r" t="t"/>
              <a:pathLst>
                <a:path extrusionOk="0" h="2511" w="1944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79"/>
            <p:cNvSpPr/>
            <p:nvPr/>
          </p:nvSpPr>
          <p:spPr>
            <a:xfrm>
              <a:off x="4901131" y="2997278"/>
              <a:ext cx="79463" cy="56328"/>
            </a:xfrm>
            <a:custGeom>
              <a:rect b="b" l="l" r="r" t="t"/>
              <a:pathLst>
                <a:path extrusionOk="0" h="2145" w="3026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79"/>
            <p:cNvSpPr/>
            <p:nvPr/>
          </p:nvSpPr>
          <p:spPr>
            <a:xfrm>
              <a:off x="4901131" y="2997541"/>
              <a:ext cx="43250" cy="56065"/>
            </a:xfrm>
            <a:custGeom>
              <a:rect b="b" l="l" r="r" t="t"/>
              <a:pathLst>
                <a:path extrusionOk="0" h="2135" w="1647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79"/>
            <p:cNvSpPr/>
            <p:nvPr/>
          </p:nvSpPr>
          <p:spPr>
            <a:xfrm>
              <a:off x="4969749" y="3047802"/>
              <a:ext cx="17620" cy="23371"/>
            </a:xfrm>
            <a:custGeom>
              <a:rect b="b" l="l" r="r" t="t"/>
              <a:pathLst>
                <a:path extrusionOk="0" h="890" w="671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79"/>
            <p:cNvSpPr/>
            <p:nvPr/>
          </p:nvSpPr>
          <p:spPr>
            <a:xfrm>
              <a:off x="4894592" y="3047802"/>
              <a:ext cx="17620" cy="23371"/>
            </a:xfrm>
            <a:custGeom>
              <a:rect b="b" l="l" r="r" t="t"/>
              <a:pathLst>
                <a:path extrusionOk="0" h="890" w="671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79"/>
            <p:cNvSpPr/>
            <p:nvPr/>
          </p:nvSpPr>
          <p:spPr>
            <a:xfrm>
              <a:off x="4926262" y="3088610"/>
              <a:ext cx="29437" cy="33350"/>
            </a:xfrm>
            <a:custGeom>
              <a:rect b="b" l="l" r="r" t="t"/>
              <a:pathLst>
                <a:path extrusionOk="0" h="1270" w="1121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79"/>
            <p:cNvSpPr/>
            <p:nvPr/>
          </p:nvSpPr>
          <p:spPr>
            <a:xfrm>
              <a:off x="4926262" y="3088952"/>
              <a:ext cx="17883" cy="33245"/>
            </a:xfrm>
            <a:custGeom>
              <a:rect b="b" l="l" r="r" t="t"/>
              <a:pathLst>
                <a:path extrusionOk="0" h="1266" w="681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79"/>
            <p:cNvSpPr/>
            <p:nvPr/>
          </p:nvSpPr>
          <p:spPr>
            <a:xfrm>
              <a:off x="4909692" y="3030261"/>
              <a:ext cx="62341" cy="66805"/>
            </a:xfrm>
            <a:custGeom>
              <a:rect b="b" l="l" r="r" t="t"/>
              <a:pathLst>
                <a:path extrusionOk="0" h="2544" w="2374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79"/>
            <p:cNvSpPr/>
            <p:nvPr/>
          </p:nvSpPr>
          <p:spPr>
            <a:xfrm>
              <a:off x="4909692" y="3030261"/>
              <a:ext cx="45509" cy="67068"/>
            </a:xfrm>
            <a:custGeom>
              <a:rect b="b" l="l" r="r" t="t"/>
              <a:pathLst>
                <a:path extrusionOk="0" h="2554" w="1733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79"/>
            <p:cNvSpPr/>
            <p:nvPr/>
          </p:nvSpPr>
          <p:spPr>
            <a:xfrm>
              <a:off x="5142408" y="3101583"/>
              <a:ext cx="124919" cy="66175"/>
            </a:xfrm>
            <a:custGeom>
              <a:rect b="b" l="l" r="r" t="t"/>
              <a:pathLst>
                <a:path extrusionOk="0" h="2520" w="4757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79"/>
            <p:cNvSpPr/>
            <p:nvPr/>
          </p:nvSpPr>
          <p:spPr>
            <a:xfrm>
              <a:off x="5140885" y="3101819"/>
              <a:ext cx="51049" cy="65939"/>
            </a:xfrm>
            <a:custGeom>
              <a:rect b="b" l="l" r="r" t="t"/>
              <a:pathLst>
                <a:path extrusionOk="0" h="2511" w="1944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79"/>
            <p:cNvSpPr/>
            <p:nvPr/>
          </p:nvSpPr>
          <p:spPr>
            <a:xfrm>
              <a:off x="5164256" y="2997278"/>
              <a:ext cx="79699" cy="56328"/>
            </a:xfrm>
            <a:custGeom>
              <a:rect b="b" l="l" r="r" t="t"/>
              <a:pathLst>
                <a:path extrusionOk="0" h="2145" w="3035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79"/>
            <p:cNvSpPr/>
            <p:nvPr/>
          </p:nvSpPr>
          <p:spPr>
            <a:xfrm>
              <a:off x="5164256" y="2997541"/>
              <a:ext cx="43250" cy="56065"/>
            </a:xfrm>
            <a:custGeom>
              <a:rect b="b" l="l" r="r" t="t"/>
              <a:pathLst>
                <a:path extrusionOk="0" h="2135" w="1647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79"/>
            <p:cNvSpPr/>
            <p:nvPr/>
          </p:nvSpPr>
          <p:spPr>
            <a:xfrm>
              <a:off x="5233136" y="3047802"/>
              <a:ext cx="17358" cy="23371"/>
            </a:xfrm>
            <a:custGeom>
              <a:rect b="b" l="l" r="r" t="t"/>
              <a:pathLst>
                <a:path extrusionOk="0" h="890" w="661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79"/>
            <p:cNvSpPr/>
            <p:nvPr/>
          </p:nvSpPr>
          <p:spPr>
            <a:xfrm>
              <a:off x="5157980" y="3047802"/>
              <a:ext cx="17358" cy="23371"/>
            </a:xfrm>
            <a:custGeom>
              <a:rect b="b" l="l" r="r" t="t"/>
              <a:pathLst>
                <a:path extrusionOk="0" h="890" w="661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79"/>
            <p:cNvSpPr/>
            <p:nvPr/>
          </p:nvSpPr>
          <p:spPr>
            <a:xfrm>
              <a:off x="5189387" y="3088610"/>
              <a:ext cx="29700" cy="33587"/>
            </a:xfrm>
            <a:custGeom>
              <a:rect b="b" l="l" r="r" t="t"/>
              <a:pathLst>
                <a:path extrusionOk="0" h="1279" w="1131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79"/>
            <p:cNvSpPr/>
            <p:nvPr/>
          </p:nvSpPr>
          <p:spPr>
            <a:xfrm>
              <a:off x="5189650" y="3088952"/>
              <a:ext cx="17857" cy="33245"/>
            </a:xfrm>
            <a:custGeom>
              <a:rect b="b" l="l" r="r" t="t"/>
              <a:pathLst>
                <a:path extrusionOk="0" h="1266" w="68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79"/>
            <p:cNvSpPr/>
            <p:nvPr/>
          </p:nvSpPr>
          <p:spPr>
            <a:xfrm>
              <a:off x="5173054" y="3030261"/>
              <a:ext cx="62368" cy="66805"/>
            </a:xfrm>
            <a:custGeom>
              <a:rect b="b" l="l" r="r" t="t"/>
              <a:pathLst>
                <a:path extrusionOk="0" h="2544" w="2375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79"/>
            <p:cNvSpPr/>
            <p:nvPr/>
          </p:nvSpPr>
          <p:spPr>
            <a:xfrm>
              <a:off x="5172817" y="3030261"/>
              <a:ext cx="45509" cy="67068"/>
            </a:xfrm>
            <a:custGeom>
              <a:rect b="b" l="l" r="r" t="t"/>
              <a:pathLst>
                <a:path extrusionOk="0" h="2554" w="1733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79"/>
            <p:cNvSpPr/>
            <p:nvPr/>
          </p:nvSpPr>
          <p:spPr>
            <a:xfrm>
              <a:off x="5009953" y="2992000"/>
              <a:ext cx="125680" cy="66149"/>
            </a:xfrm>
            <a:custGeom>
              <a:rect b="b" l="l" r="r" t="t"/>
              <a:pathLst>
                <a:path extrusionOk="0" h="2519" w="4786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79"/>
            <p:cNvSpPr/>
            <p:nvPr/>
          </p:nvSpPr>
          <p:spPr>
            <a:xfrm>
              <a:off x="5009217" y="2992262"/>
              <a:ext cx="51286" cy="65913"/>
            </a:xfrm>
            <a:custGeom>
              <a:rect b="b" l="l" r="r" t="t"/>
              <a:pathLst>
                <a:path extrusionOk="0" h="2510" w="1953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79"/>
            <p:cNvSpPr/>
            <p:nvPr/>
          </p:nvSpPr>
          <p:spPr>
            <a:xfrm>
              <a:off x="5032825" y="2887695"/>
              <a:ext cx="79436" cy="56091"/>
            </a:xfrm>
            <a:custGeom>
              <a:rect b="b" l="l" r="r" t="t"/>
              <a:pathLst>
                <a:path extrusionOk="0" h="2136" w="3025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79"/>
            <p:cNvSpPr/>
            <p:nvPr/>
          </p:nvSpPr>
          <p:spPr>
            <a:xfrm>
              <a:off x="5032825" y="2887459"/>
              <a:ext cx="43014" cy="56328"/>
            </a:xfrm>
            <a:custGeom>
              <a:rect b="b" l="l" r="r" t="t"/>
              <a:pathLst>
                <a:path extrusionOk="0" h="2145" w="1638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79"/>
            <p:cNvSpPr/>
            <p:nvPr/>
          </p:nvSpPr>
          <p:spPr>
            <a:xfrm>
              <a:off x="5101442" y="2937983"/>
              <a:ext cx="17358" cy="23371"/>
            </a:xfrm>
            <a:custGeom>
              <a:rect b="b" l="l" r="r" t="t"/>
              <a:pathLst>
                <a:path extrusionOk="0" h="890" w="661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79"/>
            <p:cNvSpPr/>
            <p:nvPr/>
          </p:nvSpPr>
          <p:spPr>
            <a:xfrm>
              <a:off x="5026286" y="2937957"/>
              <a:ext cx="17620" cy="23398"/>
            </a:xfrm>
            <a:custGeom>
              <a:rect b="b" l="l" r="r" t="t"/>
              <a:pathLst>
                <a:path extrusionOk="0" h="891" w="671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79"/>
            <p:cNvSpPr/>
            <p:nvPr/>
          </p:nvSpPr>
          <p:spPr>
            <a:xfrm>
              <a:off x="5057956" y="2979027"/>
              <a:ext cx="29175" cy="33350"/>
            </a:xfrm>
            <a:custGeom>
              <a:rect b="b" l="l" r="r" t="t"/>
              <a:pathLst>
                <a:path extrusionOk="0" h="1270" w="1111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79"/>
            <p:cNvSpPr/>
            <p:nvPr/>
          </p:nvSpPr>
          <p:spPr>
            <a:xfrm>
              <a:off x="5057956" y="2979369"/>
              <a:ext cx="17883" cy="33271"/>
            </a:xfrm>
            <a:custGeom>
              <a:rect b="b" l="l" r="r" t="t"/>
              <a:pathLst>
                <a:path extrusionOk="0" h="1267" w="681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79"/>
            <p:cNvSpPr/>
            <p:nvPr/>
          </p:nvSpPr>
          <p:spPr>
            <a:xfrm>
              <a:off x="5041386" y="2920520"/>
              <a:ext cx="62341" cy="66989"/>
            </a:xfrm>
            <a:custGeom>
              <a:rect b="b" l="l" r="r" t="t"/>
              <a:pathLst>
                <a:path extrusionOk="0" h="2551" w="2374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79"/>
            <p:cNvSpPr/>
            <p:nvPr/>
          </p:nvSpPr>
          <p:spPr>
            <a:xfrm>
              <a:off x="5041386" y="2920625"/>
              <a:ext cx="45246" cy="66884"/>
            </a:xfrm>
            <a:custGeom>
              <a:rect b="b" l="l" r="r" t="t"/>
              <a:pathLst>
                <a:path extrusionOk="0" h="2547" w="1723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79"/>
            <p:cNvSpPr/>
            <p:nvPr/>
          </p:nvSpPr>
          <p:spPr>
            <a:xfrm>
              <a:off x="5010714" y="3211139"/>
              <a:ext cx="125680" cy="66648"/>
            </a:xfrm>
            <a:custGeom>
              <a:rect b="b" l="l" r="r" t="t"/>
              <a:pathLst>
                <a:path extrusionOk="0" h="2538" w="4786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79"/>
            <p:cNvSpPr/>
            <p:nvPr/>
          </p:nvSpPr>
          <p:spPr>
            <a:xfrm>
              <a:off x="5009217" y="3211402"/>
              <a:ext cx="51286" cy="65939"/>
            </a:xfrm>
            <a:custGeom>
              <a:rect b="b" l="l" r="r" t="t"/>
              <a:pathLst>
                <a:path extrusionOk="0" h="2511" w="1953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79"/>
            <p:cNvSpPr/>
            <p:nvPr/>
          </p:nvSpPr>
          <p:spPr>
            <a:xfrm>
              <a:off x="5032825" y="3106861"/>
              <a:ext cx="79436" cy="56301"/>
            </a:xfrm>
            <a:custGeom>
              <a:rect b="b" l="l" r="r" t="t"/>
              <a:pathLst>
                <a:path extrusionOk="0" h="2144" w="3025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79"/>
            <p:cNvSpPr/>
            <p:nvPr/>
          </p:nvSpPr>
          <p:spPr>
            <a:xfrm>
              <a:off x="5032825" y="3106861"/>
              <a:ext cx="43014" cy="56301"/>
            </a:xfrm>
            <a:custGeom>
              <a:rect b="b" l="l" r="r" t="t"/>
              <a:pathLst>
                <a:path extrusionOk="0" h="2144" w="1638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79"/>
            <p:cNvSpPr/>
            <p:nvPr/>
          </p:nvSpPr>
          <p:spPr>
            <a:xfrm>
              <a:off x="5101442" y="3157385"/>
              <a:ext cx="17358" cy="23345"/>
            </a:xfrm>
            <a:custGeom>
              <a:rect b="b" l="l" r="r" t="t"/>
              <a:pathLst>
                <a:path extrusionOk="0" h="889" w="661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79"/>
            <p:cNvSpPr/>
            <p:nvPr/>
          </p:nvSpPr>
          <p:spPr>
            <a:xfrm>
              <a:off x="5026286" y="3157359"/>
              <a:ext cx="17620" cy="23371"/>
            </a:xfrm>
            <a:custGeom>
              <a:rect b="b" l="l" r="r" t="t"/>
              <a:pathLst>
                <a:path extrusionOk="0" h="890" w="671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79"/>
            <p:cNvSpPr/>
            <p:nvPr/>
          </p:nvSpPr>
          <p:spPr>
            <a:xfrm>
              <a:off x="5057956" y="3198272"/>
              <a:ext cx="29175" cy="33271"/>
            </a:xfrm>
            <a:custGeom>
              <a:rect b="b" l="l" r="r" t="t"/>
              <a:pathLst>
                <a:path extrusionOk="0" h="1267" w="1111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79"/>
            <p:cNvSpPr/>
            <p:nvPr/>
          </p:nvSpPr>
          <p:spPr>
            <a:xfrm>
              <a:off x="5057956" y="3198508"/>
              <a:ext cx="17883" cy="33350"/>
            </a:xfrm>
            <a:custGeom>
              <a:rect b="b" l="l" r="r" t="t"/>
              <a:pathLst>
                <a:path extrusionOk="0" h="1270" w="681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79"/>
            <p:cNvSpPr/>
            <p:nvPr/>
          </p:nvSpPr>
          <p:spPr>
            <a:xfrm>
              <a:off x="5041386" y="3139844"/>
              <a:ext cx="62341" cy="66805"/>
            </a:xfrm>
            <a:custGeom>
              <a:rect b="b" l="l" r="r" t="t"/>
              <a:pathLst>
                <a:path extrusionOk="0" h="2544" w="2374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79"/>
            <p:cNvSpPr/>
            <p:nvPr/>
          </p:nvSpPr>
          <p:spPr>
            <a:xfrm>
              <a:off x="5041386" y="3139844"/>
              <a:ext cx="45246" cy="67068"/>
            </a:xfrm>
            <a:custGeom>
              <a:rect b="b" l="l" r="r" t="t"/>
              <a:pathLst>
                <a:path extrusionOk="0" h="2554" w="1723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3" name="Google Shape;10263;p79"/>
          <p:cNvSpPr/>
          <p:nvPr/>
        </p:nvSpPr>
        <p:spPr>
          <a:xfrm>
            <a:off x="5911170" y="2887695"/>
            <a:ext cx="50288" cy="25157"/>
          </a:xfrm>
          <a:custGeom>
            <a:rect b="b" l="l" r="r" t="t"/>
            <a:pathLst>
              <a:path extrusionOk="0" h="958" w="1915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4" name="Google Shape;10264;p79"/>
          <p:cNvSpPr/>
          <p:nvPr/>
        </p:nvSpPr>
        <p:spPr>
          <a:xfrm>
            <a:off x="5911170" y="2887695"/>
            <a:ext cx="34716" cy="22899"/>
          </a:xfrm>
          <a:custGeom>
            <a:rect b="b" l="l" r="r" t="t"/>
            <a:pathLst>
              <a:path extrusionOk="0" h="872" w="1322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5" name="Google Shape;10265;p79"/>
          <p:cNvSpPr/>
          <p:nvPr/>
        </p:nvSpPr>
        <p:spPr>
          <a:xfrm>
            <a:off x="5798094" y="3145306"/>
            <a:ext cx="28177" cy="75681"/>
          </a:xfrm>
          <a:custGeom>
            <a:rect b="b" l="l" r="r" t="t"/>
            <a:pathLst>
              <a:path extrusionOk="0" h="2882" w="1073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6" name="Google Shape;10266;p79"/>
          <p:cNvSpPr/>
          <p:nvPr/>
        </p:nvSpPr>
        <p:spPr>
          <a:xfrm>
            <a:off x="5797831" y="3145568"/>
            <a:ext cx="28440" cy="56065"/>
          </a:xfrm>
          <a:custGeom>
            <a:rect b="b" l="l" r="r" t="t"/>
            <a:pathLst>
              <a:path extrusionOk="0" h="2135" w="1083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7" name="Google Shape;10267;p79"/>
          <p:cNvSpPr/>
          <p:nvPr/>
        </p:nvSpPr>
        <p:spPr>
          <a:xfrm>
            <a:off x="5779239" y="3228996"/>
            <a:ext cx="18881" cy="48528"/>
          </a:xfrm>
          <a:custGeom>
            <a:rect b="b" l="l" r="r" t="t"/>
            <a:pathLst>
              <a:path extrusionOk="0" h="1848" w="719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8" name="Google Shape;10268;p79"/>
          <p:cNvGrpSpPr/>
          <p:nvPr/>
        </p:nvGrpSpPr>
        <p:grpSpPr>
          <a:xfrm>
            <a:off x="5779239" y="2887695"/>
            <a:ext cx="314411" cy="389830"/>
            <a:chOff x="5779239" y="2887695"/>
            <a:chExt cx="314411" cy="389830"/>
          </a:xfrm>
        </p:grpSpPr>
        <p:sp>
          <p:nvSpPr>
            <p:cNvPr id="10269" name="Google Shape;10269;p79"/>
            <p:cNvSpPr/>
            <p:nvPr/>
          </p:nvSpPr>
          <p:spPr>
            <a:xfrm>
              <a:off x="5898617" y="2937957"/>
              <a:ext cx="75419" cy="62866"/>
            </a:xfrm>
            <a:custGeom>
              <a:rect b="b" l="l" r="r" t="t"/>
              <a:pathLst>
                <a:path extrusionOk="0" h="2394" w="2872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79"/>
            <p:cNvSpPr/>
            <p:nvPr/>
          </p:nvSpPr>
          <p:spPr>
            <a:xfrm>
              <a:off x="5922488" y="2937957"/>
              <a:ext cx="27678" cy="18750"/>
            </a:xfrm>
            <a:custGeom>
              <a:rect b="b" l="l" r="r" t="t"/>
              <a:pathLst>
                <a:path extrusionOk="0" h="714" w="1054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79"/>
            <p:cNvSpPr/>
            <p:nvPr/>
          </p:nvSpPr>
          <p:spPr>
            <a:xfrm>
              <a:off x="5898617" y="2957836"/>
              <a:ext cx="75419" cy="42988"/>
            </a:xfrm>
            <a:custGeom>
              <a:rect b="b" l="l" r="r" t="t"/>
              <a:pathLst>
                <a:path extrusionOk="0" h="1637" w="2872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79"/>
            <p:cNvSpPr/>
            <p:nvPr/>
          </p:nvSpPr>
          <p:spPr>
            <a:xfrm>
              <a:off x="5898617" y="2968891"/>
              <a:ext cx="18881" cy="31932"/>
            </a:xfrm>
            <a:custGeom>
              <a:rect b="b" l="l" r="r" t="t"/>
              <a:pathLst>
                <a:path extrusionOk="0" h="1216" w="719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79"/>
            <p:cNvSpPr/>
            <p:nvPr/>
          </p:nvSpPr>
          <p:spPr>
            <a:xfrm>
              <a:off x="5955155" y="2968891"/>
              <a:ext cx="18881" cy="31932"/>
            </a:xfrm>
            <a:custGeom>
              <a:rect b="b" l="l" r="r" t="t"/>
              <a:pathLst>
                <a:path extrusionOk="0" h="1216" w="719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79"/>
            <p:cNvSpPr/>
            <p:nvPr/>
          </p:nvSpPr>
          <p:spPr>
            <a:xfrm>
              <a:off x="5911170" y="2887695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79"/>
            <p:cNvSpPr/>
            <p:nvPr/>
          </p:nvSpPr>
          <p:spPr>
            <a:xfrm>
              <a:off x="5911170" y="2887695"/>
              <a:ext cx="34716" cy="56485"/>
            </a:xfrm>
            <a:custGeom>
              <a:rect b="b" l="l" r="r" t="t"/>
              <a:pathLst>
                <a:path extrusionOk="0" h="2151" w="1322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79"/>
            <p:cNvSpPr/>
            <p:nvPr/>
          </p:nvSpPr>
          <p:spPr>
            <a:xfrm>
              <a:off x="5892341" y="3013375"/>
              <a:ext cx="87971" cy="150811"/>
            </a:xfrm>
            <a:custGeom>
              <a:rect b="b" l="l" r="r" t="t"/>
              <a:pathLst>
                <a:path extrusionOk="0" h="5743" w="335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79"/>
            <p:cNvSpPr/>
            <p:nvPr/>
          </p:nvSpPr>
          <p:spPr>
            <a:xfrm>
              <a:off x="5892341" y="3101320"/>
              <a:ext cx="87971" cy="62866"/>
            </a:xfrm>
            <a:custGeom>
              <a:rect b="b" l="l" r="r" t="t"/>
              <a:pathLst>
                <a:path extrusionOk="0" h="2394" w="335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79"/>
            <p:cNvSpPr/>
            <p:nvPr/>
          </p:nvSpPr>
          <p:spPr>
            <a:xfrm>
              <a:off x="5967734" y="308246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79"/>
            <p:cNvSpPr/>
            <p:nvPr/>
          </p:nvSpPr>
          <p:spPr>
            <a:xfrm>
              <a:off x="5967734" y="3082466"/>
              <a:ext cx="28413" cy="75419"/>
            </a:xfrm>
            <a:custGeom>
              <a:rect b="b" l="l" r="r" t="t"/>
              <a:pathLst>
                <a:path extrusionOk="0" h="2872" w="1082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79"/>
            <p:cNvSpPr/>
            <p:nvPr/>
          </p:nvSpPr>
          <p:spPr>
            <a:xfrm>
              <a:off x="5967734" y="3082466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79"/>
            <p:cNvSpPr/>
            <p:nvPr/>
          </p:nvSpPr>
          <p:spPr>
            <a:xfrm>
              <a:off x="5967734" y="3082466"/>
              <a:ext cx="28177" cy="56328"/>
            </a:xfrm>
            <a:custGeom>
              <a:rect b="b" l="l" r="r" t="t"/>
              <a:pathLst>
                <a:path extrusionOk="0" h="2145" w="1073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79"/>
            <p:cNvSpPr/>
            <p:nvPr/>
          </p:nvSpPr>
          <p:spPr>
            <a:xfrm>
              <a:off x="5948879" y="3151582"/>
              <a:ext cx="87971" cy="100812"/>
            </a:xfrm>
            <a:custGeom>
              <a:rect b="b" l="l" r="r" t="t"/>
              <a:pathLst>
                <a:path extrusionOk="0" h="3839" w="335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79"/>
            <p:cNvSpPr/>
            <p:nvPr/>
          </p:nvSpPr>
          <p:spPr>
            <a:xfrm>
              <a:off x="5948879" y="3165920"/>
              <a:ext cx="18881" cy="86474"/>
            </a:xfrm>
            <a:custGeom>
              <a:rect b="b" l="l" r="r" t="t"/>
              <a:pathLst>
                <a:path extrusionOk="0" h="3293" w="719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79"/>
            <p:cNvSpPr/>
            <p:nvPr/>
          </p:nvSpPr>
          <p:spPr>
            <a:xfrm>
              <a:off x="6017995" y="3165920"/>
              <a:ext cx="18855" cy="86474"/>
            </a:xfrm>
            <a:custGeom>
              <a:rect b="b" l="l" r="r" t="t"/>
              <a:pathLst>
                <a:path extrusionOk="0" h="3293" w="718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79"/>
            <p:cNvSpPr/>
            <p:nvPr/>
          </p:nvSpPr>
          <p:spPr>
            <a:xfrm>
              <a:off x="5854632" y="308246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79"/>
            <p:cNvSpPr/>
            <p:nvPr/>
          </p:nvSpPr>
          <p:spPr>
            <a:xfrm>
              <a:off x="5854632" y="3082466"/>
              <a:ext cx="28177" cy="75419"/>
            </a:xfrm>
            <a:custGeom>
              <a:rect b="b" l="l" r="r" t="t"/>
              <a:pathLst>
                <a:path extrusionOk="0" h="2872" w="1073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79"/>
            <p:cNvSpPr/>
            <p:nvPr/>
          </p:nvSpPr>
          <p:spPr>
            <a:xfrm>
              <a:off x="5854632" y="3082466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79"/>
            <p:cNvSpPr/>
            <p:nvPr/>
          </p:nvSpPr>
          <p:spPr>
            <a:xfrm>
              <a:off x="5854632" y="3082466"/>
              <a:ext cx="28177" cy="56328"/>
            </a:xfrm>
            <a:custGeom>
              <a:rect b="b" l="l" r="r" t="t"/>
              <a:pathLst>
                <a:path extrusionOk="0" h="2145" w="1073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79"/>
            <p:cNvSpPr/>
            <p:nvPr/>
          </p:nvSpPr>
          <p:spPr>
            <a:xfrm>
              <a:off x="5835777" y="3151582"/>
              <a:ext cx="87997" cy="100812"/>
            </a:xfrm>
            <a:custGeom>
              <a:rect b="b" l="l" r="r" t="t"/>
              <a:pathLst>
                <a:path extrusionOk="0" h="3839" w="3351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79"/>
            <p:cNvSpPr/>
            <p:nvPr/>
          </p:nvSpPr>
          <p:spPr>
            <a:xfrm>
              <a:off x="5835777" y="3165920"/>
              <a:ext cx="18881" cy="86474"/>
            </a:xfrm>
            <a:custGeom>
              <a:rect b="b" l="l" r="r" t="t"/>
              <a:pathLst>
                <a:path extrusionOk="0" h="3293" w="719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79"/>
            <p:cNvSpPr/>
            <p:nvPr/>
          </p:nvSpPr>
          <p:spPr>
            <a:xfrm>
              <a:off x="5904893" y="3165920"/>
              <a:ext cx="18881" cy="86474"/>
            </a:xfrm>
            <a:custGeom>
              <a:rect b="b" l="l" r="r" t="t"/>
              <a:pathLst>
                <a:path extrusionOk="0" h="3293" w="719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79"/>
            <p:cNvSpPr/>
            <p:nvPr/>
          </p:nvSpPr>
          <p:spPr>
            <a:xfrm>
              <a:off x="6024271" y="314530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79"/>
            <p:cNvSpPr/>
            <p:nvPr/>
          </p:nvSpPr>
          <p:spPr>
            <a:xfrm>
              <a:off x="6024271" y="3145306"/>
              <a:ext cx="28413" cy="75681"/>
            </a:xfrm>
            <a:custGeom>
              <a:rect b="b" l="l" r="r" t="t"/>
              <a:pathLst>
                <a:path extrusionOk="0" h="2882" w="1082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79"/>
            <p:cNvSpPr/>
            <p:nvPr/>
          </p:nvSpPr>
          <p:spPr>
            <a:xfrm>
              <a:off x="6024271" y="3145306"/>
              <a:ext cx="50288" cy="56564"/>
            </a:xfrm>
            <a:custGeom>
              <a:rect b="b" l="l" r="r" t="t"/>
              <a:pathLst>
                <a:path extrusionOk="0" h="2154" w="1915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79"/>
            <p:cNvSpPr/>
            <p:nvPr/>
          </p:nvSpPr>
          <p:spPr>
            <a:xfrm>
              <a:off x="6024271" y="3145568"/>
              <a:ext cx="28177" cy="56065"/>
            </a:xfrm>
            <a:custGeom>
              <a:rect b="b" l="l" r="r" t="t"/>
              <a:pathLst>
                <a:path extrusionOk="0" h="2135" w="1073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79"/>
            <p:cNvSpPr/>
            <p:nvPr/>
          </p:nvSpPr>
          <p:spPr>
            <a:xfrm>
              <a:off x="6005417" y="3214422"/>
              <a:ext cx="87997" cy="63103"/>
            </a:xfrm>
            <a:custGeom>
              <a:rect b="b" l="l" r="r" t="t"/>
              <a:pathLst>
                <a:path extrusionOk="0" h="2403" w="3351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79"/>
            <p:cNvSpPr/>
            <p:nvPr/>
          </p:nvSpPr>
          <p:spPr>
            <a:xfrm>
              <a:off x="6005417" y="3228996"/>
              <a:ext cx="18881" cy="48528"/>
            </a:xfrm>
            <a:custGeom>
              <a:rect b="b" l="l" r="r" t="t"/>
              <a:pathLst>
                <a:path extrusionOk="0" h="1848" w="719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79"/>
            <p:cNvSpPr/>
            <p:nvPr/>
          </p:nvSpPr>
          <p:spPr>
            <a:xfrm>
              <a:off x="6074796" y="3228996"/>
              <a:ext cx="18855" cy="48528"/>
            </a:xfrm>
            <a:custGeom>
              <a:rect b="b" l="l" r="r" t="t"/>
              <a:pathLst>
                <a:path extrusionOk="0" h="1848" w="718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79"/>
            <p:cNvSpPr/>
            <p:nvPr/>
          </p:nvSpPr>
          <p:spPr>
            <a:xfrm>
              <a:off x="5911170" y="314530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79"/>
            <p:cNvSpPr/>
            <p:nvPr/>
          </p:nvSpPr>
          <p:spPr>
            <a:xfrm>
              <a:off x="5911170" y="3145306"/>
              <a:ext cx="28440" cy="75681"/>
            </a:xfrm>
            <a:custGeom>
              <a:rect b="b" l="l" r="r" t="t"/>
              <a:pathLst>
                <a:path extrusionOk="0" h="2882" w="1083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79"/>
            <p:cNvSpPr/>
            <p:nvPr/>
          </p:nvSpPr>
          <p:spPr>
            <a:xfrm>
              <a:off x="5911170" y="3145306"/>
              <a:ext cx="50288" cy="56564"/>
            </a:xfrm>
            <a:custGeom>
              <a:rect b="b" l="l" r="r" t="t"/>
              <a:pathLst>
                <a:path extrusionOk="0" h="2154" w="1915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79"/>
            <p:cNvSpPr/>
            <p:nvPr/>
          </p:nvSpPr>
          <p:spPr>
            <a:xfrm>
              <a:off x="5911170" y="3145568"/>
              <a:ext cx="28177" cy="56065"/>
            </a:xfrm>
            <a:custGeom>
              <a:rect b="b" l="l" r="r" t="t"/>
              <a:pathLst>
                <a:path extrusionOk="0" h="2135" w="1073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79"/>
            <p:cNvSpPr/>
            <p:nvPr/>
          </p:nvSpPr>
          <p:spPr>
            <a:xfrm>
              <a:off x="5892341" y="3214422"/>
              <a:ext cx="87971" cy="63103"/>
            </a:xfrm>
            <a:custGeom>
              <a:rect b="b" l="l" r="r" t="t"/>
              <a:pathLst>
                <a:path extrusionOk="0" h="2403" w="335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79"/>
            <p:cNvSpPr/>
            <p:nvPr/>
          </p:nvSpPr>
          <p:spPr>
            <a:xfrm>
              <a:off x="5892341" y="3228996"/>
              <a:ext cx="18855" cy="48528"/>
            </a:xfrm>
            <a:custGeom>
              <a:rect b="b" l="l" r="r" t="t"/>
              <a:pathLst>
                <a:path extrusionOk="0" h="1848" w="718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79"/>
            <p:cNvSpPr/>
            <p:nvPr/>
          </p:nvSpPr>
          <p:spPr>
            <a:xfrm>
              <a:off x="5961431" y="3228996"/>
              <a:ext cx="18881" cy="48528"/>
            </a:xfrm>
            <a:custGeom>
              <a:rect b="b" l="l" r="r" t="t"/>
              <a:pathLst>
                <a:path extrusionOk="0" h="1848" w="719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79"/>
            <p:cNvSpPr/>
            <p:nvPr/>
          </p:nvSpPr>
          <p:spPr>
            <a:xfrm>
              <a:off x="5798094" y="314530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79"/>
            <p:cNvSpPr/>
            <p:nvPr/>
          </p:nvSpPr>
          <p:spPr>
            <a:xfrm>
              <a:off x="5798094" y="3145306"/>
              <a:ext cx="50288" cy="56564"/>
            </a:xfrm>
            <a:custGeom>
              <a:rect b="b" l="l" r="r" t="t"/>
              <a:pathLst>
                <a:path extrusionOk="0" h="2154" w="1915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79"/>
            <p:cNvSpPr/>
            <p:nvPr/>
          </p:nvSpPr>
          <p:spPr>
            <a:xfrm>
              <a:off x="5779239" y="3214422"/>
              <a:ext cx="87997" cy="63103"/>
            </a:xfrm>
            <a:custGeom>
              <a:rect b="b" l="l" r="r" t="t"/>
              <a:pathLst>
                <a:path extrusionOk="0" h="2403" w="3351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79"/>
            <p:cNvSpPr/>
            <p:nvPr/>
          </p:nvSpPr>
          <p:spPr>
            <a:xfrm>
              <a:off x="5848356" y="3228996"/>
              <a:ext cx="18881" cy="48528"/>
            </a:xfrm>
            <a:custGeom>
              <a:rect b="b" l="l" r="r" t="t"/>
              <a:pathLst>
                <a:path extrusionOk="0" h="1848" w="719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79"/>
            <p:cNvSpPr/>
            <p:nvPr/>
          </p:nvSpPr>
          <p:spPr>
            <a:xfrm>
              <a:off x="5875482" y="2994521"/>
              <a:ext cx="121925" cy="25157"/>
            </a:xfrm>
            <a:custGeom>
              <a:rect b="b" l="l" r="r" t="t"/>
              <a:pathLst>
                <a:path extrusionOk="0" h="958" w="4643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79"/>
            <p:cNvSpPr/>
            <p:nvPr/>
          </p:nvSpPr>
          <p:spPr>
            <a:xfrm>
              <a:off x="5917472" y="3038506"/>
              <a:ext cx="37709" cy="18855"/>
            </a:xfrm>
            <a:custGeom>
              <a:rect b="b" l="l" r="r" t="t"/>
              <a:pathLst>
                <a:path extrusionOk="0" h="718" w="1436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79"/>
            <p:cNvSpPr/>
            <p:nvPr/>
          </p:nvSpPr>
          <p:spPr>
            <a:xfrm>
              <a:off x="5892341" y="3007073"/>
              <a:ext cx="87971" cy="12605"/>
            </a:xfrm>
            <a:custGeom>
              <a:rect b="b" l="l" r="r" t="t"/>
              <a:pathLst>
                <a:path extrusionOk="0" h="480" w="335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3" name="Google Shape;10313;p79"/>
          <p:cNvGrpSpPr/>
          <p:nvPr/>
        </p:nvGrpSpPr>
        <p:grpSpPr>
          <a:xfrm>
            <a:off x="6190130" y="2940977"/>
            <a:ext cx="389830" cy="283004"/>
            <a:chOff x="6190130" y="2940977"/>
            <a:chExt cx="389830" cy="283004"/>
          </a:xfrm>
        </p:grpSpPr>
        <p:sp>
          <p:nvSpPr>
            <p:cNvPr id="10314" name="Google Shape;10314;p79"/>
            <p:cNvSpPr/>
            <p:nvPr/>
          </p:nvSpPr>
          <p:spPr>
            <a:xfrm>
              <a:off x="6208984" y="2940977"/>
              <a:ext cx="352120" cy="257873"/>
            </a:xfrm>
            <a:custGeom>
              <a:rect b="b" l="l" r="r" t="t"/>
              <a:pathLst>
                <a:path extrusionOk="0" h="9820" w="13409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79"/>
            <p:cNvSpPr/>
            <p:nvPr/>
          </p:nvSpPr>
          <p:spPr>
            <a:xfrm>
              <a:off x="6234115" y="2966370"/>
              <a:ext cx="301859" cy="201073"/>
            </a:xfrm>
            <a:custGeom>
              <a:rect b="b" l="l" r="r" t="t"/>
              <a:pathLst>
                <a:path extrusionOk="0" h="7657" w="11495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79"/>
            <p:cNvSpPr/>
            <p:nvPr/>
          </p:nvSpPr>
          <p:spPr>
            <a:xfrm>
              <a:off x="6234115" y="3129734"/>
              <a:ext cx="175942" cy="37709"/>
            </a:xfrm>
            <a:custGeom>
              <a:rect b="b" l="l" r="r" t="t"/>
              <a:pathLst>
                <a:path extrusionOk="0" h="1436" w="670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79"/>
            <p:cNvSpPr/>
            <p:nvPr/>
          </p:nvSpPr>
          <p:spPr>
            <a:xfrm>
              <a:off x="6410293" y="2966370"/>
              <a:ext cx="125680" cy="100550"/>
            </a:xfrm>
            <a:custGeom>
              <a:rect b="b" l="l" r="r" t="t"/>
              <a:pathLst>
                <a:path extrusionOk="0" h="3829" w="4786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79"/>
            <p:cNvSpPr/>
            <p:nvPr/>
          </p:nvSpPr>
          <p:spPr>
            <a:xfrm>
              <a:off x="6410293" y="3066893"/>
              <a:ext cx="125680" cy="100550"/>
            </a:xfrm>
            <a:custGeom>
              <a:rect b="b" l="l" r="r" t="t"/>
              <a:pathLst>
                <a:path extrusionOk="0" h="3829" w="4786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79"/>
            <p:cNvSpPr/>
            <p:nvPr/>
          </p:nvSpPr>
          <p:spPr>
            <a:xfrm>
              <a:off x="6190130" y="3192547"/>
              <a:ext cx="389830" cy="31433"/>
            </a:xfrm>
            <a:custGeom>
              <a:rect b="b" l="l" r="r" t="t"/>
              <a:pathLst>
                <a:path extrusionOk="0" h="1197" w="14845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79"/>
            <p:cNvSpPr/>
            <p:nvPr/>
          </p:nvSpPr>
          <p:spPr>
            <a:xfrm>
              <a:off x="6190130" y="3192547"/>
              <a:ext cx="389830" cy="12605"/>
            </a:xfrm>
            <a:custGeom>
              <a:rect b="b" l="l" r="r" t="t"/>
              <a:pathLst>
                <a:path extrusionOk="0" h="480" w="14845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79"/>
            <p:cNvSpPr/>
            <p:nvPr/>
          </p:nvSpPr>
          <p:spPr>
            <a:xfrm>
              <a:off x="6347217" y="3192547"/>
              <a:ext cx="75419" cy="18881"/>
            </a:xfrm>
            <a:custGeom>
              <a:rect b="b" l="l" r="r" t="t"/>
              <a:pathLst>
                <a:path extrusionOk="0" h="719" w="2872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79"/>
            <p:cNvSpPr/>
            <p:nvPr/>
          </p:nvSpPr>
          <p:spPr>
            <a:xfrm>
              <a:off x="6441700" y="3041763"/>
              <a:ext cx="62866" cy="25157"/>
            </a:xfrm>
            <a:custGeom>
              <a:rect b="b" l="l" r="r" t="t"/>
              <a:pathLst>
                <a:path extrusionOk="0" h="958" w="2394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79"/>
            <p:cNvSpPr/>
            <p:nvPr/>
          </p:nvSpPr>
          <p:spPr>
            <a:xfrm>
              <a:off x="6460555" y="3022908"/>
              <a:ext cx="25157" cy="31459"/>
            </a:xfrm>
            <a:custGeom>
              <a:rect b="b" l="l" r="r" t="t"/>
              <a:pathLst>
                <a:path extrusionOk="0" h="1198" w="958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79"/>
            <p:cNvSpPr/>
            <p:nvPr/>
          </p:nvSpPr>
          <p:spPr>
            <a:xfrm>
              <a:off x="6454279" y="2991501"/>
              <a:ext cx="37709" cy="44012"/>
            </a:xfrm>
            <a:custGeom>
              <a:rect b="b" l="l" r="r" t="t"/>
              <a:pathLst>
                <a:path extrusionOk="0" h="1676" w="1436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79"/>
            <p:cNvSpPr/>
            <p:nvPr/>
          </p:nvSpPr>
          <p:spPr>
            <a:xfrm>
              <a:off x="6454069" y="2991501"/>
              <a:ext cx="25367" cy="43907"/>
            </a:xfrm>
            <a:custGeom>
              <a:rect b="b" l="l" r="r" t="t"/>
              <a:pathLst>
                <a:path extrusionOk="0" h="1672" w="966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79"/>
            <p:cNvSpPr/>
            <p:nvPr/>
          </p:nvSpPr>
          <p:spPr>
            <a:xfrm>
              <a:off x="6454279" y="2991501"/>
              <a:ext cx="37709" cy="18881"/>
            </a:xfrm>
            <a:custGeom>
              <a:rect b="b" l="l" r="r" t="t"/>
              <a:pathLst>
                <a:path extrusionOk="0" h="719" w="1436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79"/>
            <p:cNvSpPr/>
            <p:nvPr/>
          </p:nvSpPr>
          <p:spPr>
            <a:xfrm>
              <a:off x="6454279" y="2991501"/>
              <a:ext cx="25157" cy="15598"/>
            </a:xfrm>
            <a:custGeom>
              <a:rect b="b" l="l" r="r" t="t"/>
              <a:pathLst>
                <a:path extrusionOk="0" h="594" w="958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79"/>
            <p:cNvSpPr/>
            <p:nvPr/>
          </p:nvSpPr>
          <p:spPr>
            <a:xfrm>
              <a:off x="6441700" y="3142286"/>
              <a:ext cx="62866" cy="25157"/>
            </a:xfrm>
            <a:custGeom>
              <a:rect b="b" l="l" r="r" t="t"/>
              <a:pathLst>
                <a:path extrusionOk="0" h="958" w="2394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79"/>
            <p:cNvSpPr/>
            <p:nvPr/>
          </p:nvSpPr>
          <p:spPr>
            <a:xfrm>
              <a:off x="6460555" y="3123431"/>
              <a:ext cx="25157" cy="31459"/>
            </a:xfrm>
            <a:custGeom>
              <a:rect b="b" l="l" r="r" t="t"/>
              <a:pathLst>
                <a:path extrusionOk="0" h="1198" w="958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79"/>
            <p:cNvSpPr/>
            <p:nvPr/>
          </p:nvSpPr>
          <p:spPr>
            <a:xfrm>
              <a:off x="6454279" y="3092024"/>
              <a:ext cx="37709" cy="44012"/>
            </a:xfrm>
            <a:custGeom>
              <a:rect b="b" l="l" r="r" t="t"/>
              <a:pathLst>
                <a:path extrusionOk="0" h="1676" w="1436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79"/>
            <p:cNvSpPr/>
            <p:nvPr/>
          </p:nvSpPr>
          <p:spPr>
            <a:xfrm>
              <a:off x="6454069" y="3092024"/>
              <a:ext cx="25367" cy="43933"/>
            </a:xfrm>
            <a:custGeom>
              <a:rect b="b" l="l" r="r" t="t"/>
              <a:pathLst>
                <a:path extrusionOk="0" h="1673" w="966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79"/>
            <p:cNvSpPr/>
            <p:nvPr/>
          </p:nvSpPr>
          <p:spPr>
            <a:xfrm>
              <a:off x="6454279" y="3092024"/>
              <a:ext cx="37709" cy="18881"/>
            </a:xfrm>
            <a:custGeom>
              <a:rect b="b" l="l" r="r" t="t"/>
              <a:pathLst>
                <a:path extrusionOk="0" h="719" w="1436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79"/>
            <p:cNvSpPr/>
            <p:nvPr/>
          </p:nvSpPr>
          <p:spPr>
            <a:xfrm>
              <a:off x="6454279" y="3092024"/>
              <a:ext cx="25157" cy="15598"/>
            </a:xfrm>
            <a:custGeom>
              <a:rect b="b" l="l" r="r" t="t"/>
              <a:pathLst>
                <a:path extrusionOk="0" h="594" w="958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79"/>
            <p:cNvSpPr/>
            <p:nvPr/>
          </p:nvSpPr>
          <p:spPr>
            <a:xfrm>
              <a:off x="6284377" y="3048039"/>
              <a:ext cx="75419" cy="94273"/>
            </a:xfrm>
            <a:custGeom>
              <a:rect b="b" l="l" r="r" t="t"/>
              <a:pathLst>
                <a:path extrusionOk="0" h="3590" w="2872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79"/>
            <p:cNvSpPr/>
            <p:nvPr/>
          </p:nvSpPr>
          <p:spPr>
            <a:xfrm>
              <a:off x="6308247" y="3048039"/>
              <a:ext cx="27678" cy="18750"/>
            </a:xfrm>
            <a:custGeom>
              <a:rect b="b" l="l" r="r" t="t"/>
              <a:pathLst>
                <a:path extrusionOk="0" h="714" w="1054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79"/>
            <p:cNvSpPr/>
            <p:nvPr/>
          </p:nvSpPr>
          <p:spPr>
            <a:xfrm>
              <a:off x="6284377" y="3067891"/>
              <a:ext cx="75681" cy="74421"/>
            </a:xfrm>
            <a:custGeom>
              <a:rect b="b" l="l" r="r" t="t"/>
              <a:pathLst>
                <a:path extrusionOk="0" h="2834" w="2882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79"/>
            <p:cNvSpPr/>
            <p:nvPr/>
          </p:nvSpPr>
          <p:spPr>
            <a:xfrm>
              <a:off x="6296955" y="2997777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79"/>
            <p:cNvSpPr/>
            <p:nvPr/>
          </p:nvSpPr>
          <p:spPr>
            <a:xfrm>
              <a:off x="6296955" y="2997777"/>
              <a:ext cx="34689" cy="56485"/>
            </a:xfrm>
            <a:custGeom>
              <a:rect b="b" l="l" r="r" t="t"/>
              <a:pathLst>
                <a:path extrusionOk="0" h="2151" w="1321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79"/>
            <p:cNvSpPr/>
            <p:nvPr/>
          </p:nvSpPr>
          <p:spPr>
            <a:xfrm>
              <a:off x="6296955" y="2997777"/>
              <a:ext cx="50288" cy="25157"/>
            </a:xfrm>
            <a:custGeom>
              <a:rect b="b" l="l" r="r" t="t"/>
              <a:pathLst>
                <a:path extrusionOk="0" h="958" w="1915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79"/>
            <p:cNvSpPr/>
            <p:nvPr/>
          </p:nvSpPr>
          <p:spPr>
            <a:xfrm>
              <a:off x="6296955" y="2997777"/>
              <a:ext cx="34689" cy="22899"/>
            </a:xfrm>
            <a:custGeom>
              <a:rect b="b" l="l" r="r" t="t"/>
              <a:pathLst>
                <a:path extrusionOk="0" h="872" w="1321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79"/>
            <p:cNvSpPr/>
            <p:nvPr/>
          </p:nvSpPr>
          <p:spPr>
            <a:xfrm>
              <a:off x="6284377" y="3078947"/>
              <a:ext cx="31459" cy="63365"/>
            </a:xfrm>
            <a:custGeom>
              <a:rect b="b" l="l" r="r" t="t"/>
              <a:pathLst>
                <a:path extrusionOk="0" h="2413" w="1198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79"/>
            <p:cNvSpPr/>
            <p:nvPr/>
          </p:nvSpPr>
          <p:spPr>
            <a:xfrm>
              <a:off x="6328625" y="3078947"/>
              <a:ext cx="31433" cy="63365"/>
            </a:xfrm>
            <a:custGeom>
              <a:rect b="b" l="l" r="r" t="t"/>
              <a:pathLst>
                <a:path extrusionOk="0" h="2413" w="1197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79"/>
            <p:cNvSpPr/>
            <p:nvPr/>
          </p:nvSpPr>
          <p:spPr>
            <a:xfrm>
              <a:off x="6309770" y="3129734"/>
              <a:ext cx="25157" cy="12579"/>
            </a:xfrm>
            <a:custGeom>
              <a:rect b="b" l="l" r="r" t="t"/>
              <a:pathLst>
                <a:path extrusionOk="0" h="479" w="958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4" name="Google Shape;10344;p79"/>
          <p:cNvGrpSpPr/>
          <p:nvPr/>
        </p:nvGrpSpPr>
        <p:grpSpPr>
          <a:xfrm>
            <a:off x="6633976" y="2900274"/>
            <a:ext cx="389803" cy="364673"/>
            <a:chOff x="6633976" y="2900274"/>
            <a:chExt cx="389803" cy="364673"/>
          </a:xfrm>
        </p:grpSpPr>
        <p:sp>
          <p:nvSpPr>
            <p:cNvPr id="10345" name="Google Shape;10345;p79"/>
            <p:cNvSpPr/>
            <p:nvPr/>
          </p:nvSpPr>
          <p:spPr>
            <a:xfrm>
              <a:off x="6847838" y="2937957"/>
              <a:ext cx="175942" cy="184109"/>
            </a:xfrm>
            <a:custGeom>
              <a:rect b="b" l="l" r="r" t="t"/>
              <a:pathLst>
                <a:path extrusionOk="0" h="7011" w="670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79"/>
            <p:cNvSpPr/>
            <p:nvPr/>
          </p:nvSpPr>
          <p:spPr>
            <a:xfrm>
              <a:off x="6910651" y="2937957"/>
              <a:ext cx="50288" cy="119404"/>
            </a:xfrm>
            <a:custGeom>
              <a:rect b="b" l="l" r="r" t="t"/>
              <a:pathLst>
                <a:path extrusionOk="0" h="4547" w="1915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79"/>
            <p:cNvSpPr/>
            <p:nvPr/>
          </p:nvSpPr>
          <p:spPr>
            <a:xfrm>
              <a:off x="6923493" y="2900274"/>
              <a:ext cx="24632" cy="100550"/>
            </a:xfrm>
            <a:custGeom>
              <a:rect b="b" l="l" r="r" t="t"/>
              <a:pathLst>
                <a:path extrusionOk="0" h="3829" w="938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79"/>
            <p:cNvSpPr/>
            <p:nvPr/>
          </p:nvSpPr>
          <p:spPr>
            <a:xfrm>
              <a:off x="6923230" y="3019652"/>
              <a:ext cx="25157" cy="25157"/>
            </a:xfrm>
            <a:custGeom>
              <a:rect b="b" l="l" r="r" t="t"/>
              <a:pathLst>
                <a:path extrusionOk="0" h="958" w="958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79"/>
            <p:cNvSpPr/>
            <p:nvPr/>
          </p:nvSpPr>
          <p:spPr>
            <a:xfrm>
              <a:off x="6633976" y="3176713"/>
              <a:ext cx="213625" cy="88234"/>
            </a:xfrm>
            <a:custGeom>
              <a:rect b="b" l="l" r="r" t="t"/>
              <a:pathLst>
                <a:path extrusionOk="0" h="3360" w="8135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79"/>
            <p:cNvSpPr/>
            <p:nvPr/>
          </p:nvSpPr>
          <p:spPr>
            <a:xfrm>
              <a:off x="6728460" y="3201843"/>
              <a:ext cx="25157" cy="63103"/>
            </a:xfrm>
            <a:custGeom>
              <a:rect b="b" l="l" r="r" t="t"/>
              <a:pathLst>
                <a:path extrusionOk="0" h="2403" w="958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79"/>
            <p:cNvSpPr/>
            <p:nvPr/>
          </p:nvSpPr>
          <p:spPr>
            <a:xfrm>
              <a:off x="6729956" y="3189291"/>
              <a:ext cx="21901" cy="21376"/>
            </a:xfrm>
            <a:custGeom>
              <a:rect b="b" l="l" r="r" t="t"/>
              <a:pathLst>
                <a:path extrusionOk="0" h="814" w="834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79"/>
            <p:cNvSpPr/>
            <p:nvPr/>
          </p:nvSpPr>
          <p:spPr>
            <a:xfrm>
              <a:off x="6810128" y="3202605"/>
              <a:ext cx="37736" cy="62341"/>
            </a:xfrm>
            <a:custGeom>
              <a:rect b="b" l="l" r="r" t="t"/>
              <a:pathLst>
                <a:path extrusionOk="0" h="2374" w="1437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79"/>
            <p:cNvSpPr/>
            <p:nvPr/>
          </p:nvSpPr>
          <p:spPr>
            <a:xfrm>
              <a:off x="6671922" y="2981942"/>
              <a:ext cx="138233" cy="100550"/>
            </a:xfrm>
            <a:custGeom>
              <a:rect b="b" l="l" r="r" t="t"/>
              <a:pathLst>
                <a:path extrusionOk="0" h="3829" w="5264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79"/>
            <p:cNvSpPr/>
            <p:nvPr/>
          </p:nvSpPr>
          <p:spPr>
            <a:xfrm>
              <a:off x="6703066" y="2981942"/>
              <a:ext cx="107088" cy="100550"/>
            </a:xfrm>
            <a:custGeom>
              <a:rect b="b" l="l" r="r" t="t"/>
              <a:pathLst>
                <a:path extrusionOk="0" h="3829" w="4078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79"/>
            <p:cNvSpPr/>
            <p:nvPr/>
          </p:nvSpPr>
          <p:spPr>
            <a:xfrm>
              <a:off x="6703066" y="3132727"/>
              <a:ext cx="75681" cy="56590"/>
            </a:xfrm>
            <a:custGeom>
              <a:rect b="b" l="l" r="r" t="t"/>
              <a:pathLst>
                <a:path extrusionOk="0" h="2155" w="2882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79"/>
            <p:cNvSpPr/>
            <p:nvPr/>
          </p:nvSpPr>
          <p:spPr>
            <a:xfrm>
              <a:off x="6703329" y="3132727"/>
              <a:ext cx="75419" cy="31565"/>
            </a:xfrm>
            <a:custGeom>
              <a:rect b="b" l="l" r="r" t="t"/>
              <a:pathLst>
                <a:path extrusionOk="0" h="1202" w="2872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79"/>
            <p:cNvSpPr/>
            <p:nvPr/>
          </p:nvSpPr>
          <p:spPr>
            <a:xfrm>
              <a:off x="6690750" y="3166314"/>
              <a:ext cx="50288" cy="45036"/>
            </a:xfrm>
            <a:custGeom>
              <a:rect b="b" l="l" r="r" t="t"/>
              <a:pathLst>
                <a:path extrusionOk="0" h="1715" w="1915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79"/>
            <p:cNvSpPr/>
            <p:nvPr/>
          </p:nvSpPr>
          <p:spPr>
            <a:xfrm>
              <a:off x="6741012" y="3166314"/>
              <a:ext cx="50314" cy="45036"/>
            </a:xfrm>
            <a:custGeom>
              <a:rect b="b" l="l" r="r" t="t"/>
              <a:pathLst>
                <a:path extrusionOk="0" h="1715" w="1916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79"/>
            <p:cNvSpPr/>
            <p:nvPr/>
          </p:nvSpPr>
          <p:spPr>
            <a:xfrm>
              <a:off x="6677935" y="3032887"/>
              <a:ext cx="125943" cy="118721"/>
            </a:xfrm>
            <a:custGeom>
              <a:rect b="b" l="l" r="r" t="t"/>
              <a:pathLst>
                <a:path extrusionOk="0" h="4521" w="4796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79"/>
            <p:cNvSpPr/>
            <p:nvPr/>
          </p:nvSpPr>
          <p:spPr>
            <a:xfrm>
              <a:off x="6677935" y="3033044"/>
              <a:ext cx="113391" cy="118328"/>
            </a:xfrm>
            <a:custGeom>
              <a:rect b="b" l="l" r="r" t="t"/>
              <a:pathLst>
                <a:path extrusionOk="0" h="4506" w="4318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79"/>
            <p:cNvSpPr/>
            <p:nvPr/>
          </p:nvSpPr>
          <p:spPr>
            <a:xfrm>
              <a:off x="6633976" y="3202605"/>
              <a:ext cx="37709" cy="62341"/>
            </a:xfrm>
            <a:custGeom>
              <a:rect b="b" l="l" r="r" t="t"/>
              <a:pathLst>
                <a:path extrusionOk="0" h="2374" w="1436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2" name="Google Shape;10362;p79"/>
          <p:cNvGrpSpPr/>
          <p:nvPr/>
        </p:nvGrpSpPr>
        <p:grpSpPr>
          <a:xfrm>
            <a:off x="7517835" y="2885437"/>
            <a:ext cx="364935" cy="382529"/>
            <a:chOff x="7517835" y="2885437"/>
            <a:chExt cx="364935" cy="382529"/>
          </a:xfrm>
        </p:grpSpPr>
        <p:sp>
          <p:nvSpPr>
            <p:cNvPr id="10363" name="Google Shape;10363;p79"/>
            <p:cNvSpPr/>
            <p:nvPr/>
          </p:nvSpPr>
          <p:spPr>
            <a:xfrm>
              <a:off x="7517835" y="3182752"/>
              <a:ext cx="72924" cy="57063"/>
            </a:xfrm>
            <a:custGeom>
              <a:rect b="b" l="l" r="r" t="t"/>
              <a:pathLst>
                <a:path extrusionOk="0" h="2173" w="2777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79"/>
            <p:cNvSpPr/>
            <p:nvPr/>
          </p:nvSpPr>
          <p:spPr>
            <a:xfrm>
              <a:off x="7517835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79"/>
            <p:cNvSpPr/>
            <p:nvPr/>
          </p:nvSpPr>
          <p:spPr>
            <a:xfrm>
              <a:off x="7540970" y="3182752"/>
              <a:ext cx="26654" cy="18303"/>
            </a:xfrm>
            <a:custGeom>
              <a:rect b="b" l="l" r="r" t="t"/>
              <a:pathLst>
                <a:path extrusionOk="0" h="697" w="1015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79"/>
            <p:cNvSpPr/>
            <p:nvPr/>
          </p:nvSpPr>
          <p:spPr>
            <a:xfrm>
              <a:off x="7530151" y="3133988"/>
              <a:ext cx="48528" cy="55067"/>
            </a:xfrm>
            <a:custGeom>
              <a:rect b="b" l="l" r="r" t="t"/>
              <a:pathLst>
                <a:path extrusionOk="0" h="2097" w="1848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79"/>
            <p:cNvSpPr/>
            <p:nvPr/>
          </p:nvSpPr>
          <p:spPr>
            <a:xfrm>
              <a:off x="7529915" y="3133988"/>
              <a:ext cx="33692" cy="54883"/>
            </a:xfrm>
            <a:custGeom>
              <a:rect b="b" l="l" r="r" t="t"/>
              <a:pathLst>
                <a:path extrusionOk="0" h="2090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79"/>
            <p:cNvSpPr/>
            <p:nvPr/>
          </p:nvSpPr>
          <p:spPr>
            <a:xfrm>
              <a:off x="7529915" y="3133988"/>
              <a:ext cx="48765" cy="24658"/>
            </a:xfrm>
            <a:custGeom>
              <a:rect b="b" l="l" r="r" t="t"/>
              <a:pathLst>
                <a:path extrusionOk="0" h="939" w="1857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79"/>
            <p:cNvSpPr/>
            <p:nvPr/>
          </p:nvSpPr>
          <p:spPr>
            <a:xfrm>
              <a:off x="7529915" y="3133988"/>
              <a:ext cx="33692" cy="22137"/>
            </a:xfrm>
            <a:custGeom>
              <a:rect b="b" l="l" r="r" t="t"/>
              <a:pathLst>
                <a:path extrusionOk="0" h="843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79"/>
            <p:cNvSpPr/>
            <p:nvPr/>
          </p:nvSpPr>
          <p:spPr>
            <a:xfrm>
              <a:off x="7517835" y="3212899"/>
              <a:ext cx="18382" cy="55067"/>
            </a:xfrm>
            <a:custGeom>
              <a:rect b="b" l="l" r="r" t="t"/>
              <a:pathLst>
                <a:path extrusionOk="0" h="2097" w="70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79"/>
            <p:cNvSpPr/>
            <p:nvPr/>
          </p:nvSpPr>
          <p:spPr>
            <a:xfrm>
              <a:off x="7572640" y="3212663"/>
              <a:ext cx="18119" cy="55304"/>
            </a:xfrm>
            <a:custGeom>
              <a:rect b="b" l="l" r="r" t="t"/>
              <a:pathLst>
                <a:path extrusionOk="0" h="2106" w="69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79"/>
            <p:cNvSpPr/>
            <p:nvPr/>
          </p:nvSpPr>
          <p:spPr>
            <a:xfrm>
              <a:off x="7615102" y="3182752"/>
              <a:ext cx="73160" cy="57063"/>
            </a:xfrm>
            <a:custGeom>
              <a:rect b="b" l="l" r="r" t="t"/>
              <a:pathLst>
                <a:path extrusionOk="0" h="2173" w="2786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79"/>
            <p:cNvSpPr/>
            <p:nvPr/>
          </p:nvSpPr>
          <p:spPr>
            <a:xfrm>
              <a:off x="7615102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79"/>
            <p:cNvSpPr/>
            <p:nvPr/>
          </p:nvSpPr>
          <p:spPr>
            <a:xfrm>
              <a:off x="7638211" y="3182752"/>
              <a:ext cx="26916" cy="18303"/>
            </a:xfrm>
            <a:custGeom>
              <a:rect b="b" l="l" r="r" t="t"/>
              <a:pathLst>
                <a:path extrusionOk="0" h="697" w="1025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79"/>
            <p:cNvSpPr/>
            <p:nvPr/>
          </p:nvSpPr>
          <p:spPr>
            <a:xfrm>
              <a:off x="7627418" y="3133988"/>
              <a:ext cx="48791" cy="55067"/>
            </a:xfrm>
            <a:custGeom>
              <a:rect b="b" l="l" r="r" t="t"/>
              <a:pathLst>
                <a:path extrusionOk="0" h="2097" w="1858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79"/>
            <p:cNvSpPr/>
            <p:nvPr/>
          </p:nvSpPr>
          <p:spPr>
            <a:xfrm>
              <a:off x="7627156" y="3133988"/>
              <a:ext cx="33718" cy="54883"/>
            </a:xfrm>
            <a:custGeom>
              <a:rect b="b" l="l" r="r" t="t"/>
              <a:pathLst>
                <a:path extrusionOk="0" h="2090" w="1284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79"/>
            <p:cNvSpPr/>
            <p:nvPr/>
          </p:nvSpPr>
          <p:spPr>
            <a:xfrm>
              <a:off x="7627418" y="3133988"/>
              <a:ext cx="48791" cy="24658"/>
            </a:xfrm>
            <a:custGeom>
              <a:rect b="b" l="l" r="r" t="t"/>
              <a:pathLst>
                <a:path extrusionOk="0" h="939" w="1858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79"/>
            <p:cNvSpPr/>
            <p:nvPr/>
          </p:nvSpPr>
          <p:spPr>
            <a:xfrm>
              <a:off x="7627156" y="3133988"/>
              <a:ext cx="33718" cy="22137"/>
            </a:xfrm>
            <a:custGeom>
              <a:rect b="b" l="l" r="r" t="t"/>
              <a:pathLst>
                <a:path extrusionOk="0" h="843" w="1284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79"/>
            <p:cNvSpPr/>
            <p:nvPr/>
          </p:nvSpPr>
          <p:spPr>
            <a:xfrm>
              <a:off x="7615102" y="3212899"/>
              <a:ext cx="18382" cy="55067"/>
            </a:xfrm>
            <a:custGeom>
              <a:rect b="b" l="l" r="r" t="t"/>
              <a:pathLst>
                <a:path extrusionOk="0" h="2097" w="70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79"/>
            <p:cNvSpPr/>
            <p:nvPr/>
          </p:nvSpPr>
          <p:spPr>
            <a:xfrm>
              <a:off x="7669881" y="3212663"/>
              <a:ext cx="18119" cy="55304"/>
            </a:xfrm>
            <a:custGeom>
              <a:rect b="b" l="l" r="r" t="t"/>
              <a:pathLst>
                <a:path extrusionOk="0" h="2106" w="69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79"/>
            <p:cNvSpPr/>
            <p:nvPr/>
          </p:nvSpPr>
          <p:spPr>
            <a:xfrm>
              <a:off x="7712369" y="3182752"/>
              <a:ext cx="73160" cy="57063"/>
            </a:xfrm>
            <a:custGeom>
              <a:rect b="b" l="l" r="r" t="t"/>
              <a:pathLst>
                <a:path extrusionOk="0" h="2173" w="2786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79"/>
            <p:cNvSpPr/>
            <p:nvPr/>
          </p:nvSpPr>
          <p:spPr>
            <a:xfrm>
              <a:off x="7712369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79"/>
            <p:cNvSpPr/>
            <p:nvPr/>
          </p:nvSpPr>
          <p:spPr>
            <a:xfrm>
              <a:off x="7735741" y="3182752"/>
              <a:ext cx="26654" cy="18303"/>
            </a:xfrm>
            <a:custGeom>
              <a:rect b="b" l="l" r="r" t="t"/>
              <a:pathLst>
                <a:path extrusionOk="0" h="697" w="1015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79"/>
            <p:cNvSpPr/>
            <p:nvPr/>
          </p:nvSpPr>
          <p:spPr>
            <a:xfrm>
              <a:off x="7724685" y="3133988"/>
              <a:ext cx="48765" cy="55067"/>
            </a:xfrm>
            <a:custGeom>
              <a:rect b="b" l="l" r="r" t="t"/>
              <a:pathLst>
                <a:path extrusionOk="0" h="2097" w="1857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79"/>
            <p:cNvSpPr/>
            <p:nvPr/>
          </p:nvSpPr>
          <p:spPr>
            <a:xfrm>
              <a:off x="7724423" y="3133988"/>
              <a:ext cx="33692" cy="54883"/>
            </a:xfrm>
            <a:custGeom>
              <a:rect b="b" l="l" r="r" t="t"/>
              <a:pathLst>
                <a:path extrusionOk="0" h="2090" w="1283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79"/>
            <p:cNvSpPr/>
            <p:nvPr/>
          </p:nvSpPr>
          <p:spPr>
            <a:xfrm>
              <a:off x="7724685" y="3133988"/>
              <a:ext cx="48528" cy="24422"/>
            </a:xfrm>
            <a:custGeom>
              <a:rect b="b" l="l" r="r" t="t"/>
              <a:pathLst>
                <a:path extrusionOk="0" h="930" w="1848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79"/>
            <p:cNvSpPr/>
            <p:nvPr/>
          </p:nvSpPr>
          <p:spPr>
            <a:xfrm>
              <a:off x="7724423" y="3133988"/>
              <a:ext cx="33692" cy="22137"/>
            </a:xfrm>
            <a:custGeom>
              <a:rect b="b" l="l" r="r" t="t"/>
              <a:pathLst>
                <a:path extrusionOk="0" h="843" w="1283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79"/>
            <p:cNvSpPr/>
            <p:nvPr/>
          </p:nvSpPr>
          <p:spPr>
            <a:xfrm>
              <a:off x="7712369" y="3212899"/>
              <a:ext cx="18356" cy="55067"/>
            </a:xfrm>
            <a:custGeom>
              <a:rect b="b" l="l" r="r" t="t"/>
              <a:pathLst>
                <a:path extrusionOk="0" h="2097" w="699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79"/>
            <p:cNvSpPr/>
            <p:nvPr/>
          </p:nvSpPr>
          <p:spPr>
            <a:xfrm>
              <a:off x="7767148" y="3212663"/>
              <a:ext cx="18382" cy="55304"/>
            </a:xfrm>
            <a:custGeom>
              <a:rect b="b" l="l" r="r" t="t"/>
              <a:pathLst>
                <a:path extrusionOk="0" h="2106" w="70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79"/>
            <p:cNvSpPr/>
            <p:nvPr/>
          </p:nvSpPr>
          <p:spPr>
            <a:xfrm>
              <a:off x="7809873" y="3182752"/>
              <a:ext cx="72898" cy="57063"/>
            </a:xfrm>
            <a:custGeom>
              <a:rect b="b" l="l" r="r" t="t"/>
              <a:pathLst>
                <a:path extrusionOk="0" h="2173" w="2776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79"/>
            <p:cNvSpPr/>
            <p:nvPr/>
          </p:nvSpPr>
          <p:spPr>
            <a:xfrm>
              <a:off x="7809610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79"/>
            <p:cNvSpPr/>
            <p:nvPr/>
          </p:nvSpPr>
          <p:spPr>
            <a:xfrm>
              <a:off x="7832981" y="3182752"/>
              <a:ext cx="26680" cy="18303"/>
            </a:xfrm>
            <a:custGeom>
              <a:rect b="b" l="l" r="r" t="t"/>
              <a:pathLst>
                <a:path extrusionOk="0" h="697" w="1016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79"/>
            <p:cNvSpPr/>
            <p:nvPr/>
          </p:nvSpPr>
          <p:spPr>
            <a:xfrm>
              <a:off x="7821926" y="3133988"/>
              <a:ext cx="48791" cy="55067"/>
            </a:xfrm>
            <a:custGeom>
              <a:rect b="b" l="l" r="r" t="t"/>
              <a:pathLst>
                <a:path extrusionOk="0" h="2097" w="1858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79"/>
            <p:cNvSpPr/>
            <p:nvPr/>
          </p:nvSpPr>
          <p:spPr>
            <a:xfrm>
              <a:off x="7821690" y="3133988"/>
              <a:ext cx="33692" cy="54883"/>
            </a:xfrm>
            <a:custGeom>
              <a:rect b="b" l="l" r="r" t="t"/>
              <a:pathLst>
                <a:path extrusionOk="0" h="2090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79"/>
            <p:cNvSpPr/>
            <p:nvPr/>
          </p:nvSpPr>
          <p:spPr>
            <a:xfrm>
              <a:off x="7821926" y="3133988"/>
              <a:ext cx="48528" cy="24422"/>
            </a:xfrm>
            <a:custGeom>
              <a:rect b="b" l="l" r="r" t="t"/>
              <a:pathLst>
                <a:path extrusionOk="0" h="930" w="1848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79"/>
            <p:cNvSpPr/>
            <p:nvPr/>
          </p:nvSpPr>
          <p:spPr>
            <a:xfrm>
              <a:off x="7821690" y="3133988"/>
              <a:ext cx="33692" cy="22137"/>
            </a:xfrm>
            <a:custGeom>
              <a:rect b="b" l="l" r="r" t="t"/>
              <a:pathLst>
                <a:path extrusionOk="0" h="843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79"/>
            <p:cNvSpPr/>
            <p:nvPr/>
          </p:nvSpPr>
          <p:spPr>
            <a:xfrm>
              <a:off x="7809610" y="3212899"/>
              <a:ext cx="18382" cy="55067"/>
            </a:xfrm>
            <a:custGeom>
              <a:rect b="b" l="l" r="r" t="t"/>
              <a:pathLst>
                <a:path extrusionOk="0" h="2097" w="70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79"/>
            <p:cNvSpPr/>
            <p:nvPr/>
          </p:nvSpPr>
          <p:spPr>
            <a:xfrm>
              <a:off x="7864415" y="3212663"/>
              <a:ext cx="18356" cy="55304"/>
            </a:xfrm>
            <a:custGeom>
              <a:rect b="b" l="l" r="r" t="t"/>
              <a:pathLst>
                <a:path extrusionOk="0" h="2106" w="699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79"/>
            <p:cNvSpPr/>
            <p:nvPr/>
          </p:nvSpPr>
          <p:spPr>
            <a:xfrm>
              <a:off x="7548008" y="2885437"/>
              <a:ext cx="304616" cy="237075"/>
            </a:xfrm>
            <a:custGeom>
              <a:rect b="b" l="l" r="r" t="t"/>
              <a:pathLst>
                <a:path extrusionOk="0" h="9028" w="1160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0" name="Google Shape;10400;p79"/>
          <p:cNvGrpSpPr/>
          <p:nvPr/>
        </p:nvGrpSpPr>
        <p:grpSpPr>
          <a:xfrm>
            <a:off x="7087591" y="2887144"/>
            <a:ext cx="358160" cy="385602"/>
            <a:chOff x="7087591" y="2887144"/>
            <a:chExt cx="358160" cy="385602"/>
          </a:xfrm>
        </p:grpSpPr>
        <p:sp>
          <p:nvSpPr>
            <p:cNvPr id="10401" name="Google Shape;10401;p79"/>
            <p:cNvSpPr/>
            <p:nvPr/>
          </p:nvSpPr>
          <p:spPr>
            <a:xfrm>
              <a:off x="7266527" y="2904554"/>
              <a:ext cx="89494" cy="49264"/>
            </a:xfrm>
            <a:custGeom>
              <a:rect b="b" l="l" r="r" t="t"/>
              <a:pathLst>
                <a:path extrusionOk="0" h="1876" w="3408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79"/>
            <p:cNvSpPr/>
            <p:nvPr/>
          </p:nvSpPr>
          <p:spPr>
            <a:xfrm>
              <a:off x="7266527" y="2904554"/>
              <a:ext cx="18382" cy="49264"/>
            </a:xfrm>
            <a:custGeom>
              <a:rect b="b" l="l" r="r" t="t"/>
              <a:pathLst>
                <a:path extrusionOk="0" h="1876" w="70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79"/>
            <p:cNvSpPr/>
            <p:nvPr/>
          </p:nvSpPr>
          <p:spPr>
            <a:xfrm>
              <a:off x="7260251" y="2887144"/>
              <a:ext cx="12342" cy="275284"/>
            </a:xfrm>
            <a:custGeom>
              <a:rect b="b" l="l" r="r" t="t"/>
              <a:pathLst>
                <a:path extrusionOk="0" h="10483" w="47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79"/>
            <p:cNvSpPr/>
            <p:nvPr/>
          </p:nvSpPr>
          <p:spPr>
            <a:xfrm>
              <a:off x="7162222" y="3107097"/>
              <a:ext cx="49027" cy="110371"/>
            </a:xfrm>
            <a:custGeom>
              <a:rect b="b" l="l" r="r" t="t"/>
              <a:pathLst>
                <a:path extrusionOk="0" h="4203" w="1867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79"/>
            <p:cNvSpPr/>
            <p:nvPr/>
          </p:nvSpPr>
          <p:spPr>
            <a:xfrm>
              <a:off x="7149906" y="2990503"/>
              <a:ext cx="130959" cy="129199"/>
            </a:xfrm>
            <a:custGeom>
              <a:rect b="b" l="l" r="r" t="t"/>
              <a:pathLst>
                <a:path extrusionOk="0" h="4920" w="4987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79"/>
            <p:cNvSpPr/>
            <p:nvPr/>
          </p:nvSpPr>
          <p:spPr>
            <a:xfrm>
              <a:off x="7186618" y="3119413"/>
              <a:ext cx="6302" cy="98291"/>
            </a:xfrm>
            <a:custGeom>
              <a:rect b="b" l="l" r="r" t="t"/>
              <a:pathLst>
                <a:path extrusionOk="0" h="3743" w="24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79"/>
            <p:cNvSpPr/>
            <p:nvPr/>
          </p:nvSpPr>
          <p:spPr>
            <a:xfrm>
              <a:off x="7087828" y="3143284"/>
              <a:ext cx="357924" cy="129462"/>
            </a:xfrm>
            <a:custGeom>
              <a:rect b="b" l="l" r="r" t="t"/>
              <a:pathLst>
                <a:path extrusionOk="0" h="4930" w="1363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79"/>
            <p:cNvSpPr/>
            <p:nvPr/>
          </p:nvSpPr>
          <p:spPr>
            <a:xfrm>
              <a:off x="7293890" y="3179365"/>
              <a:ext cx="60372" cy="43119"/>
            </a:xfrm>
            <a:custGeom>
              <a:rect b="b" l="l" r="r" t="t"/>
              <a:pathLst>
                <a:path extrusionOk="0" h="1642" w="2299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79"/>
            <p:cNvSpPr/>
            <p:nvPr/>
          </p:nvSpPr>
          <p:spPr>
            <a:xfrm>
              <a:off x="7269521" y="3162007"/>
              <a:ext cx="23424" cy="16990"/>
            </a:xfrm>
            <a:custGeom>
              <a:rect b="b" l="l" r="r" t="t"/>
              <a:pathLst>
                <a:path extrusionOk="0" h="647" w="892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79"/>
            <p:cNvSpPr/>
            <p:nvPr/>
          </p:nvSpPr>
          <p:spPr>
            <a:xfrm>
              <a:off x="7087591" y="3143257"/>
              <a:ext cx="186000" cy="129488"/>
            </a:xfrm>
            <a:custGeom>
              <a:rect b="b" l="l" r="r" t="t"/>
              <a:pathLst>
                <a:path extrusionOk="0" h="4931" w="7083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79"/>
            <p:cNvSpPr/>
            <p:nvPr/>
          </p:nvSpPr>
          <p:spPr>
            <a:xfrm>
              <a:off x="7174039" y="2990503"/>
              <a:ext cx="25420" cy="18356"/>
            </a:xfrm>
            <a:custGeom>
              <a:rect b="b" l="l" r="r" t="t"/>
              <a:pathLst>
                <a:path extrusionOk="0" h="699" w="968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79"/>
            <p:cNvSpPr/>
            <p:nvPr/>
          </p:nvSpPr>
          <p:spPr>
            <a:xfrm>
              <a:off x="7162222" y="2947515"/>
              <a:ext cx="49027" cy="55330"/>
            </a:xfrm>
            <a:custGeom>
              <a:rect b="b" l="l" r="r" t="t"/>
              <a:pathLst>
                <a:path extrusionOk="0" h="2107" w="1867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79"/>
            <p:cNvSpPr/>
            <p:nvPr/>
          </p:nvSpPr>
          <p:spPr>
            <a:xfrm>
              <a:off x="7162038" y="2947515"/>
              <a:ext cx="33902" cy="55382"/>
            </a:xfrm>
            <a:custGeom>
              <a:rect b="b" l="l" r="r" t="t"/>
              <a:pathLst>
                <a:path extrusionOk="0" h="2109" w="1291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79"/>
            <p:cNvSpPr/>
            <p:nvPr/>
          </p:nvSpPr>
          <p:spPr>
            <a:xfrm>
              <a:off x="7162222" y="2947515"/>
              <a:ext cx="49027" cy="24658"/>
            </a:xfrm>
            <a:custGeom>
              <a:rect b="b" l="l" r="r" t="t"/>
              <a:pathLst>
                <a:path extrusionOk="0" h="939" w="1867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79"/>
            <p:cNvSpPr/>
            <p:nvPr/>
          </p:nvSpPr>
          <p:spPr>
            <a:xfrm>
              <a:off x="7162222" y="2947515"/>
              <a:ext cx="33718" cy="22400"/>
            </a:xfrm>
            <a:custGeom>
              <a:rect b="b" l="l" r="r" t="t"/>
              <a:pathLst>
                <a:path extrusionOk="0" h="853" w="1284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79"/>
            <p:cNvSpPr/>
            <p:nvPr/>
          </p:nvSpPr>
          <p:spPr>
            <a:xfrm>
              <a:off x="7149906" y="3011353"/>
              <a:ext cx="119667" cy="95770"/>
            </a:xfrm>
            <a:custGeom>
              <a:rect b="b" l="l" r="r" t="t"/>
              <a:pathLst>
                <a:path extrusionOk="0" h="3647" w="4557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79"/>
            <p:cNvSpPr/>
            <p:nvPr/>
          </p:nvSpPr>
          <p:spPr>
            <a:xfrm>
              <a:off x="7211223" y="3019153"/>
              <a:ext cx="58586" cy="45929"/>
            </a:xfrm>
            <a:custGeom>
              <a:rect b="b" l="l" r="r" t="t"/>
              <a:pathLst>
                <a:path extrusionOk="0" h="1749" w="2231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79"/>
            <p:cNvSpPr/>
            <p:nvPr/>
          </p:nvSpPr>
          <p:spPr>
            <a:xfrm>
              <a:off x="7149906" y="3018890"/>
              <a:ext cx="18645" cy="100550"/>
            </a:xfrm>
            <a:custGeom>
              <a:rect b="b" l="l" r="r" t="t"/>
              <a:pathLst>
                <a:path extrusionOk="0" h="3829" w="71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79"/>
            <p:cNvSpPr/>
            <p:nvPr/>
          </p:nvSpPr>
          <p:spPr>
            <a:xfrm>
              <a:off x="7155946" y="3119177"/>
              <a:ext cx="12605" cy="12579"/>
            </a:xfrm>
            <a:custGeom>
              <a:rect b="b" l="l" r="r" t="t"/>
              <a:pathLst>
                <a:path extrusionOk="0" h="479" w="48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0" name="Google Shape;10420;p79"/>
          <p:cNvGrpSpPr/>
          <p:nvPr/>
        </p:nvGrpSpPr>
        <p:grpSpPr>
          <a:xfrm>
            <a:off x="7951362" y="2885437"/>
            <a:ext cx="382529" cy="382529"/>
            <a:chOff x="7951362" y="2885437"/>
            <a:chExt cx="382529" cy="382529"/>
          </a:xfrm>
        </p:grpSpPr>
        <p:sp>
          <p:nvSpPr>
            <p:cNvPr id="10421" name="Google Shape;10421;p79"/>
            <p:cNvSpPr/>
            <p:nvPr/>
          </p:nvSpPr>
          <p:spPr>
            <a:xfrm>
              <a:off x="8141615" y="2898514"/>
              <a:ext cx="96768" cy="94510"/>
            </a:xfrm>
            <a:custGeom>
              <a:rect b="b" l="l" r="r" t="t"/>
              <a:pathLst>
                <a:path extrusionOk="0" h="3599" w="3685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79"/>
            <p:cNvSpPr/>
            <p:nvPr/>
          </p:nvSpPr>
          <p:spPr>
            <a:xfrm>
              <a:off x="8141615" y="2969390"/>
              <a:ext cx="76916" cy="23634"/>
            </a:xfrm>
            <a:custGeom>
              <a:rect b="b" l="l" r="r" t="t"/>
              <a:pathLst>
                <a:path extrusionOk="0" h="900" w="2929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79"/>
            <p:cNvSpPr/>
            <p:nvPr/>
          </p:nvSpPr>
          <p:spPr>
            <a:xfrm>
              <a:off x="8047105" y="3161902"/>
              <a:ext cx="96794" cy="94247"/>
            </a:xfrm>
            <a:custGeom>
              <a:rect b="b" l="l" r="r" t="t"/>
              <a:pathLst>
                <a:path extrusionOk="0" h="3589" w="3686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79"/>
            <p:cNvSpPr/>
            <p:nvPr/>
          </p:nvSpPr>
          <p:spPr>
            <a:xfrm>
              <a:off x="8067221" y="3161902"/>
              <a:ext cx="76679" cy="23398"/>
            </a:xfrm>
            <a:custGeom>
              <a:rect b="b" l="l" r="r" t="t"/>
              <a:pathLst>
                <a:path extrusionOk="0" h="891" w="292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79"/>
            <p:cNvSpPr/>
            <p:nvPr/>
          </p:nvSpPr>
          <p:spPr>
            <a:xfrm>
              <a:off x="7958137" y="3102318"/>
              <a:ext cx="132744" cy="165648"/>
            </a:xfrm>
            <a:custGeom>
              <a:rect b="b" l="l" r="r" t="t"/>
              <a:pathLst>
                <a:path extrusionOk="0" h="6308" w="5055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79"/>
            <p:cNvSpPr/>
            <p:nvPr/>
          </p:nvSpPr>
          <p:spPr>
            <a:xfrm>
              <a:off x="7958137" y="3102318"/>
              <a:ext cx="24159" cy="129225"/>
            </a:xfrm>
            <a:custGeom>
              <a:rect b="b" l="l" r="r" t="t"/>
              <a:pathLst>
                <a:path extrusionOk="0" h="4921" w="92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79"/>
            <p:cNvSpPr/>
            <p:nvPr/>
          </p:nvSpPr>
          <p:spPr>
            <a:xfrm>
              <a:off x="7980773" y="3188661"/>
              <a:ext cx="17857" cy="68749"/>
            </a:xfrm>
            <a:custGeom>
              <a:rect b="b" l="l" r="r" t="t"/>
              <a:pathLst>
                <a:path extrusionOk="0" h="2618" w="68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79"/>
            <p:cNvSpPr/>
            <p:nvPr/>
          </p:nvSpPr>
          <p:spPr>
            <a:xfrm>
              <a:off x="8029012" y="3205231"/>
              <a:ext cx="13603" cy="51995"/>
            </a:xfrm>
            <a:custGeom>
              <a:rect b="b" l="l" r="r" t="t"/>
              <a:pathLst>
                <a:path extrusionOk="0" h="1980" w="518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79"/>
            <p:cNvSpPr/>
            <p:nvPr/>
          </p:nvSpPr>
          <p:spPr>
            <a:xfrm>
              <a:off x="8003146" y="3209328"/>
              <a:ext cx="17358" cy="58639"/>
            </a:xfrm>
            <a:custGeom>
              <a:rect b="b" l="l" r="r" t="t"/>
              <a:pathLst>
                <a:path extrusionOk="0" h="2233" w="661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79"/>
            <p:cNvSpPr/>
            <p:nvPr/>
          </p:nvSpPr>
          <p:spPr>
            <a:xfrm>
              <a:off x="8051885" y="3184013"/>
              <a:ext cx="26155" cy="27520"/>
            </a:xfrm>
            <a:custGeom>
              <a:rect b="b" l="l" r="r" t="t"/>
              <a:pathLst>
                <a:path extrusionOk="0" h="1048" w="996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79"/>
            <p:cNvSpPr/>
            <p:nvPr/>
          </p:nvSpPr>
          <p:spPr>
            <a:xfrm>
              <a:off x="7963940" y="2981706"/>
              <a:ext cx="94510" cy="96768"/>
            </a:xfrm>
            <a:custGeom>
              <a:rect b="b" l="l" r="r" t="t"/>
              <a:pathLst>
                <a:path extrusionOk="0" h="3685" w="3599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79"/>
            <p:cNvSpPr/>
            <p:nvPr/>
          </p:nvSpPr>
          <p:spPr>
            <a:xfrm>
              <a:off x="8227065" y="3076189"/>
              <a:ext cx="94772" cy="96794"/>
            </a:xfrm>
            <a:custGeom>
              <a:rect b="b" l="l" r="r" t="t"/>
              <a:pathLst>
                <a:path extrusionOk="0" h="3686" w="3609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79"/>
            <p:cNvSpPr/>
            <p:nvPr/>
          </p:nvSpPr>
          <p:spPr>
            <a:xfrm>
              <a:off x="8227065" y="3076189"/>
              <a:ext cx="23897" cy="76942"/>
            </a:xfrm>
            <a:custGeom>
              <a:rect b="b" l="l" r="r" t="t"/>
              <a:pathLst>
                <a:path extrusionOk="0" h="2930" w="91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79"/>
            <p:cNvSpPr/>
            <p:nvPr/>
          </p:nvSpPr>
          <p:spPr>
            <a:xfrm>
              <a:off x="7963940" y="2957836"/>
              <a:ext cx="23634" cy="120638"/>
            </a:xfrm>
            <a:custGeom>
              <a:rect b="b" l="l" r="r" t="t"/>
              <a:pathLst>
                <a:path extrusionOk="0" h="4594" w="90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79"/>
            <p:cNvSpPr/>
            <p:nvPr/>
          </p:nvSpPr>
          <p:spPr>
            <a:xfrm>
              <a:off x="8194634" y="2885437"/>
              <a:ext cx="132718" cy="165412"/>
            </a:xfrm>
            <a:custGeom>
              <a:rect b="b" l="l" r="r" t="t"/>
              <a:pathLst>
                <a:path extrusionOk="0" h="6299" w="5054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79"/>
            <p:cNvSpPr/>
            <p:nvPr/>
          </p:nvSpPr>
          <p:spPr>
            <a:xfrm>
              <a:off x="8194634" y="2941738"/>
              <a:ext cx="48528" cy="109110"/>
            </a:xfrm>
            <a:custGeom>
              <a:rect b="b" l="l" r="r" t="t"/>
              <a:pathLst>
                <a:path extrusionOk="0" h="4155" w="1848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79"/>
            <p:cNvSpPr/>
            <p:nvPr/>
          </p:nvSpPr>
          <p:spPr>
            <a:xfrm>
              <a:off x="8281345" y="2895993"/>
              <a:ext cx="13603" cy="52179"/>
            </a:xfrm>
            <a:custGeom>
              <a:rect b="b" l="l" r="r" t="t"/>
              <a:pathLst>
                <a:path extrusionOk="0" h="1987" w="518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79"/>
            <p:cNvSpPr/>
            <p:nvPr/>
          </p:nvSpPr>
          <p:spPr>
            <a:xfrm>
              <a:off x="8304217" y="2922096"/>
              <a:ext cx="13340" cy="35635"/>
            </a:xfrm>
            <a:custGeom>
              <a:rect b="b" l="l" r="r" t="t"/>
              <a:pathLst>
                <a:path extrusionOk="0" h="1357" w="508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79"/>
            <p:cNvSpPr/>
            <p:nvPr/>
          </p:nvSpPr>
          <p:spPr>
            <a:xfrm>
              <a:off x="8255452" y="2885437"/>
              <a:ext cx="17620" cy="58665"/>
            </a:xfrm>
            <a:custGeom>
              <a:rect b="b" l="l" r="r" t="t"/>
              <a:pathLst>
                <a:path extrusionOk="0" h="2234" w="671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79"/>
            <p:cNvSpPr/>
            <p:nvPr/>
          </p:nvSpPr>
          <p:spPr>
            <a:xfrm>
              <a:off x="8233341" y="2895993"/>
              <a:ext cx="17620" cy="73160"/>
            </a:xfrm>
            <a:custGeom>
              <a:rect b="b" l="l" r="r" t="t"/>
              <a:pathLst>
                <a:path extrusionOk="0" h="2786" w="671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79"/>
            <p:cNvSpPr/>
            <p:nvPr/>
          </p:nvSpPr>
          <p:spPr>
            <a:xfrm>
              <a:off x="7951362" y="2892737"/>
              <a:ext cx="165648" cy="128674"/>
            </a:xfrm>
            <a:custGeom>
              <a:rect b="b" l="l" r="r" t="t"/>
              <a:pathLst>
                <a:path extrusionOk="0" h="4900" w="6308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79"/>
            <p:cNvSpPr/>
            <p:nvPr/>
          </p:nvSpPr>
          <p:spPr>
            <a:xfrm>
              <a:off x="7988047" y="2892737"/>
              <a:ext cx="128963" cy="21875"/>
            </a:xfrm>
            <a:custGeom>
              <a:rect b="b" l="l" r="r" t="t"/>
              <a:pathLst>
                <a:path extrusionOk="0" h="833" w="4911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79"/>
            <p:cNvSpPr/>
            <p:nvPr/>
          </p:nvSpPr>
          <p:spPr>
            <a:xfrm>
              <a:off x="7961918" y="2914848"/>
              <a:ext cx="70140" cy="17883"/>
            </a:xfrm>
            <a:custGeom>
              <a:rect b="b" l="l" r="r" t="t"/>
              <a:pathLst>
                <a:path extrusionOk="0" h="681" w="2671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79"/>
            <p:cNvSpPr/>
            <p:nvPr/>
          </p:nvSpPr>
          <p:spPr>
            <a:xfrm>
              <a:off x="7961918" y="2963114"/>
              <a:ext cx="53807" cy="13576"/>
            </a:xfrm>
            <a:custGeom>
              <a:rect b="b" l="l" r="r" t="t"/>
              <a:pathLst>
                <a:path extrusionOk="0" h="517" w="2049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79"/>
            <p:cNvSpPr/>
            <p:nvPr/>
          </p:nvSpPr>
          <p:spPr>
            <a:xfrm>
              <a:off x="7951624" y="2937221"/>
              <a:ext cx="59820" cy="17620"/>
            </a:xfrm>
            <a:custGeom>
              <a:rect b="b" l="l" r="r" t="t"/>
              <a:pathLst>
                <a:path extrusionOk="0" h="671" w="2278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79"/>
            <p:cNvSpPr/>
            <p:nvPr/>
          </p:nvSpPr>
          <p:spPr>
            <a:xfrm>
              <a:off x="8007663" y="2985960"/>
              <a:ext cx="27652" cy="26181"/>
            </a:xfrm>
            <a:custGeom>
              <a:rect b="b" l="l" r="r" t="t"/>
              <a:pathLst>
                <a:path extrusionOk="0" h="997" w="1053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79"/>
            <p:cNvSpPr/>
            <p:nvPr/>
          </p:nvSpPr>
          <p:spPr>
            <a:xfrm>
              <a:off x="8168505" y="3131992"/>
              <a:ext cx="165385" cy="128700"/>
            </a:xfrm>
            <a:custGeom>
              <a:rect b="b" l="l" r="r" t="t"/>
              <a:pathLst>
                <a:path extrusionOk="0" h="4901" w="6298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79"/>
            <p:cNvSpPr/>
            <p:nvPr/>
          </p:nvSpPr>
          <p:spPr>
            <a:xfrm>
              <a:off x="8168505" y="3132123"/>
              <a:ext cx="109583" cy="45115"/>
            </a:xfrm>
            <a:custGeom>
              <a:rect b="b" l="l" r="r" t="t"/>
              <a:pathLst>
                <a:path extrusionOk="0" h="1718" w="4173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79"/>
            <p:cNvSpPr/>
            <p:nvPr/>
          </p:nvSpPr>
          <p:spPr>
            <a:xfrm>
              <a:off x="8269790" y="3215420"/>
              <a:ext cx="53807" cy="13603"/>
            </a:xfrm>
            <a:custGeom>
              <a:rect b="b" l="l" r="r" t="t"/>
              <a:pathLst>
                <a:path extrusionOk="0" h="518" w="2049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79"/>
            <p:cNvSpPr/>
            <p:nvPr/>
          </p:nvSpPr>
          <p:spPr>
            <a:xfrm>
              <a:off x="8260494" y="3238292"/>
              <a:ext cx="37210" cy="13340"/>
            </a:xfrm>
            <a:custGeom>
              <a:rect b="b" l="l" r="r" t="t"/>
              <a:pathLst>
                <a:path extrusionOk="0" h="508" w="1417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79"/>
            <p:cNvSpPr/>
            <p:nvPr/>
          </p:nvSpPr>
          <p:spPr>
            <a:xfrm>
              <a:off x="8274044" y="3189528"/>
              <a:ext cx="59847" cy="17620"/>
            </a:xfrm>
            <a:custGeom>
              <a:rect b="b" l="l" r="r" t="t"/>
              <a:pathLst>
                <a:path extrusionOk="0" h="671" w="2279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79"/>
            <p:cNvSpPr/>
            <p:nvPr/>
          </p:nvSpPr>
          <p:spPr>
            <a:xfrm>
              <a:off x="8250174" y="3167180"/>
              <a:ext cx="73160" cy="17857"/>
            </a:xfrm>
            <a:custGeom>
              <a:rect b="b" l="l" r="r" t="t"/>
              <a:pathLst>
                <a:path extrusionOk="0" h="680" w="2786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79"/>
            <p:cNvSpPr/>
            <p:nvPr/>
          </p:nvSpPr>
          <p:spPr>
            <a:xfrm>
              <a:off x="8169241" y="3170699"/>
              <a:ext cx="9349" cy="75156"/>
            </a:xfrm>
            <a:custGeom>
              <a:rect b="b" l="l" r="r" t="t"/>
              <a:pathLst>
                <a:path extrusionOk="0" h="2862" w="356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79"/>
            <p:cNvSpPr/>
            <p:nvPr/>
          </p:nvSpPr>
          <p:spPr>
            <a:xfrm>
              <a:off x="8158185" y="2907548"/>
              <a:ext cx="15861" cy="15861"/>
            </a:xfrm>
            <a:custGeom>
              <a:rect b="b" l="l" r="r" t="t"/>
              <a:pathLst>
                <a:path extrusionOk="0" h="604" w="604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79"/>
            <p:cNvSpPr/>
            <p:nvPr/>
          </p:nvSpPr>
          <p:spPr>
            <a:xfrm>
              <a:off x="8179797" y="2907548"/>
              <a:ext cx="15861" cy="15861"/>
            </a:xfrm>
            <a:custGeom>
              <a:rect b="b" l="l" r="r" t="t"/>
              <a:pathLst>
                <a:path extrusionOk="0" h="604" w="604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79"/>
            <p:cNvSpPr/>
            <p:nvPr/>
          </p:nvSpPr>
          <p:spPr>
            <a:xfrm>
              <a:off x="8297915" y="3093521"/>
              <a:ext cx="15861" cy="15861"/>
            </a:xfrm>
            <a:custGeom>
              <a:rect b="b" l="l" r="r" t="t"/>
              <a:pathLst>
                <a:path extrusionOk="0" h="604" w="604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79"/>
            <p:cNvSpPr/>
            <p:nvPr/>
          </p:nvSpPr>
          <p:spPr>
            <a:xfrm>
              <a:off x="8297915" y="3115159"/>
              <a:ext cx="15861" cy="15835"/>
            </a:xfrm>
            <a:custGeom>
              <a:rect b="b" l="l" r="r" t="t"/>
              <a:pathLst>
                <a:path extrusionOk="0" h="603" w="604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79"/>
            <p:cNvSpPr/>
            <p:nvPr/>
          </p:nvSpPr>
          <p:spPr>
            <a:xfrm>
              <a:off x="7972212" y="3025928"/>
              <a:ext cx="15861" cy="15598"/>
            </a:xfrm>
            <a:custGeom>
              <a:rect b="b" l="l" r="r" t="t"/>
              <a:pathLst>
                <a:path extrusionOk="0" h="594" w="604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79"/>
            <p:cNvSpPr/>
            <p:nvPr/>
          </p:nvSpPr>
          <p:spPr>
            <a:xfrm>
              <a:off x="7972212" y="3047540"/>
              <a:ext cx="15861" cy="15598"/>
            </a:xfrm>
            <a:custGeom>
              <a:rect b="b" l="l" r="r" t="t"/>
              <a:pathLst>
                <a:path extrusionOk="0" h="594" w="604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79"/>
            <p:cNvSpPr/>
            <p:nvPr/>
          </p:nvSpPr>
          <p:spPr>
            <a:xfrm>
              <a:off x="8090592" y="3233277"/>
              <a:ext cx="15598" cy="15835"/>
            </a:xfrm>
            <a:custGeom>
              <a:rect b="b" l="l" r="r" t="t"/>
              <a:pathLst>
                <a:path extrusionOk="0" h="603" w="594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79"/>
            <p:cNvSpPr/>
            <p:nvPr/>
          </p:nvSpPr>
          <p:spPr>
            <a:xfrm>
              <a:off x="8111941" y="3233277"/>
              <a:ext cx="15861" cy="15835"/>
            </a:xfrm>
            <a:custGeom>
              <a:rect b="b" l="l" r="r" t="t"/>
              <a:pathLst>
                <a:path extrusionOk="0" h="603" w="604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79"/>
            <p:cNvSpPr/>
            <p:nvPr/>
          </p:nvSpPr>
          <p:spPr>
            <a:xfrm>
              <a:off x="7963415" y="3074693"/>
              <a:ext cx="95534" cy="32694"/>
            </a:xfrm>
            <a:custGeom>
              <a:rect b="b" l="l" r="r" t="t"/>
              <a:pathLst>
                <a:path extrusionOk="0" h="1245" w="3638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79"/>
            <p:cNvSpPr/>
            <p:nvPr/>
          </p:nvSpPr>
          <p:spPr>
            <a:xfrm>
              <a:off x="7987548" y="3074693"/>
              <a:ext cx="71401" cy="32694"/>
            </a:xfrm>
            <a:custGeom>
              <a:rect b="b" l="l" r="r" t="t"/>
              <a:pathLst>
                <a:path extrusionOk="0" h="1245" w="2719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79"/>
            <p:cNvSpPr/>
            <p:nvPr/>
          </p:nvSpPr>
          <p:spPr>
            <a:xfrm>
              <a:off x="8139856" y="3161587"/>
              <a:ext cx="32694" cy="94825"/>
            </a:xfrm>
            <a:custGeom>
              <a:rect b="b" l="l" r="r" t="t"/>
              <a:pathLst>
                <a:path extrusionOk="0" h="3611" w="1245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79"/>
            <p:cNvSpPr/>
            <p:nvPr/>
          </p:nvSpPr>
          <p:spPr>
            <a:xfrm>
              <a:off x="8139593" y="3185510"/>
              <a:ext cx="32956" cy="70718"/>
            </a:xfrm>
            <a:custGeom>
              <a:rect b="b" l="l" r="r" t="t"/>
              <a:pathLst>
                <a:path extrusionOk="0" h="2693" w="1255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79"/>
            <p:cNvSpPr/>
            <p:nvPr/>
          </p:nvSpPr>
          <p:spPr>
            <a:xfrm>
              <a:off x="8226803" y="3047303"/>
              <a:ext cx="95534" cy="32694"/>
            </a:xfrm>
            <a:custGeom>
              <a:rect b="b" l="l" r="r" t="t"/>
              <a:pathLst>
                <a:path extrusionOk="0" h="1245" w="3638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79"/>
            <p:cNvSpPr/>
            <p:nvPr/>
          </p:nvSpPr>
          <p:spPr>
            <a:xfrm>
              <a:off x="8226803" y="3047303"/>
              <a:ext cx="71401" cy="32930"/>
            </a:xfrm>
            <a:custGeom>
              <a:rect b="b" l="l" r="r" t="t"/>
              <a:pathLst>
                <a:path extrusionOk="0" h="1254" w="2719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79"/>
            <p:cNvSpPr/>
            <p:nvPr/>
          </p:nvSpPr>
          <p:spPr>
            <a:xfrm>
              <a:off x="8114226" y="2898252"/>
              <a:ext cx="32694" cy="94851"/>
            </a:xfrm>
            <a:custGeom>
              <a:rect b="b" l="l" r="r" t="t"/>
              <a:pathLst>
                <a:path extrusionOk="0" h="3612" w="1245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79"/>
            <p:cNvSpPr/>
            <p:nvPr/>
          </p:nvSpPr>
          <p:spPr>
            <a:xfrm>
              <a:off x="8114226" y="2898252"/>
              <a:ext cx="32930" cy="70902"/>
            </a:xfrm>
            <a:custGeom>
              <a:rect b="b" l="l" r="r" t="t"/>
              <a:pathLst>
                <a:path extrusionOk="0" h="2700" w="1254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0" name="Google Shape;10470;p79"/>
          <p:cNvGrpSpPr/>
          <p:nvPr/>
        </p:nvGrpSpPr>
        <p:grpSpPr>
          <a:xfrm>
            <a:off x="8054406" y="3814489"/>
            <a:ext cx="276964" cy="336601"/>
            <a:chOff x="8054406" y="3814489"/>
            <a:chExt cx="276964" cy="336601"/>
          </a:xfrm>
        </p:grpSpPr>
        <p:sp>
          <p:nvSpPr>
            <p:cNvPr id="10471" name="Google Shape;10471;p79"/>
            <p:cNvSpPr/>
            <p:nvPr/>
          </p:nvSpPr>
          <p:spPr>
            <a:xfrm>
              <a:off x="8054406" y="3843218"/>
              <a:ext cx="276964" cy="307872"/>
            </a:xfrm>
            <a:custGeom>
              <a:rect b="b" l="l" r="r" t="t"/>
              <a:pathLst>
                <a:path extrusionOk="0" h="11724" w="10547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79"/>
            <p:cNvSpPr/>
            <p:nvPr/>
          </p:nvSpPr>
          <p:spPr>
            <a:xfrm>
              <a:off x="8313251" y="3861311"/>
              <a:ext cx="18119" cy="289543"/>
            </a:xfrm>
            <a:custGeom>
              <a:rect b="b" l="l" r="r" t="t"/>
              <a:pathLst>
                <a:path extrusionOk="0" h="11026" w="69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79"/>
            <p:cNvSpPr/>
            <p:nvPr/>
          </p:nvSpPr>
          <p:spPr>
            <a:xfrm>
              <a:off x="8138333" y="3904036"/>
              <a:ext cx="109110" cy="225757"/>
            </a:xfrm>
            <a:custGeom>
              <a:rect b="b" l="l" r="r" t="t"/>
              <a:pathLst>
                <a:path extrusionOk="0" h="8597" w="4155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79"/>
            <p:cNvSpPr/>
            <p:nvPr/>
          </p:nvSpPr>
          <p:spPr>
            <a:xfrm>
              <a:off x="8180322" y="3904036"/>
              <a:ext cx="67121" cy="225705"/>
            </a:xfrm>
            <a:custGeom>
              <a:rect b="b" l="l" r="r" t="t"/>
              <a:pathLst>
                <a:path extrusionOk="0" h="8595" w="2556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79"/>
            <p:cNvSpPr/>
            <p:nvPr/>
          </p:nvSpPr>
          <p:spPr>
            <a:xfrm>
              <a:off x="8155927" y="3857267"/>
              <a:ext cx="74158" cy="55566"/>
            </a:xfrm>
            <a:custGeom>
              <a:rect b="b" l="l" r="r" t="t"/>
              <a:pathLst>
                <a:path extrusionOk="0" h="2116" w="2824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79"/>
            <p:cNvSpPr/>
            <p:nvPr/>
          </p:nvSpPr>
          <p:spPr>
            <a:xfrm>
              <a:off x="8195895" y="3882660"/>
              <a:ext cx="34191" cy="30173"/>
            </a:xfrm>
            <a:custGeom>
              <a:rect b="b" l="l" r="r" t="t"/>
              <a:pathLst>
                <a:path extrusionOk="0" h="1149" w="1302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79"/>
            <p:cNvSpPr/>
            <p:nvPr/>
          </p:nvSpPr>
          <p:spPr>
            <a:xfrm>
              <a:off x="8122761" y="3814568"/>
              <a:ext cx="138758" cy="52546"/>
            </a:xfrm>
            <a:custGeom>
              <a:rect b="b" l="l" r="r" t="t"/>
              <a:pathLst>
                <a:path extrusionOk="0" h="2001" w="5284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79"/>
            <p:cNvSpPr/>
            <p:nvPr/>
          </p:nvSpPr>
          <p:spPr>
            <a:xfrm>
              <a:off x="8113464" y="3814489"/>
              <a:ext cx="84452" cy="93092"/>
            </a:xfrm>
            <a:custGeom>
              <a:rect b="b" l="l" r="r" t="t"/>
              <a:pathLst>
                <a:path extrusionOk="0" h="3545" w="3216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79"/>
            <p:cNvSpPr/>
            <p:nvPr/>
          </p:nvSpPr>
          <p:spPr>
            <a:xfrm>
              <a:off x="8187360" y="3814489"/>
              <a:ext cx="84951" cy="93092"/>
            </a:xfrm>
            <a:custGeom>
              <a:rect b="b" l="l" r="r" t="t"/>
              <a:pathLst>
                <a:path extrusionOk="0" h="3545" w="3235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0" name="Google Shape;10480;p79"/>
          <p:cNvGrpSpPr/>
          <p:nvPr/>
        </p:nvGrpSpPr>
        <p:grpSpPr>
          <a:xfrm>
            <a:off x="7936787" y="4295074"/>
            <a:ext cx="378249" cy="335524"/>
            <a:chOff x="7936787" y="4295074"/>
            <a:chExt cx="378249" cy="335524"/>
          </a:xfrm>
        </p:grpSpPr>
        <p:sp>
          <p:nvSpPr>
            <p:cNvPr id="10481" name="Google Shape;10481;p79"/>
            <p:cNvSpPr/>
            <p:nvPr/>
          </p:nvSpPr>
          <p:spPr>
            <a:xfrm>
              <a:off x="8095371" y="4295074"/>
              <a:ext cx="219665" cy="182980"/>
            </a:xfrm>
            <a:custGeom>
              <a:rect b="b" l="l" r="r" t="t"/>
              <a:pathLst>
                <a:path extrusionOk="0" h="6968" w="8365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79"/>
            <p:cNvSpPr/>
            <p:nvPr/>
          </p:nvSpPr>
          <p:spPr>
            <a:xfrm>
              <a:off x="7937286" y="4441342"/>
              <a:ext cx="109609" cy="109846"/>
            </a:xfrm>
            <a:custGeom>
              <a:rect b="b" l="l" r="r" t="t"/>
              <a:pathLst>
                <a:path extrusionOk="0" h="4183" w="4174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79"/>
            <p:cNvSpPr/>
            <p:nvPr/>
          </p:nvSpPr>
          <p:spPr>
            <a:xfrm>
              <a:off x="7966934" y="4441342"/>
              <a:ext cx="79962" cy="110108"/>
            </a:xfrm>
            <a:custGeom>
              <a:rect b="b" l="l" r="r" t="t"/>
              <a:pathLst>
                <a:path extrusionOk="0" h="4193" w="3045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79"/>
            <p:cNvSpPr/>
            <p:nvPr/>
          </p:nvSpPr>
          <p:spPr>
            <a:xfrm>
              <a:off x="7936787" y="4446541"/>
              <a:ext cx="207612" cy="184056"/>
            </a:xfrm>
            <a:custGeom>
              <a:rect b="b" l="l" r="r" t="t"/>
              <a:pathLst>
                <a:path extrusionOk="0" h="7009" w="7906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79"/>
            <p:cNvSpPr/>
            <p:nvPr/>
          </p:nvSpPr>
          <p:spPr>
            <a:xfrm>
              <a:off x="7936787" y="4473747"/>
              <a:ext cx="189019" cy="156851"/>
            </a:xfrm>
            <a:custGeom>
              <a:rect b="b" l="l" r="r" t="t"/>
              <a:pathLst>
                <a:path extrusionOk="0" h="5973" w="7198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79"/>
            <p:cNvSpPr/>
            <p:nvPr/>
          </p:nvSpPr>
          <p:spPr>
            <a:xfrm>
              <a:off x="7971976" y="4526792"/>
              <a:ext cx="39232" cy="21875"/>
            </a:xfrm>
            <a:custGeom>
              <a:rect b="b" l="l" r="r" t="t"/>
              <a:pathLst>
                <a:path extrusionOk="0" h="833" w="1494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79"/>
            <p:cNvSpPr/>
            <p:nvPr/>
          </p:nvSpPr>
          <p:spPr>
            <a:xfrm>
              <a:off x="7954880" y="4476661"/>
              <a:ext cx="73160" cy="59952"/>
            </a:xfrm>
            <a:custGeom>
              <a:rect b="b" l="l" r="r" t="t"/>
              <a:pathLst>
                <a:path extrusionOk="0" h="2283" w="2786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79"/>
            <p:cNvSpPr/>
            <p:nvPr/>
          </p:nvSpPr>
          <p:spPr>
            <a:xfrm>
              <a:off x="7954880" y="4476583"/>
              <a:ext cx="73423" cy="59531"/>
            </a:xfrm>
            <a:custGeom>
              <a:rect b="b" l="l" r="r" t="t"/>
              <a:pathLst>
                <a:path extrusionOk="0" h="2267" w="2796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79"/>
            <p:cNvSpPr/>
            <p:nvPr/>
          </p:nvSpPr>
          <p:spPr>
            <a:xfrm>
              <a:off x="7936787" y="4566234"/>
              <a:ext cx="24396" cy="64363"/>
            </a:xfrm>
            <a:custGeom>
              <a:rect b="b" l="l" r="r" t="t"/>
              <a:pathLst>
                <a:path extrusionOk="0" h="2451" w="929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79"/>
            <p:cNvSpPr/>
            <p:nvPr/>
          </p:nvSpPr>
          <p:spPr>
            <a:xfrm>
              <a:off x="8150150" y="4337799"/>
              <a:ext cx="109846" cy="109846"/>
            </a:xfrm>
            <a:custGeom>
              <a:rect b="b" l="l" r="r" t="t"/>
              <a:pathLst>
                <a:path extrusionOk="0" h="4183" w="4183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79"/>
            <p:cNvSpPr/>
            <p:nvPr/>
          </p:nvSpPr>
          <p:spPr>
            <a:xfrm>
              <a:off x="8168505" y="4355892"/>
              <a:ext cx="73397" cy="73397"/>
            </a:xfrm>
            <a:custGeom>
              <a:rect b="b" l="l" r="r" t="t"/>
              <a:pathLst>
                <a:path extrusionOk="0" h="2795" w="2795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79"/>
            <p:cNvSpPr/>
            <p:nvPr/>
          </p:nvSpPr>
          <p:spPr>
            <a:xfrm>
              <a:off x="8022237" y="4473747"/>
              <a:ext cx="103569" cy="130460"/>
            </a:xfrm>
            <a:custGeom>
              <a:rect b="b" l="l" r="r" t="t"/>
              <a:pathLst>
                <a:path extrusionOk="0" h="4968" w="3944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79"/>
            <p:cNvSpPr/>
            <p:nvPr/>
          </p:nvSpPr>
          <p:spPr>
            <a:xfrm>
              <a:off x="8186835" y="4374221"/>
              <a:ext cx="36738" cy="36738"/>
            </a:xfrm>
            <a:custGeom>
              <a:rect b="b" l="l" r="r" t="t"/>
              <a:pathLst>
                <a:path extrusionOk="0" h="1399" w="1399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79"/>
            <p:cNvSpPr/>
            <p:nvPr/>
          </p:nvSpPr>
          <p:spPr>
            <a:xfrm>
              <a:off x="8196893" y="4319285"/>
              <a:ext cx="84111" cy="79594"/>
            </a:xfrm>
            <a:custGeom>
              <a:rect b="b" l="l" r="r" t="t"/>
              <a:pathLst>
                <a:path extrusionOk="0" h="3031" w="3203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79"/>
            <p:cNvSpPr/>
            <p:nvPr/>
          </p:nvSpPr>
          <p:spPr>
            <a:xfrm>
              <a:off x="8243635" y="4322095"/>
              <a:ext cx="38734" cy="32063"/>
            </a:xfrm>
            <a:custGeom>
              <a:rect b="b" l="l" r="r" t="t"/>
              <a:pathLst>
                <a:path extrusionOk="0" h="1221" w="1475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79"/>
            <p:cNvSpPr/>
            <p:nvPr/>
          </p:nvSpPr>
          <p:spPr>
            <a:xfrm>
              <a:off x="8217822" y="4319312"/>
              <a:ext cx="61291" cy="58245"/>
            </a:xfrm>
            <a:custGeom>
              <a:rect b="b" l="l" r="r" t="t"/>
              <a:pathLst>
                <a:path extrusionOk="0" h="2218" w="2334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7" name="Google Shape;10497;p79"/>
          <p:cNvGrpSpPr/>
          <p:nvPr/>
        </p:nvGrpSpPr>
        <p:grpSpPr>
          <a:xfrm>
            <a:off x="4886058" y="1965890"/>
            <a:ext cx="388569" cy="388307"/>
            <a:chOff x="4886058" y="1965890"/>
            <a:chExt cx="388569" cy="388307"/>
          </a:xfrm>
        </p:grpSpPr>
        <p:sp>
          <p:nvSpPr>
            <p:cNvPr id="10498" name="Google Shape;10498;p79"/>
            <p:cNvSpPr/>
            <p:nvPr/>
          </p:nvSpPr>
          <p:spPr>
            <a:xfrm>
              <a:off x="4886058" y="1965890"/>
              <a:ext cx="388569" cy="388307"/>
            </a:xfrm>
            <a:custGeom>
              <a:rect b="b" l="l" r="r" t="t"/>
              <a:pathLst>
                <a:path extrusionOk="0" h="14787" w="14797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79"/>
            <p:cNvSpPr/>
            <p:nvPr/>
          </p:nvSpPr>
          <p:spPr>
            <a:xfrm>
              <a:off x="4896352" y="1992150"/>
              <a:ext cx="368218" cy="335787"/>
            </a:xfrm>
            <a:custGeom>
              <a:rect b="b" l="l" r="r" t="t"/>
              <a:pathLst>
                <a:path extrusionOk="0" h="12787" w="14022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79"/>
            <p:cNvSpPr/>
            <p:nvPr/>
          </p:nvSpPr>
          <p:spPr>
            <a:xfrm>
              <a:off x="5056958" y="1992072"/>
              <a:ext cx="207612" cy="336102"/>
            </a:xfrm>
            <a:custGeom>
              <a:rect b="b" l="l" r="r" t="t"/>
              <a:pathLst>
                <a:path extrusionOk="0" h="12799" w="7906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79"/>
            <p:cNvSpPr/>
            <p:nvPr/>
          </p:nvSpPr>
          <p:spPr>
            <a:xfrm>
              <a:off x="5074158" y="1993647"/>
              <a:ext cx="12342" cy="39364"/>
            </a:xfrm>
            <a:custGeom>
              <a:rect b="b" l="l" r="r" t="t"/>
              <a:pathLst>
                <a:path extrusionOk="0" h="1499" w="47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79"/>
            <p:cNvSpPr/>
            <p:nvPr/>
          </p:nvSpPr>
          <p:spPr>
            <a:xfrm>
              <a:off x="5074158" y="2286866"/>
              <a:ext cx="12342" cy="39416"/>
            </a:xfrm>
            <a:custGeom>
              <a:rect b="b" l="l" r="r" t="t"/>
              <a:pathLst>
                <a:path extrusionOk="0" h="1501" w="47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79"/>
            <p:cNvSpPr/>
            <p:nvPr/>
          </p:nvSpPr>
          <p:spPr>
            <a:xfrm>
              <a:off x="5205984" y="2153597"/>
              <a:ext cx="42515" cy="11633"/>
            </a:xfrm>
            <a:custGeom>
              <a:rect b="b" l="l" r="r" t="t"/>
              <a:pathLst>
                <a:path extrusionOk="0" h="443" w="1619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79"/>
            <p:cNvSpPr/>
            <p:nvPr/>
          </p:nvSpPr>
          <p:spPr>
            <a:xfrm>
              <a:off x="4912948" y="2153623"/>
              <a:ext cx="41753" cy="11581"/>
            </a:xfrm>
            <a:custGeom>
              <a:rect b="b" l="l" r="r" t="t"/>
              <a:pathLst>
                <a:path extrusionOk="0" h="441" w="159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79"/>
            <p:cNvSpPr/>
            <p:nvPr/>
          </p:nvSpPr>
          <p:spPr>
            <a:xfrm>
              <a:off x="5002101" y="2140808"/>
              <a:ext cx="97608" cy="96400"/>
            </a:xfrm>
            <a:custGeom>
              <a:rect b="b" l="l" r="r" t="t"/>
              <a:pathLst>
                <a:path extrusionOk="0" h="3671" w="3717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79"/>
            <p:cNvSpPr/>
            <p:nvPr/>
          </p:nvSpPr>
          <p:spPr>
            <a:xfrm>
              <a:off x="5002101" y="2165177"/>
              <a:ext cx="97608" cy="72031"/>
            </a:xfrm>
            <a:custGeom>
              <a:rect b="b" l="l" r="r" t="t"/>
              <a:pathLst>
                <a:path extrusionOk="0" h="2743" w="3717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79"/>
            <p:cNvSpPr/>
            <p:nvPr/>
          </p:nvSpPr>
          <p:spPr>
            <a:xfrm>
              <a:off x="5061238" y="2082984"/>
              <a:ext cx="97503" cy="96532"/>
            </a:xfrm>
            <a:custGeom>
              <a:rect b="b" l="l" r="r" t="t"/>
              <a:pathLst>
                <a:path extrusionOk="0" h="3676" w="3713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79"/>
            <p:cNvSpPr/>
            <p:nvPr/>
          </p:nvSpPr>
          <p:spPr>
            <a:xfrm>
              <a:off x="5085345" y="2083089"/>
              <a:ext cx="73213" cy="96190"/>
            </a:xfrm>
            <a:custGeom>
              <a:rect b="b" l="l" r="r" t="t"/>
              <a:pathLst>
                <a:path extrusionOk="0" h="3663" w="2788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512" name="Shape 10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3" name="Google Shape;10513;p80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14" name="Google Shape;10514;p80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15" name="Google Shape;10515;p80"/>
          <p:cNvGrpSpPr/>
          <p:nvPr/>
        </p:nvGrpSpPr>
        <p:grpSpPr>
          <a:xfrm>
            <a:off x="1765162" y="3346789"/>
            <a:ext cx="292801" cy="359258"/>
            <a:chOff x="1765162" y="3346789"/>
            <a:chExt cx="292801" cy="359258"/>
          </a:xfrm>
        </p:grpSpPr>
        <p:sp>
          <p:nvSpPr>
            <p:cNvPr id="10516" name="Google Shape;10516;p80"/>
            <p:cNvSpPr/>
            <p:nvPr/>
          </p:nvSpPr>
          <p:spPr>
            <a:xfrm>
              <a:off x="1765423" y="3394001"/>
              <a:ext cx="230821" cy="312047"/>
            </a:xfrm>
            <a:custGeom>
              <a:rect b="b" l="l" r="r" t="t"/>
              <a:pathLst>
                <a:path extrusionOk="0" h="11917" w="8815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80"/>
            <p:cNvSpPr/>
            <p:nvPr/>
          </p:nvSpPr>
          <p:spPr>
            <a:xfrm>
              <a:off x="1765162" y="3624088"/>
              <a:ext cx="81959" cy="81959"/>
            </a:xfrm>
            <a:custGeom>
              <a:rect b="b" l="l" r="r" t="t"/>
              <a:pathLst>
                <a:path extrusionOk="0" h="3130" w="313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80"/>
            <p:cNvSpPr/>
            <p:nvPr/>
          </p:nvSpPr>
          <p:spPr>
            <a:xfrm>
              <a:off x="1896558" y="3394001"/>
              <a:ext cx="99686" cy="103719"/>
            </a:xfrm>
            <a:custGeom>
              <a:rect b="b" l="l" r="r" t="t"/>
              <a:pathLst>
                <a:path extrusionOk="0" h="3961" w="3807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80"/>
            <p:cNvSpPr/>
            <p:nvPr/>
          </p:nvSpPr>
          <p:spPr>
            <a:xfrm>
              <a:off x="1816379" y="3394001"/>
              <a:ext cx="179629" cy="312047"/>
            </a:xfrm>
            <a:custGeom>
              <a:rect b="b" l="l" r="r" t="t"/>
              <a:pathLst>
                <a:path extrusionOk="0" h="11917" w="686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80"/>
            <p:cNvSpPr/>
            <p:nvPr/>
          </p:nvSpPr>
          <p:spPr>
            <a:xfrm>
              <a:off x="1799647" y="3462448"/>
              <a:ext cx="162138" cy="23776"/>
            </a:xfrm>
            <a:custGeom>
              <a:rect b="b" l="l" r="r" t="t"/>
              <a:pathLst>
                <a:path extrusionOk="0" h="908" w="6192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80"/>
            <p:cNvSpPr/>
            <p:nvPr/>
          </p:nvSpPr>
          <p:spPr>
            <a:xfrm>
              <a:off x="1922795" y="3462710"/>
              <a:ext cx="38989" cy="23514"/>
            </a:xfrm>
            <a:custGeom>
              <a:rect b="b" l="l" r="r" t="t"/>
              <a:pathLst>
                <a:path extrusionOk="0" h="898" w="1489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80"/>
            <p:cNvSpPr/>
            <p:nvPr/>
          </p:nvSpPr>
          <p:spPr>
            <a:xfrm>
              <a:off x="1765162" y="3637076"/>
              <a:ext cx="68971" cy="68971"/>
            </a:xfrm>
            <a:custGeom>
              <a:rect b="b" l="l" r="r" t="t"/>
              <a:pathLst>
                <a:path extrusionOk="0" h="2634" w="2634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80"/>
            <p:cNvSpPr/>
            <p:nvPr/>
          </p:nvSpPr>
          <p:spPr>
            <a:xfrm>
              <a:off x="1923528" y="3346789"/>
              <a:ext cx="134434" cy="134434"/>
            </a:xfrm>
            <a:custGeom>
              <a:rect b="b" l="l" r="r" t="t"/>
              <a:pathLst>
                <a:path extrusionOk="0" h="5134" w="5134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80"/>
            <p:cNvSpPr/>
            <p:nvPr/>
          </p:nvSpPr>
          <p:spPr>
            <a:xfrm>
              <a:off x="1978255" y="3377033"/>
              <a:ext cx="48730" cy="48730"/>
            </a:xfrm>
            <a:custGeom>
              <a:rect b="b" l="l" r="r" t="t"/>
              <a:pathLst>
                <a:path extrusionOk="0" h="1861" w="1861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80"/>
            <p:cNvSpPr/>
            <p:nvPr/>
          </p:nvSpPr>
          <p:spPr>
            <a:xfrm>
              <a:off x="1960999" y="3371560"/>
              <a:ext cx="82587" cy="59702"/>
            </a:xfrm>
            <a:custGeom>
              <a:rect b="b" l="l" r="r" t="t"/>
              <a:pathLst>
                <a:path extrusionOk="0" h="2280" w="3154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80"/>
            <p:cNvSpPr/>
            <p:nvPr/>
          </p:nvSpPr>
          <p:spPr>
            <a:xfrm>
              <a:off x="1950028" y="3412592"/>
              <a:ext cx="43755" cy="39408"/>
            </a:xfrm>
            <a:custGeom>
              <a:rect b="b" l="l" r="r" t="t"/>
              <a:pathLst>
                <a:path extrusionOk="0" h="1505" w="1671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80"/>
            <p:cNvSpPr/>
            <p:nvPr/>
          </p:nvSpPr>
          <p:spPr>
            <a:xfrm>
              <a:off x="1792054" y="3504659"/>
              <a:ext cx="176225" cy="10814"/>
            </a:xfrm>
            <a:custGeom>
              <a:rect b="b" l="l" r="r" t="t"/>
              <a:pathLst>
                <a:path extrusionOk="0" h="413" w="673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80"/>
            <p:cNvSpPr/>
            <p:nvPr/>
          </p:nvSpPr>
          <p:spPr>
            <a:xfrm>
              <a:off x="1792891" y="3528408"/>
              <a:ext cx="175387" cy="11024"/>
            </a:xfrm>
            <a:custGeom>
              <a:rect b="b" l="l" r="r" t="t"/>
              <a:pathLst>
                <a:path extrusionOk="0" h="421" w="6698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80"/>
            <p:cNvSpPr/>
            <p:nvPr/>
          </p:nvSpPr>
          <p:spPr>
            <a:xfrm>
              <a:off x="1792891" y="3552394"/>
              <a:ext cx="175387" cy="10762"/>
            </a:xfrm>
            <a:custGeom>
              <a:rect b="b" l="l" r="r" t="t"/>
              <a:pathLst>
                <a:path extrusionOk="0" h="411" w="6698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80"/>
            <p:cNvSpPr/>
            <p:nvPr/>
          </p:nvSpPr>
          <p:spPr>
            <a:xfrm>
              <a:off x="1792891" y="3576379"/>
              <a:ext cx="175387" cy="10762"/>
            </a:xfrm>
            <a:custGeom>
              <a:rect b="b" l="l" r="r" t="t"/>
              <a:pathLst>
                <a:path extrusionOk="0" h="411" w="6698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1" name="Google Shape;10531;p80"/>
          <p:cNvGrpSpPr/>
          <p:nvPr/>
        </p:nvGrpSpPr>
        <p:grpSpPr>
          <a:xfrm>
            <a:off x="3077632" y="2445004"/>
            <a:ext cx="358996" cy="296309"/>
            <a:chOff x="3077632" y="2445004"/>
            <a:chExt cx="358996" cy="296309"/>
          </a:xfrm>
        </p:grpSpPr>
        <p:sp>
          <p:nvSpPr>
            <p:cNvPr id="10532" name="Google Shape;10532;p80"/>
            <p:cNvSpPr/>
            <p:nvPr/>
          </p:nvSpPr>
          <p:spPr>
            <a:xfrm>
              <a:off x="3097873" y="2504968"/>
              <a:ext cx="294293" cy="195366"/>
            </a:xfrm>
            <a:custGeom>
              <a:rect b="b" l="l" r="r" t="t"/>
              <a:pathLst>
                <a:path extrusionOk="0" h="7461" w="11239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80"/>
            <p:cNvSpPr/>
            <p:nvPr/>
          </p:nvSpPr>
          <p:spPr>
            <a:xfrm>
              <a:off x="3296696" y="2504968"/>
              <a:ext cx="95471" cy="80100"/>
            </a:xfrm>
            <a:custGeom>
              <a:rect b="b" l="l" r="r" t="t"/>
              <a:pathLst>
                <a:path extrusionOk="0" h="3059" w="3646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80"/>
            <p:cNvSpPr/>
            <p:nvPr/>
          </p:nvSpPr>
          <p:spPr>
            <a:xfrm>
              <a:off x="3097873" y="2685330"/>
              <a:ext cx="294293" cy="15004"/>
            </a:xfrm>
            <a:custGeom>
              <a:rect b="b" l="l" r="r" t="t"/>
              <a:pathLst>
                <a:path extrusionOk="0" h="573" w="11239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80"/>
            <p:cNvSpPr/>
            <p:nvPr/>
          </p:nvSpPr>
          <p:spPr>
            <a:xfrm>
              <a:off x="3116596" y="2524685"/>
              <a:ext cx="256587" cy="140430"/>
            </a:xfrm>
            <a:custGeom>
              <a:rect b="b" l="l" r="r" t="t"/>
              <a:pathLst>
                <a:path extrusionOk="0" h="5363" w="9799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80"/>
            <p:cNvSpPr/>
            <p:nvPr/>
          </p:nvSpPr>
          <p:spPr>
            <a:xfrm>
              <a:off x="3298215" y="2524685"/>
              <a:ext cx="74968" cy="60487"/>
            </a:xfrm>
            <a:custGeom>
              <a:rect b="b" l="l" r="r" t="t"/>
              <a:pathLst>
                <a:path extrusionOk="0" h="2310" w="2863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80"/>
            <p:cNvSpPr/>
            <p:nvPr/>
          </p:nvSpPr>
          <p:spPr>
            <a:xfrm>
              <a:off x="3273967" y="2567157"/>
              <a:ext cx="72480" cy="72480"/>
            </a:xfrm>
            <a:custGeom>
              <a:rect b="b" l="l" r="r" t="t"/>
              <a:pathLst>
                <a:path extrusionOk="0" h="2768" w="2768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80"/>
            <p:cNvSpPr/>
            <p:nvPr/>
          </p:nvSpPr>
          <p:spPr>
            <a:xfrm>
              <a:off x="3323928" y="2567157"/>
              <a:ext cx="22519" cy="13014"/>
            </a:xfrm>
            <a:custGeom>
              <a:rect b="b" l="l" r="r" t="t"/>
              <a:pathLst>
                <a:path extrusionOk="0" h="497" w="86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80"/>
            <p:cNvSpPr/>
            <p:nvPr/>
          </p:nvSpPr>
          <p:spPr>
            <a:xfrm>
              <a:off x="3116596" y="2524449"/>
              <a:ext cx="256587" cy="140430"/>
            </a:xfrm>
            <a:custGeom>
              <a:rect b="b" l="l" r="r" t="t"/>
              <a:pathLst>
                <a:path extrusionOk="0" h="5363" w="9799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80"/>
            <p:cNvSpPr/>
            <p:nvPr/>
          </p:nvSpPr>
          <p:spPr>
            <a:xfrm>
              <a:off x="3116596" y="2524685"/>
              <a:ext cx="256587" cy="20267"/>
            </a:xfrm>
            <a:custGeom>
              <a:rect b="b" l="l" r="r" t="t"/>
              <a:pathLst>
                <a:path extrusionOk="0" h="774" w="9799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80"/>
            <p:cNvSpPr/>
            <p:nvPr/>
          </p:nvSpPr>
          <p:spPr>
            <a:xfrm>
              <a:off x="3298450" y="2524711"/>
              <a:ext cx="74732" cy="20241"/>
            </a:xfrm>
            <a:custGeom>
              <a:rect b="b" l="l" r="r" t="t"/>
              <a:pathLst>
                <a:path extrusionOk="0" h="773" w="2854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80"/>
            <p:cNvSpPr/>
            <p:nvPr/>
          </p:nvSpPr>
          <p:spPr>
            <a:xfrm>
              <a:off x="3224766" y="2674332"/>
              <a:ext cx="40246" cy="11024"/>
            </a:xfrm>
            <a:custGeom>
              <a:rect b="b" l="l" r="r" t="t"/>
              <a:pathLst>
                <a:path extrusionOk="0" h="421" w="1537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80"/>
            <p:cNvSpPr/>
            <p:nvPr/>
          </p:nvSpPr>
          <p:spPr>
            <a:xfrm>
              <a:off x="3309684" y="2445004"/>
              <a:ext cx="126945" cy="127181"/>
            </a:xfrm>
            <a:custGeom>
              <a:rect b="b" l="l" r="r" t="t"/>
              <a:pathLst>
                <a:path extrusionOk="0" h="4857" w="4848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80"/>
            <p:cNvSpPr/>
            <p:nvPr/>
          </p:nvSpPr>
          <p:spPr>
            <a:xfrm>
              <a:off x="3336681" y="2472236"/>
              <a:ext cx="72951" cy="72218"/>
            </a:xfrm>
            <a:custGeom>
              <a:rect b="b" l="l" r="r" t="t"/>
              <a:pathLst>
                <a:path extrusionOk="0" h="2758" w="2786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80"/>
            <p:cNvSpPr/>
            <p:nvPr/>
          </p:nvSpPr>
          <p:spPr>
            <a:xfrm>
              <a:off x="3366165" y="2473231"/>
              <a:ext cx="43729" cy="71878"/>
            </a:xfrm>
            <a:custGeom>
              <a:rect b="b" l="l" r="r" t="t"/>
              <a:pathLst>
                <a:path extrusionOk="0" h="2745" w="167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80"/>
            <p:cNvSpPr/>
            <p:nvPr/>
          </p:nvSpPr>
          <p:spPr>
            <a:xfrm>
              <a:off x="3336681" y="2497976"/>
              <a:ext cx="30244" cy="32757"/>
            </a:xfrm>
            <a:custGeom>
              <a:rect b="b" l="l" r="r" t="t"/>
              <a:pathLst>
                <a:path extrusionOk="0" h="1251" w="1155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80"/>
            <p:cNvSpPr/>
            <p:nvPr/>
          </p:nvSpPr>
          <p:spPr>
            <a:xfrm>
              <a:off x="3144587" y="2567157"/>
              <a:ext cx="27232" cy="27259"/>
            </a:xfrm>
            <a:custGeom>
              <a:rect b="b" l="l" r="r" t="t"/>
              <a:pathLst>
                <a:path extrusionOk="0" h="1041" w="104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80"/>
            <p:cNvSpPr/>
            <p:nvPr/>
          </p:nvSpPr>
          <p:spPr>
            <a:xfrm>
              <a:off x="3180958" y="2561658"/>
              <a:ext cx="79655" cy="11050"/>
            </a:xfrm>
            <a:custGeom>
              <a:rect b="b" l="l" r="r" t="t"/>
              <a:pathLst>
                <a:path extrusionOk="0" h="422" w="3042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80"/>
            <p:cNvSpPr/>
            <p:nvPr/>
          </p:nvSpPr>
          <p:spPr>
            <a:xfrm>
              <a:off x="3182058" y="2575405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80"/>
            <p:cNvSpPr/>
            <p:nvPr/>
          </p:nvSpPr>
          <p:spPr>
            <a:xfrm>
              <a:off x="3182058" y="2588890"/>
              <a:ext cx="77455" cy="10788"/>
            </a:xfrm>
            <a:custGeom>
              <a:rect b="b" l="l" r="r" t="t"/>
              <a:pathLst>
                <a:path extrusionOk="0" h="412" w="2958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80"/>
            <p:cNvSpPr/>
            <p:nvPr/>
          </p:nvSpPr>
          <p:spPr>
            <a:xfrm>
              <a:off x="3144587" y="2612378"/>
              <a:ext cx="27232" cy="27259"/>
            </a:xfrm>
            <a:custGeom>
              <a:rect b="b" l="l" r="r" t="t"/>
              <a:pathLst>
                <a:path extrusionOk="0" h="1041" w="104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80"/>
            <p:cNvSpPr/>
            <p:nvPr/>
          </p:nvSpPr>
          <p:spPr>
            <a:xfrm>
              <a:off x="3182058" y="2607141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80"/>
            <p:cNvSpPr/>
            <p:nvPr/>
          </p:nvSpPr>
          <p:spPr>
            <a:xfrm>
              <a:off x="3182058" y="2620627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80"/>
            <p:cNvSpPr/>
            <p:nvPr/>
          </p:nvSpPr>
          <p:spPr>
            <a:xfrm>
              <a:off x="3182058" y="2634374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80"/>
            <p:cNvSpPr/>
            <p:nvPr/>
          </p:nvSpPr>
          <p:spPr>
            <a:xfrm>
              <a:off x="3077632" y="2694311"/>
              <a:ext cx="334749" cy="34250"/>
            </a:xfrm>
            <a:custGeom>
              <a:rect b="b" l="l" r="r" t="t"/>
              <a:pathLst>
                <a:path extrusionOk="0" h="1308" w="12784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80"/>
            <p:cNvSpPr/>
            <p:nvPr/>
          </p:nvSpPr>
          <p:spPr>
            <a:xfrm>
              <a:off x="3188552" y="2700072"/>
              <a:ext cx="112674" cy="16758"/>
            </a:xfrm>
            <a:custGeom>
              <a:rect b="b" l="l" r="r" t="t"/>
              <a:pathLst>
                <a:path extrusionOk="0" h="640" w="4303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80"/>
            <p:cNvSpPr/>
            <p:nvPr/>
          </p:nvSpPr>
          <p:spPr>
            <a:xfrm>
              <a:off x="3077632" y="2721308"/>
              <a:ext cx="334513" cy="20005"/>
            </a:xfrm>
            <a:custGeom>
              <a:rect b="b" l="l" r="r" t="t"/>
              <a:pathLst>
                <a:path extrusionOk="0" h="764" w="12775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8" name="Google Shape;10558;p80"/>
          <p:cNvGrpSpPr/>
          <p:nvPr/>
        </p:nvGrpSpPr>
        <p:grpSpPr>
          <a:xfrm>
            <a:off x="2635237" y="2431780"/>
            <a:ext cx="359232" cy="323018"/>
            <a:chOff x="2635237" y="2431780"/>
            <a:chExt cx="359232" cy="323018"/>
          </a:xfrm>
        </p:grpSpPr>
        <p:sp>
          <p:nvSpPr>
            <p:cNvPr id="10559" name="Google Shape;10559;p80"/>
            <p:cNvSpPr/>
            <p:nvPr/>
          </p:nvSpPr>
          <p:spPr>
            <a:xfrm>
              <a:off x="2769121" y="2696328"/>
              <a:ext cx="44253" cy="40482"/>
            </a:xfrm>
            <a:custGeom>
              <a:rect b="b" l="l" r="r" t="t"/>
              <a:pathLst>
                <a:path extrusionOk="0" h="1546" w="169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80"/>
            <p:cNvSpPr/>
            <p:nvPr/>
          </p:nvSpPr>
          <p:spPr>
            <a:xfrm>
              <a:off x="2738903" y="2733039"/>
              <a:ext cx="104688" cy="21760"/>
            </a:xfrm>
            <a:custGeom>
              <a:rect b="b" l="l" r="r" t="t"/>
              <a:pathLst>
                <a:path extrusionOk="0" h="831" w="3998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80"/>
            <p:cNvSpPr/>
            <p:nvPr/>
          </p:nvSpPr>
          <p:spPr>
            <a:xfrm>
              <a:off x="2635237" y="2498212"/>
              <a:ext cx="312020" cy="203876"/>
            </a:xfrm>
            <a:custGeom>
              <a:rect b="b" l="l" r="r" t="t"/>
              <a:pathLst>
                <a:path extrusionOk="0" h="7786" w="11916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80"/>
            <p:cNvSpPr/>
            <p:nvPr/>
          </p:nvSpPr>
          <p:spPr>
            <a:xfrm>
              <a:off x="2845555" y="2498212"/>
              <a:ext cx="101703" cy="84211"/>
            </a:xfrm>
            <a:custGeom>
              <a:rect b="b" l="l" r="r" t="t"/>
              <a:pathLst>
                <a:path extrusionOk="0" h="3216" w="3884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80"/>
            <p:cNvSpPr/>
            <p:nvPr/>
          </p:nvSpPr>
          <p:spPr>
            <a:xfrm>
              <a:off x="2635472" y="2687582"/>
              <a:ext cx="311523" cy="14506"/>
            </a:xfrm>
            <a:custGeom>
              <a:rect b="b" l="l" r="r" t="t"/>
              <a:pathLst>
                <a:path extrusionOk="0" h="554" w="11897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80"/>
            <p:cNvSpPr/>
            <p:nvPr/>
          </p:nvSpPr>
          <p:spPr>
            <a:xfrm>
              <a:off x="2655216" y="2517196"/>
              <a:ext cx="272062" cy="151166"/>
            </a:xfrm>
            <a:custGeom>
              <a:rect b="b" l="l" r="r" t="t"/>
              <a:pathLst>
                <a:path extrusionOk="0" h="5773" w="1039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80"/>
            <p:cNvSpPr/>
            <p:nvPr/>
          </p:nvSpPr>
          <p:spPr>
            <a:xfrm>
              <a:off x="2847807" y="2517196"/>
              <a:ext cx="79471" cy="65227"/>
            </a:xfrm>
            <a:custGeom>
              <a:rect b="b" l="l" r="r" t="t"/>
              <a:pathLst>
                <a:path extrusionOk="0" h="2491" w="3035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80"/>
            <p:cNvSpPr/>
            <p:nvPr/>
          </p:nvSpPr>
          <p:spPr>
            <a:xfrm>
              <a:off x="2655216" y="2517196"/>
              <a:ext cx="272062" cy="151166"/>
            </a:xfrm>
            <a:custGeom>
              <a:rect b="b" l="l" r="r" t="t"/>
              <a:pathLst>
                <a:path extrusionOk="0" h="5773" w="1039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80"/>
            <p:cNvSpPr/>
            <p:nvPr/>
          </p:nvSpPr>
          <p:spPr>
            <a:xfrm>
              <a:off x="2770378" y="2678836"/>
              <a:ext cx="41739" cy="10762"/>
            </a:xfrm>
            <a:custGeom>
              <a:rect b="b" l="l" r="r" t="t"/>
              <a:pathLst>
                <a:path extrusionOk="0" h="411" w="1594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80"/>
            <p:cNvSpPr/>
            <p:nvPr/>
          </p:nvSpPr>
          <p:spPr>
            <a:xfrm>
              <a:off x="2733404" y="2584910"/>
              <a:ext cx="25504" cy="26002"/>
            </a:xfrm>
            <a:custGeom>
              <a:rect b="b" l="l" r="r" t="t"/>
              <a:pathLst>
                <a:path extrusionOk="0" h="993" w="974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80"/>
            <p:cNvSpPr/>
            <p:nvPr/>
          </p:nvSpPr>
          <p:spPr>
            <a:xfrm>
              <a:off x="2778364" y="2584910"/>
              <a:ext cx="25766" cy="26002"/>
            </a:xfrm>
            <a:custGeom>
              <a:rect b="b" l="l" r="r" t="t"/>
              <a:pathLst>
                <a:path extrusionOk="0" h="993" w="984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80"/>
            <p:cNvSpPr/>
            <p:nvPr/>
          </p:nvSpPr>
          <p:spPr>
            <a:xfrm>
              <a:off x="2823585" y="2584910"/>
              <a:ext cx="25504" cy="26002"/>
            </a:xfrm>
            <a:custGeom>
              <a:rect b="b" l="l" r="r" t="t"/>
              <a:pathLst>
                <a:path extrusionOk="0" h="993" w="974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80"/>
            <p:cNvSpPr/>
            <p:nvPr/>
          </p:nvSpPr>
          <p:spPr>
            <a:xfrm>
              <a:off x="2859799" y="2431780"/>
              <a:ext cx="134669" cy="136424"/>
            </a:xfrm>
            <a:custGeom>
              <a:rect b="b" l="l" r="r" t="t"/>
              <a:pathLst>
                <a:path extrusionOk="0" h="5210" w="5143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80"/>
            <p:cNvSpPr/>
            <p:nvPr/>
          </p:nvSpPr>
          <p:spPr>
            <a:xfrm>
              <a:off x="2904026" y="2482920"/>
              <a:ext cx="39984" cy="34302"/>
            </a:xfrm>
            <a:custGeom>
              <a:rect b="b" l="l" r="r" t="t"/>
              <a:pathLst>
                <a:path extrusionOk="0" h="1310" w="1527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80"/>
            <p:cNvSpPr/>
            <p:nvPr/>
          </p:nvSpPr>
          <p:spPr>
            <a:xfrm>
              <a:off x="2880433" y="2455190"/>
              <a:ext cx="93638" cy="89841"/>
            </a:xfrm>
            <a:custGeom>
              <a:rect b="b" l="l" r="r" t="t"/>
              <a:pathLst>
                <a:path extrusionOk="0" h="3431" w="3576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4" name="Google Shape;10574;p80"/>
          <p:cNvGrpSpPr/>
          <p:nvPr/>
        </p:nvGrpSpPr>
        <p:grpSpPr>
          <a:xfrm>
            <a:off x="4011651" y="3768132"/>
            <a:ext cx="373189" cy="358944"/>
            <a:chOff x="4011651" y="3768132"/>
            <a:chExt cx="373189" cy="358944"/>
          </a:xfrm>
        </p:grpSpPr>
        <p:sp>
          <p:nvSpPr>
            <p:cNvPr id="10575" name="Google Shape;10575;p80"/>
            <p:cNvSpPr/>
            <p:nvPr/>
          </p:nvSpPr>
          <p:spPr>
            <a:xfrm>
              <a:off x="4011651" y="3859387"/>
              <a:ext cx="275309" cy="267689"/>
            </a:xfrm>
            <a:custGeom>
              <a:rect b="b" l="l" r="r" t="t"/>
              <a:pathLst>
                <a:path extrusionOk="0" h="10223" w="10514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80"/>
            <p:cNvSpPr/>
            <p:nvPr/>
          </p:nvSpPr>
          <p:spPr>
            <a:xfrm>
              <a:off x="4054359" y="3859151"/>
              <a:ext cx="56481" cy="72716"/>
            </a:xfrm>
            <a:custGeom>
              <a:rect b="b" l="l" r="r" t="t"/>
              <a:pathLst>
                <a:path extrusionOk="0" h="2777" w="2157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80"/>
            <p:cNvSpPr/>
            <p:nvPr/>
          </p:nvSpPr>
          <p:spPr>
            <a:xfrm>
              <a:off x="4214480" y="4035245"/>
              <a:ext cx="72480" cy="56743"/>
            </a:xfrm>
            <a:custGeom>
              <a:rect b="b" l="l" r="r" t="t"/>
              <a:pathLst>
                <a:path extrusionOk="0" h="2167" w="2768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80"/>
            <p:cNvSpPr/>
            <p:nvPr/>
          </p:nvSpPr>
          <p:spPr>
            <a:xfrm>
              <a:off x="4135559" y="3768132"/>
              <a:ext cx="249281" cy="210946"/>
            </a:xfrm>
            <a:custGeom>
              <a:rect b="b" l="l" r="r" t="t"/>
              <a:pathLst>
                <a:path extrusionOk="0" h="8056" w="952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80"/>
            <p:cNvSpPr/>
            <p:nvPr/>
          </p:nvSpPr>
          <p:spPr>
            <a:xfrm>
              <a:off x="4062110" y="3836553"/>
              <a:ext cx="78712" cy="97827"/>
            </a:xfrm>
            <a:custGeom>
              <a:rect b="b" l="l" r="r" t="t"/>
              <a:pathLst>
                <a:path extrusionOk="0" h="3736" w="3006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80"/>
            <p:cNvSpPr/>
            <p:nvPr/>
          </p:nvSpPr>
          <p:spPr>
            <a:xfrm>
              <a:off x="4210998" y="4006154"/>
              <a:ext cx="99451" cy="77298"/>
            </a:xfrm>
            <a:custGeom>
              <a:rect b="b" l="l" r="r" t="t"/>
              <a:pathLst>
                <a:path extrusionOk="0" h="2952" w="3798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80"/>
            <p:cNvSpPr/>
            <p:nvPr/>
          </p:nvSpPr>
          <p:spPr>
            <a:xfrm>
              <a:off x="4186750" y="3787195"/>
              <a:ext cx="147657" cy="149595"/>
            </a:xfrm>
            <a:custGeom>
              <a:rect b="b" l="l" r="r" t="t"/>
              <a:pathLst>
                <a:path extrusionOk="0" h="5713" w="5639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80"/>
            <p:cNvSpPr/>
            <p:nvPr/>
          </p:nvSpPr>
          <p:spPr>
            <a:xfrm>
              <a:off x="4226473" y="3841659"/>
              <a:ext cx="42734" cy="53496"/>
            </a:xfrm>
            <a:custGeom>
              <a:rect b="b" l="l" r="r" t="t"/>
              <a:pathLst>
                <a:path extrusionOk="0" h="2043" w="1632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80"/>
            <p:cNvSpPr/>
            <p:nvPr/>
          </p:nvSpPr>
          <p:spPr>
            <a:xfrm>
              <a:off x="4266431" y="3841476"/>
              <a:ext cx="30008" cy="53417"/>
            </a:xfrm>
            <a:custGeom>
              <a:rect b="b" l="l" r="r" t="t"/>
              <a:pathLst>
                <a:path extrusionOk="0" h="2040" w="1146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80"/>
            <p:cNvSpPr/>
            <p:nvPr/>
          </p:nvSpPr>
          <p:spPr>
            <a:xfrm>
              <a:off x="4285677" y="3841476"/>
              <a:ext cx="10762" cy="33438"/>
            </a:xfrm>
            <a:custGeom>
              <a:rect b="b" l="l" r="r" t="t"/>
              <a:pathLst>
                <a:path extrusionOk="0" h="1277" w="411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5" name="Google Shape;10585;p80"/>
          <p:cNvGrpSpPr/>
          <p:nvPr/>
        </p:nvGrpSpPr>
        <p:grpSpPr>
          <a:xfrm>
            <a:off x="2189568" y="1961603"/>
            <a:ext cx="364993" cy="359049"/>
            <a:chOff x="2189568" y="1961603"/>
            <a:chExt cx="364993" cy="359049"/>
          </a:xfrm>
        </p:grpSpPr>
        <p:sp>
          <p:nvSpPr>
            <p:cNvPr id="10586" name="Google Shape;10586;p80"/>
            <p:cNvSpPr/>
            <p:nvPr/>
          </p:nvSpPr>
          <p:spPr>
            <a:xfrm>
              <a:off x="2232197" y="2004206"/>
              <a:ext cx="77822" cy="73868"/>
            </a:xfrm>
            <a:custGeom>
              <a:rect b="b" l="l" r="r" t="t"/>
              <a:pathLst>
                <a:path extrusionOk="0" h="2821" w="2972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80"/>
            <p:cNvSpPr/>
            <p:nvPr/>
          </p:nvSpPr>
          <p:spPr>
            <a:xfrm>
              <a:off x="2192187" y="2070061"/>
              <a:ext cx="100838" cy="35009"/>
            </a:xfrm>
            <a:custGeom>
              <a:rect b="b" l="l" r="r" t="t"/>
              <a:pathLst>
                <a:path extrusionOk="0" h="1337" w="3851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80"/>
            <p:cNvSpPr/>
            <p:nvPr/>
          </p:nvSpPr>
          <p:spPr>
            <a:xfrm>
              <a:off x="2189568" y="2121514"/>
              <a:ext cx="100131" cy="36999"/>
            </a:xfrm>
            <a:custGeom>
              <a:rect b="b" l="l" r="r" t="t"/>
              <a:pathLst>
                <a:path extrusionOk="0" h="1413" w="3824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80"/>
            <p:cNvSpPr/>
            <p:nvPr/>
          </p:nvSpPr>
          <p:spPr>
            <a:xfrm>
              <a:off x="2299048" y="1964404"/>
              <a:ext cx="36947" cy="96439"/>
            </a:xfrm>
            <a:custGeom>
              <a:rect b="b" l="l" r="r" t="t"/>
              <a:pathLst>
                <a:path extrusionOk="0" h="3683" w="1411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80"/>
            <p:cNvSpPr/>
            <p:nvPr/>
          </p:nvSpPr>
          <p:spPr>
            <a:xfrm>
              <a:off x="2350711" y="1961603"/>
              <a:ext cx="38701" cy="95732"/>
            </a:xfrm>
            <a:custGeom>
              <a:rect b="b" l="l" r="r" t="t"/>
              <a:pathLst>
                <a:path extrusionOk="0" h="3656" w="1478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80"/>
            <p:cNvSpPr/>
            <p:nvPr/>
          </p:nvSpPr>
          <p:spPr>
            <a:xfrm>
              <a:off x="2286243" y="2072313"/>
              <a:ext cx="237838" cy="221604"/>
            </a:xfrm>
            <a:custGeom>
              <a:rect b="b" l="l" r="r" t="t"/>
              <a:pathLst>
                <a:path extrusionOk="0" h="8463" w="9083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80"/>
            <p:cNvSpPr/>
            <p:nvPr/>
          </p:nvSpPr>
          <p:spPr>
            <a:xfrm>
              <a:off x="2296481" y="2086296"/>
              <a:ext cx="194895" cy="207621"/>
            </a:xfrm>
            <a:custGeom>
              <a:rect b="b" l="l" r="r" t="t"/>
              <a:pathLst>
                <a:path extrusionOk="0" h="7929" w="7443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80"/>
            <p:cNvSpPr/>
            <p:nvPr/>
          </p:nvSpPr>
          <p:spPr>
            <a:xfrm>
              <a:off x="2430549" y="2174330"/>
              <a:ext cx="86044" cy="82116"/>
            </a:xfrm>
            <a:custGeom>
              <a:rect b="b" l="l" r="r" t="t"/>
              <a:pathLst>
                <a:path extrusionOk="0" h="3136" w="3286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80"/>
            <p:cNvSpPr/>
            <p:nvPr/>
          </p:nvSpPr>
          <p:spPr>
            <a:xfrm>
              <a:off x="2402740" y="2202478"/>
              <a:ext cx="28358" cy="24483"/>
            </a:xfrm>
            <a:custGeom>
              <a:rect b="b" l="l" r="r" t="t"/>
              <a:pathLst>
                <a:path extrusionOk="0" h="935" w="1083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80"/>
            <p:cNvSpPr/>
            <p:nvPr/>
          </p:nvSpPr>
          <p:spPr>
            <a:xfrm>
              <a:off x="2433324" y="2233141"/>
              <a:ext cx="55538" cy="51532"/>
            </a:xfrm>
            <a:custGeom>
              <a:rect b="b" l="l" r="r" t="t"/>
              <a:pathLst>
                <a:path extrusionOk="0" h="1968" w="2121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80"/>
            <p:cNvSpPr/>
            <p:nvPr/>
          </p:nvSpPr>
          <p:spPr>
            <a:xfrm>
              <a:off x="2356105" y="2093994"/>
              <a:ext cx="71066" cy="20320"/>
            </a:xfrm>
            <a:custGeom>
              <a:rect b="b" l="l" r="r" t="t"/>
              <a:pathLst>
                <a:path extrusionOk="0" h="776" w="2714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80"/>
            <p:cNvSpPr/>
            <p:nvPr/>
          </p:nvSpPr>
          <p:spPr>
            <a:xfrm>
              <a:off x="2387422" y="2184961"/>
              <a:ext cx="30008" cy="30270"/>
            </a:xfrm>
            <a:custGeom>
              <a:rect b="b" l="l" r="r" t="t"/>
              <a:pathLst>
                <a:path extrusionOk="0" h="1156" w="1146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80"/>
            <p:cNvSpPr/>
            <p:nvPr/>
          </p:nvSpPr>
          <p:spPr>
            <a:xfrm>
              <a:off x="2415152" y="2156995"/>
              <a:ext cx="30244" cy="30244"/>
            </a:xfrm>
            <a:custGeom>
              <a:rect b="b" l="l" r="r" t="t"/>
              <a:pathLst>
                <a:path extrusionOk="0" h="1155" w="1155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80"/>
            <p:cNvSpPr/>
            <p:nvPr/>
          </p:nvSpPr>
          <p:spPr>
            <a:xfrm>
              <a:off x="2474854" y="2244924"/>
              <a:ext cx="79707" cy="75727"/>
            </a:xfrm>
            <a:custGeom>
              <a:rect b="b" l="l" r="r" t="t"/>
              <a:pathLst>
                <a:path extrusionOk="0" h="2892" w="3044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80"/>
            <p:cNvSpPr/>
            <p:nvPr/>
          </p:nvSpPr>
          <p:spPr>
            <a:xfrm>
              <a:off x="2475115" y="2244924"/>
              <a:ext cx="71459" cy="71721"/>
            </a:xfrm>
            <a:custGeom>
              <a:rect b="b" l="l" r="r" t="t"/>
              <a:pathLst>
                <a:path extrusionOk="0" h="2739" w="2729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80"/>
            <p:cNvSpPr/>
            <p:nvPr/>
          </p:nvSpPr>
          <p:spPr>
            <a:xfrm>
              <a:off x="2450371" y="2220756"/>
              <a:ext cx="89945" cy="88820"/>
            </a:xfrm>
            <a:custGeom>
              <a:rect b="b" l="l" r="r" t="t"/>
              <a:pathLst>
                <a:path extrusionOk="0" h="3392" w="3435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2" name="Google Shape;10602;p80"/>
          <p:cNvGrpSpPr/>
          <p:nvPr/>
        </p:nvGrpSpPr>
        <p:grpSpPr>
          <a:xfrm>
            <a:off x="2193077" y="2419971"/>
            <a:ext cx="378426" cy="346323"/>
            <a:chOff x="2193077" y="2419971"/>
            <a:chExt cx="378426" cy="346323"/>
          </a:xfrm>
        </p:grpSpPr>
        <p:sp>
          <p:nvSpPr>
            <p:cNvPr id="10603" name="Google Shape;10603;p80"/>
            <p:cNvSpPr/>
            <p:nvPr/>
          </p:nvSpPr>
          <p:spPr>
            <a:xfrm>
              <a:off x="2392423" y="2419971"/>
              <a:ext cx="179079" cy="150852"/>
            </a:xfrm>
            <a:custGeom>
              <a:rect b="b" l="l" r="r" t="t"/>
              <a:pathLst>
                <a:path extrusionOk="0" h="5761" w="6839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80"/>
            <p:cNvSpPr/>
            <p:nvPr/>
          </p:nvSpPr>
          <p:spPr>
            <a:xfrm>
              <a:off x="2299990" y="2594389"/>
              <a:ext cx="51977" cy="93952"/>
            </a:xfrm>
            <a:custGeom>
              <a:rect b="b" l="l" r="r" t="t"/>
              <a:pathLst>
                <a:path extrusionOk="0" h="3588" w="1985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80"/>
            <p:cNvSpPr/>
            <p:nvPr/>
          </p:nvSpPr>
          <p:spPr>
            <a:xfrm>
              <a:off x="2193077" y="2652599"/>
              <a:ext cx="265804" cy="113695"/>
            </a:xfrm>
            <a:custGeom>
              <a:rect b="b" l="l" r="r" t="t"/>
              <a:pathLst>
                <a:path extrusionOk="0" h="4342" w="10151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80"/>
            <p:cNvSpPr/>
            <p:nvPr/>
          </p:nvSpPr>
          <p:spPr>
            <a:xfrm>
              <a:off x="2393916" y="2666084"/>
              <a:ext cx="64965" cy="100210"/>
            </a:xfrm>
            <a:custGeom>
              <a:rect b="b" l="l" r="r" t="t"/>
              <a:pathLst>
                <a:path extrusionOk="0" h="3827" w="2481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80"/>
            <p:cNvSpPr/>
            <p:nvPr/>
          </p:nvSpPr>
          <p:spPr>
            <a:xfrm>
              <a:off x="2193077" y="2666346"/>
              <a:ext cx="64729" cy="99948"/>
            </a:xfrm>
            <a:custGeom>
              <a:rect b="b" l="l" r="r" t="t"/>
              <a:pathLst>
                <a:path extrusionOk="0" h="3817" w="2472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80"/>
            <p:cNvSpPr/>
            <p:nvPr/>
          </p:nvSpPr>
          <p:spPr>
            <a:xfrm>
              <a:off x="2320231" y="2697742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80"/>
            <p:cNvSpPr/>
            <p:nvPr/>
          </p:nvSpPr>
          <p:spPr>
            <a:xfrm>
              <a:off x="2320231" y="2716490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80"/>
            <p:cNvSpPr/>
            <p:nvPr/>
          </p:nvSpPr>
          <p:spPr>
            <a:xfrm>
              <a:off x="2299833" y="2652860"/>
              <a:ext cx="26159" cy="38963"/>
            </a:xfrm>
            <a:custGeom>
              <a:rect b="b" l="l" r="r" t="t"/>
              <a:pathLst>
                <a:path extrusionOk="0" h="1488" w="999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80"/>
            <p:cNvSpPr/>
            <p:nvPr/>
          </p:nvSpPr>
          <p:spPr>
            <a:xfrm>
              <a:off x="2270768" y="2472001"/>
              <a:ext cx="110448" cy="152030"/>
            </a:xfrm>
            <a:custGeom>
              <a:rect b="b" l="l" r="r" t="t"/>
              <a:pathLst>
                <a:path extrusionOk="0" h="5806" w="4218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80"/>
            <p:cNvSpPr/>
            <p:nvPr/>
          </p:nvSpPr>
          <p:spPr>
            <a:xfrm>
              <a:off x="2253145" y="2454745"/>
              <a:ext cx="145301" cy="78293"/>
            </a:xfrm>
            <a:custGeom>
              <a:rect b="b" l="l" r="r" t="t"/>
              <a:pathLst>
                <a:path extrusionOk="0" h="2990" w="5549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80"/>
            <p:cNvSpPr/>
            <p:nvPr/>
          </p:nvSpPr>
          <p:spPr>
            <a:xfrm>
              <a:off x="2319236" y="2570352"/>
              <a:ext cx="79210" cy="77534"/>
            </a:xfrm>
            <a:custGeom>
              <a:rect b="b" l="l" r="r" t="t"/>
              <a:pathLst>
                <a:path extrusionOk="0" h="2961" w="3025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80"/>
            <p:cNvSpPr/>
            <p:nvPr/>
          </p:nvSpPr>
          <p:spPr>
            <a:xfrm>
              <a:off x="2325966" y="2652860"/>
              <a:ext cx="26264" cy="38963"/>
            </a:xfrm>
            <a:custGeom>
              <a:rect b="b" l="l" r="r" t="t"/>
              <a:pathLst>
                <a:path extrusionOk="0" h="1488" w="1003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80"/>
            <p:cNvSpPr/>
            <p:nvPr/>
          </p:nvSpPr>
          <p:spPr>
            <a:xfrm>
              <a:off x="2363698" y="2721308"/>
              <a:ext cx="54229" cy="20503"/>
            </a:xfrm>
            <a:custGeom>
              <a:rect b="b" l="l" r="r" t="t"/>
              <a:pathLst>
                <a:path extrusionOk="0" h="783" w="2071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80"/>
            <p:cNvSpPr/>
            <p:nvPr/>
          </p:nvSpPr>
          <p:spPr>
            <a:xfrm>
              <a:off x="2314732" y="2631127"/>
              <a:ext cx="22493" cy="22493"/>
            </a:xfrm>
            <a:custGeom>
              <a:rect b="b" l="l" r="r" t="t"/>
              <a:pathLst>
                <a:path extrusionOk="0" h="859" w="859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80"/>
            <p:cNvSpPr/>
            <p:nvPr/>
          </p:nvSpPr>
          <p:spPr>
            <a:xfrm>
              <a:off x="2270768" y="2472236"/>
              <a:ext cx="37994" cy="49987"/>
            </a:xfrm>
            <a:custGeom>
              <a:rect b="b" l="l" r="r" t="t"/>
              <a:pathLst>
                <a:path extrusionOk="0" h="1909" w="1451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80"/>
            <p:cNvSpPr/>
            <p:nvPr/>
          </p:nvSpPr>
          <p:spPr>
            <a:xfrm>
              <a:off x="2308736" y="2472001"/>
              <a:ext cx="72480" cy="71956"/>
            </a:xfrm>
            <a:custGeom>
              <a:rect b="b" l="l" r="r" t="t"/>
              <a:pathLst>
                <a:path extrusionOk="0" h="2748" w="2768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80"/>
            <p:cNvSpPr/>
            <p:nvPr/>
          </p:nvSpPr>
          <p:spPr>
            <a:xfrm>
              <a:off x="2459614" y="2474567"/>
              <a:ext cx="38492" cy="32915"/>
            </a:xfrm>
            <a:custGeom>
              <a:rect b="b" l="l" r="r" t="t"/>
              <a:pathLst>
                <a:path extrusionOk="0" h="1257" w="147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80"/>
            <p:cNvSpPr/>
            <p:nvPr/>
          </p:nvSpPr>
          <p:spPr>
            <a:xfrm>
              <a:off x="2437540" y="2448696"/>
              <a:ext cx="88636" cy="84839"/>
            </a:xfrm>
            <a:custGeom>
              <a:rect b="b" l="l" r="r" t="t"/>
              <a:pathLst>
                <a:path extrusionOk="0" h="3240" w="3385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80"/>
            <p:cNvSpPr/>
            <p:nvPr/>
          </p:nvSpPr>
          <p:spPr>
            <a:xfrm>
              <a:off x="2314235" y="2542883"/>
              <a:ext cx="23750" cy="37052"/>
            </a:xfrm>
            <a:custGeom>
              <a:rect b="b" l="l" r="r" t="t"/>
              <a:pathLst>
                <a:path extrusionOk="0" h="1415" w="907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80"/>
            <p:cNvSpPr/>
            <p:nvPr/>
          </p:nvSpPr>
          <p:spPr>
            <a:xfrm>
              <a:off x="2231804" y="2521962"/>
              <a:ext cx="32496" cy="57974"/>
            </a:xfrm>
            <a:custGeom>
              <a:rect b="b" l="l" r="r" t="t"/>
              <a:pathLst>
                <a:path extrusionOk="0" h="2214" w="1241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80"/>
            <p:cNvSpPr/>
            <p:nvPr/>
          </p:nvSpPr>
          <p:spPr>
            <a:xfrm>
              <a:off x="2387684" y="2521962"/>
              <a:ext cx="32496" cy="57974"/>
            </a:xfrm>
            <a:custGeom>
              <a:rect b="b" l="l" r="r" t="t"/>
              <a:pathLst>
                <a:path extrusionOk="0" h="2214" w="1241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4" name="Google Shape;10624;p80"/>
          <p:cNvGrpSpPr/>
          <p:nvPr/>
        </p:nvGrpSpPr>
        <p:grpSpPr>
          <a:xfrm>
            <a:off x="861622" y="2881770"/>
            <a:ext cx="276802" cy="367140"/>
            <a:chOff x="861622" y="2881770"/>
            <a:chExt cx="276802" cy="367140"/>
          </a:xfrm>
        </p:grpSpPr>
        <p:sp>
          <p:nvSpPr>
            <p:cNvPr id="10625" name="Google Shape;10625;p80"/>
            <p:cNvSpPr/>
            <p:nvPr/>
          </p:nvSpPr>
          <p:spPr>
            <a:xfrm>
              <a:off x="982518" y="2994575"/>
              <a:ext cx="155905" cy="254335"/>
            </a:xfrm>
            <a:custGeom>
              <a:rect b="b" l="l" r="r" t="t"/>
              <a:pathLst>
                <a:path extrusionOk="0" h="9713" w="5954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80"/>
            <p:cNvSpPr/>
            <p:nvPr/>
          </p:nvSpPr>
          <p:spPr>
            <a:xfrm>
              <a:off x="982518" y="3149956"/>
              <a:ext cx="42498" cy="87955"/>
            </a:xfrm>
            <a:custGeom>
              <a:rect b="b" l="l" r="r" t="t"/>
              <a:pathLst>
                <a:path extrusionOk="0" h="3359" w="1623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80"/>
            <p:cNvSpPr/>
            <p:nvPr/>
          </p:nvSpPr>
          <p:spPr>
            <a:xfrm>
              <a:off x="1001502" y="3147705"/>
              <a:ext cx="59257" cy="28515"/>
            </a:xfrm>
            <a:custGeom>
              <a:rect b="b" l="l" r="r" t="t"/>
              <a:pathLst>
                <a:path extrusionOk="0" h="1089" w="2263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80"/>
            <p:cNvSpPr/>
            <p:nvPr/>
          </p:nvSpPr>
          <p:spPr>
            <a:xfrm>
              <a:off x="1060445" y="3173549"/>
              <a:ext cx="36031" cy="35873"/>
            </a:xfrm>
            <a:custGeom>
              <a:rect b="b" l="l" r="r" t="t"/>
              <a:pathLst>
                <a:path extrusionOk="0" h="1370" w="1376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80"/>
            <p:cNvSpPr/>
            <p:nvPr/>
          </p:nvSpPr>
          <p:spPr>
            <a:xfrm>
              <a:off x="1068222" y="3083761"/>
              <a:ext cx="52710" cy="21498"/>
            </a:xfrm>
            <a:custGeom>
              <a:rect b="b" l="l" r="r" t="t"/>
              <a:pathLst>
                <a:path extrusionOk="0" h="821" w="2013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80"/>
            <p:cNvSpPr/>
            <p:nvPr/>
          </p:nvSpPr>
          <p:spPr>
            <a:xfrm>
              <a:off x="1057721" y="3032307"/>
              <a:ext cx="37994" cy="38989"/>
            </a:xfrm>
            <a:custGeom>
              <a:rect b="b" l="l" r="r" t="t"/>
              <a:pathLst>
                <a:path extrusionOk="0" h="1489" w="1451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80"/>
            <p:cNvSpPr/>
            <p:nvPr/>
          </p:nvSpPr>
          <p:spPr>
            <a:xfrm>
              <a:off x="1027556" y="3008767"/>
              <a:ext cx="49673" cy="24064"/>
            </a:xfrm>
            <a:custGeom>
              <a:rect b="b" l="l" r="r" t="t"/>
              <a:pathLst>
                <a:path extrusionOk="0" h="919" w="1897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80"/>
            <p:cNvSpPr/>
            <p:nvPr/>
          </p:nvSpPr>
          <p:spPr>
            <a:xfrm>
              <a:off x="1008965" y="3173785"/>
              <a:ext cx="62006" cy="44881"/>
            </a:xfrm>
            <a:custGeom>
              <a:rect b="b" l="l" r="r" t="t"/>
              <a:pathLst>
                <a:path extrusionOk="0" h="1714" w="2368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80"/>
            <p:cNvSpPr/>
            <p:nvPr/>
          </p:nvSpPr>
          <p:spPr>
            <a:xfrm>
              <a:off x="1096606" y="3110417"/>
              <a:ext cx="32338" cy="40063"/>
            </a:xfrm>
            <a:custGeom>
              <a:rect b="b" l="l" r="r" t="t"/>
              <a:pathLst>
                <a:path extrusionOk="0" h="1530" w="1235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80"/>
            <p:cNvSpPr/>
            <p:nvPr/>
          </p:nvSpPr>
          <p:spPr>
            <a:xfrm>
              <a:off x="1029730" y="3086248"/>
              <a:ext cx="28515" cy="52998"/>
            </a:xfrm>
            <a:custGeom>
              <a:rect b="b" l="l" r="r" t="t"/>
              <a:pathLst>
                <a:path extrusionOk="0" h="2024" w="1089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80"/>
            <p:cNvSpPr/>
            <p:nvPr/>
          </p:nvSpPr>
          <p:spPr>
            <a:xfrm>
              <a:off x="937323" y="2881770"/>
              <a:ext cx="112674" cy="117387"/>
            </a:xfrm>
            <a:custGeom>
              <a:rect b="b" l="l" r="r" t="t"/>
              <a:pathLst>
                <a:path extrusionOk="0" h="4483" w="4303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80"/>
            <p:cNvSpPr/>
            <p:nvPr/>
          </p:nvSpPr>
          <p:spPr>
            <a:xfrm>
              <a:off x="985032" y="2920628"/>
              <a:ext cx="26499" cy="22755"/>
            </a:xfrm>
            <a:custGeom>
              <a:rect b="b" l="l" r="r" t="t"/>
              <a:pathLst>
                <a:path extrusionOk="0" h="869" w="1012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80"/>
            <p:cNvSpPr/>
            <p:nvPr/>
          </p:nvSpPr>
          <p:spPr>
            <a:xfrm>
              <a:off x="963298" y="2897271"/>
              <a:ext cx="72951" cy="69233"/>
            </a:xfrm>
            <a:custGeom>
              <a:rect b="b" l="l" r="r" t="t"/>
              <a:pathLst>
                <a:path extrusionOk="0" h="2644" w="2786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80"/>
            <p:cNvSpPr/>
            <p:nvPr/>
          </p:nvSpPr>
          <p:spPr>
            <a:xfrm>
              <a:off x="861622" y="2994837"/>
              <a:ext cx="150171" cy="254073"/>
            </a:xfrm>
            <a:custGeom>
              <a:rect b="b" l="l" r="r" t="t"/>
              <a:pathLst>
                <a:path extrusionOk="0" h="9703" w="5735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80"/>
            <p:cNvSpPr/>
            <p:nvPr/>
          </p:nvSpPr>
          <p:spPr>
            <a:xfrm>
              <a:off x="939287" y="3147705"/>
              <a:ext cx="59257" cy="28515"/>
            </a:xfrm>
            <a:custGeom>
              <a:rect b="b" l="l" r="r" t="t"/>
              <a:pathLst>
                <a:path extrusionOk="0" h="1089" w="2263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80"/>
            <p:cNvSpPr/>
            <p:nvPr/>
          </p:nvSpPr>
          <p:spPr>
            <a:xfrm>
              <a:off x="903597" y="3173444"/>
              <a:ext cx="36371" cy="35978"/>
            </a:xfrm>
            <a:custGeom>
              <a:rect b="b" l="l" r="r" t="t"/>
              <a:pathLst>
                <a:path extrusionOk="0" h="1374" w="1389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80"/>
            <p:cNvSpPr/>
            <p:nvPr/>
          </p:nvSpPr>
          <p:spPr>
            <a:xfrm>
              <a:off x="878852" y="3083761"/>
              <a:ext cx="52998" cy="21498"/>
            </a:xfrm>
            <a:custGeom>
              <a:rect b="b" l="l" r="r" t="t"/>
              <a:pathLst>
                <a:path extrusionOk="0" h="821" w="2024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80"/>
            <p:cNvSpPr/>
            <p:nvPr/>
          </p:nvSpPr>
          <p:spPr>
            <a:xfrm>
              <a:off x="904094" y="3032307"/>
              <a:ext cx="38230" cy="38989"/>
            </a:xfrm>
            <a:custGeom>
              <a:rect b="b" l="l" r="r" t="t"/>
              <a:pathLst>
                <a:path extrusionOk="0" h="1489" w="146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80"/>
            <p:cNvSpPr/>
            <p:nvPr/>
          </p:nvSpPr>
          <p:spPr>
            <a:xfrm>
              <a:off x="922581" y="3008819"/>
              <a:ext cx="49751" cy="24012"/>
            </a:xfrm>
            <a:custGeom>
              <a:rect b="b" l="l" r="r" t="t"/>
              <a:pathLst>
                <a:path extrusionOk="0" h="917" w="190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80"/>
            <p:cNvSpPr/>
            <p:nvPr/>
          </p:nvSpPr>
          <p:spPr>
            <a:xfrm>
              <a:off x="929075" y="3173785"/>
              <a:ext cx="62006" cy="44881"/>
            </a:xfrm>
            <a:custGeom>
              <a:rect b="b" l="l" r="r" t="t"/>
              <a:pathLst>
                <a:path extrusionOk="0" h="1714" w="2368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80"/>
            <p:cNvSpPr/>
            <p:nvPr/>
          </p:nvSpPr>
          <p:spPr>
            <a:xfrm>
              <a:off x="871127" y="3110417"/>
              <a:ext cx="32077" cy="40063"/>
            </a:xfrm>
            <a:custGeom>
              <a:rect b="b" l="l" r="r" t="t"/>
              <a:pathLst>
                <a:path extrusionOk="0" h="1530" w="1225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80"/>
            <p:cNvSpPr/>
            <p:nvPr/>
          </p:nvSpPr>
          <p:spPr>
            <a:xfrm>
              <a:off x="941800" y="3086248"/>
              <a:ext cx="28254" cy="52998"/>
            </a:xfrm>
            <a:custGeom>
              <a:rect b="b" l="l" r="r" t="t"/>
              <a:pathLst>
                <a:path extrusionOk="0" h="2024" w="1079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7" name="Google Shape;10647;p80"/>
          <p:cNvGrpSpPr/>
          <p:nvPr/>
        </p:nvGrpSpPr>
        <p:grpSpPr>
          <a:xfrm>
            <a:off x="3968184" y="2881691"/>
            <a:ext cx="369444" cy="367140"/>
            <a:chOff x="3968184" y="2881691"/>
            <a:chExt cx="369444" cy="367140"/>
          </a:xfrm>
        </p:grpSpPr>
        <p:sp>
          <p:nvSpPr>
            <p:cNvPr id="10648" name="Google Shape;10648;p80"/>
            <p:cNvSpPr/>
            <p:nvPr/>
          </p:nvSpPr>
          <p:spPr>
            <a:xfrm>
              <a:off x="4042131" y="3065536"/>
              <a:ext cx="109925" cy="110186"/>
            </a:xfrm>
            <a:custGeom>
              <a:rect b="b" l="l" r="r" t="t"/>
              <a:pathLst>
                <a:path extrusionOk="0" h="4208" w="4198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80"/>
            <p:cNvSpPr/>
            <p:nvPr/>
          </p:nvSpPr>
          <p:spPr>
            <a:xfrm>
              <a:off x="4047865" y="3068521"/>
              <a:ext cx="54491" cy="54229"/>
            </a:xfrm>
            <a:custGeom>
              <a:rect b="b" l="l" r="r" t="t"/>
              <a:pathLst>
                <a:path extrusionOk="0" h="2071" w="2081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80"/>
            <p:cNvSpPr/>
            <p:nvPr/>
          </p:nvSpPr>
          <p:spPr>
            <a:xfrm>
              <a:off x="4094841" y="3115471"/>
              <a:ext cx="54465" cy="54255"/>
            </a:xfrm>
            <a:custGeom>
              <a:rect b="b" l="l" r="r" t="t"/>
              <a:pathLst>
                <a:path extrusionOk="0" h="2072" w="208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80"/>
            <p:cNvSpPr/>
            <p:nvPr/>
          </p:nvSpPr>
          <p:spPr>
            <a:xfrm>
              <a:off x="4237706" y="2916412"/>
              <a:ext cx="65777" cy="61718"/>
            </a:xfrm>
            <a:custGeom>
              <a:rect b="b" l="l" r="r" t="t"/>
              <a:pathLst>
                <a:path extrusionOk="0" h="2357" w="2512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80"/>
            <p:cNvSpPr/>
            <p:nvPr/>
          </p:nvSpPr>
          <p:spPr>
            <a:xfrm>
              <a:off x="4216994" y="2884519"/>
              <a:ext cx="32469" cy="79864"/>
            </a:xfrm>
            <a:custGeom>
              <a:rect b="b" l="l" r="r" t="t"/>
              <a:pathLst>
                <a:path extrusionOk="0" h="3050" w="124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80"/>
            <p:cNvSpPr/>
            <p:nvPr/>
          </p:nvSpPr>
          <p:spPr>
            <a:xfrm>
              <a:off x="4173213" y="2881691"/>
              <a:ext cx="34564" cy="79943"/>
            </a:xfrm>
            <a:custGeom>
              <a:rect b="b" l="l" r="r" t="t"/>
              <a:pathLst>
                <a:path extrusionOk="0" h="3053" w="132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80"/>
            <p:cNvSpPr/>
            <p:nvPr/>
          </p:nvSpPr>
          <p:spPr>
            <a:xfrm>
              <a:off x="4251218" y="2969280"/>
              <a:ext cx="84551" cy="30584"/>
            </a:xfrm>
            <a:custGeom>
              <a:rect b="b" l="l" r="r" t="t"/>
              <a:pathLst>
                <a:path extrusionOk="0" h="1168" w="3229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80"/>
            <p:cNvSpPr/>
            <p:nvPr/>
          </p:nvSpPr>
          <p:spPr>
            <a:xfrm>
              <a:off x="4254098" y="3010940"/>
              <a:ext cx="83530" cy="31867"/>
            </a:xfrm>
            <a:custGeom>
              <a:rect b="b" l="l" r="r" t="t"/>
              <a:pathLst>
                <a:path extrusionOk="0" h="1217" w="319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80"/>
            <p:cNvSpPr/>
            <p:nvPr/>
          </p:nvSpPr>
          <p:spPr>
            <a:xfrm>
              <a:off x="4122309" y="2939403"/>
              <a:ext cx="71459" cy="63472"/>
            </a:xfrm>
            <a:custGeom>
              <a:rect b="b" l="l" r="r" t="t"/>
              <a:pathLst>
                <a:path extrusionOk="0" h="2424" w="2729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80"/>
            <p:cNvSpPr/>
            <p:nvPr/>
          </p:nvSpPr>
          <p:spPr>
            <a:xfrm>
              <a:off x="4107331" y="2941183"/>
              <a:ext cx="80938" cy="80650"/>
            </a:xfrm>
            <a:custGeom>
              <a:rect b="b" l="l" r="r" t="t"/>
              <a:pathLst>
                <a:path extrusionOk="0" h="3080" w="3091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80"/>
            <p:cNvSpPr/>
            <p:nvPr/>
          </p:nvSpPr>
          <p:spPr>
            <a:xfrm>
              <a:off x="4107331" y="2948123"/>
              <a:ext cx="73449" cy="73711"/>
            </a:xfrm>
            <a:custGeom>
              <a:rect b="b" l="l" r="r" t="t"/>
              <a:pathLst>
                <a:path extrusionOk="0" h="2815" w="2805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80"/>
            <p:cNvSpPr/>
            <p:nvPr/>
          </p:nvSpPr>
          <p:spPr>
            <a:xfrm>
              <a:off x="3990651" y="2958099"/>
              <a:ext cx="181148" cy="180388"/>
            </a:xfrm>
            <a:custGeom>
              <a:rect b="b" l="l" r="r" t="t"/>
              <a:pathLst>
                <a:path extrusionOk="0" h="6889" w="6918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80"/>
            <p:cNvSpPr/>
            <p:nvPr/>
          </p:nvSpPr>
          <p:spPr>
            <a:xfrm>
              <a:off x="3990651" y="3009055"/>
              <a:ext cx="181148" cy="129432"/>
            </a:xfrm>
            <a:custGeom>
              <a:rect b="b" l="l" r="r" t="t"/>
              <a:pathLst>
                <a:path extrusionOk="0" h="4943" w="6918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80"/>
            <p:cNvSpPr/>
            <p:nvPr/>
          </p:nvSpPr>
          <p:spPr>
            <a:xfrm>
              <a:off x="3968420" y="3087819"/>
              <a:ext cx="73239" cy="72349"/>
            </a:xfrm>
            <a:custGeom>
              <a:rect b="b" l="l" r="r" t="t"/>
              <a:pathLst>
                <a:path extrusionOk="0" h="2763" w="2797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80"/>
            <p:cNvSpPr/>
            <p:nvPr/>
          </p:nvSpPr>
          <p:spPr>
            <a:xfrm>
              <a:off x="3968184" y="3097508"/>
              <a:ext cx="63472" cy="62896"/>
            </a:xfrm>
            <a:custGeom>
              <a:rect b="b" l="l" r="r" t="t"/>
              <a:pathLst>
                <a:path extrusionOk="0" h="2402" w="2424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80"/>
            <p:cNvSpPr/>
            <p:nvPr/>
          </p:nvSpPr>
          <p:spPr>
            <a:xfrm>
              <a:off x="4019140" y="3001618"/>
              <a:ext cx="82797" cy="91150"/>
            </a:xfrm>
            <a:custGeom>
              <a:rect b="b" l="l" r="r" t="t"/>
              <a:pathLst>
                <a:path extrusionOk="0" h="3481" w="3162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80"/>
            <p:cNvSpPr/>
            <p:nvPr/>
          </p:nvSpPr>
          <p:spPr>
            <a:xfrm>
              <a:off x="4210736" y="3028013"/>
              <a:ext cx="71459" cy="63420"/>
            </a:xfrm>
            <a:custGeom>
              <a:rect b="b" l="l" r="r" t="t"/>
              <a:pathLst>
                <a:path extrusionOk="0" h="2422" w="2729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80"/>
            <p:cNvSpPr/>
            <p:nvPr/>
          </p:nvSpPr>
          <p:spPr>
            <a:xfrm>
              <a:off x="4195994" y="3029872"/>
              <a:ext cx="80964" cy="80388"/>
            </a:xfrm>
            <a:custGeom>
              <a:rect b="b" l="l" r="r" t="t"/>
              <a:pathLst>
                <a:path extrusionOk="0" h="3070" w="3092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80"/>
            <p:cNvSpPr/>
            <p:nvPr/>
          </p:nvSpPr>
          <p:spPr>
            <a:xfrm>
              <a:off x="4195994" y="3036785"/>
              <a:ext cx="73475" cy="73475"/>
            </a:xfrm>
            <a:custGeom>
              <a:rect b="b" l="l" r="r" t="t"/>
              <a:pathLst>
                <a:path extrusionOk="0" h="2806" w="2806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80"/>
            <p:cNvSpPr/>
            <p:nvPr/>
          </p:nvSpPr>
          <p:spPr>
            <a:xfrm>
              <a:off x="4079340" y="3046788"/>
              <a:ext cx="180886" cy="180388"/>
            </a:xfrm>
            <a:custGeom>
              <a:rect b="b" l="l" r="r" t="t"/>
              <a:pathLst>
                <a:path extrusionOk="0" h="6889" w="6908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80"/>
            <p:cNvSpPr/>
            <p:nvPr/>
          </p:nvSpPr>
          <p:spPr>
            <a:xfrm>
              <a:off x="4079340" y="3097508"/>
              <a:ext cx="180886" cy="129406"/>
            </a:xfrm>
            <a:custGeom>
              <a:rect b="b" l="l" r="r" t="t"/>
              <a:pathLst>
                <a:path extrusionOk="0" h="4942" w="6908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80"/>
            <p:cNvSpPr/>
            <p:nvPr/>
          </p:nvSpPr>
          <p:spPr>
            <a:xfrm>
              <a:off x="4056847" y="3176508"/>
              <a:ext cx="73475" cy="72323"/>
            </a:xfrm>
            <a:custGeom>
              <a:rect b="b" l="l" r="r" t="t"/>
              <a:pathLst>
                <a:path extrusionOk="0" h="2762" w="2806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80"/>
            <p:cNvSpPr/>
            <p:nvPr/>
          </p:nvSpPr>
          <p:spPr>
            <a:xfrm>
              <a:off x="4056847" y="3186170"/>
              <a:ext cx="63237" cy="62661"/>
            </a:xfrm>
            <a:custGeom>
              <a:rect b="b" l="l" r="r" t="t"/>
              <a:pathLst>
                <a:path extrusionOk="0" h="2393" w="2415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80"/>
            <p:cNvSpPr/>
            <p:nvPr/>
          </p:nvSpPr>
          <p:spPr>
            <a:xfrm>
              <a:off x="4107567" y="3090176"/>
              <a:ext cx="83006" cy="91281"/>
            </a:xfrm>
            <a:custGeom>
              <a:rect b="b" l="l" r="r" t="t"/>
              <a:pathLst>
                <a:path extrusionOk="0" h="3486" w="317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2" name="Google Shape;10672;p80"/>
          <p:cNvGrpSpPr/>
          <p:nvPr/>
        </p:nvGrpSpPr>
        <p:grpSpPr>
          <a:xfrm>
            <a:off x="3513796" y="2882084"/>
            <a:ext cx="371487" cy="366826"/>
            <a:chOff x="3513796" y="2882084"/>
            <a:chExt cx="371487" cy="366826"/>
          </a:xfrm>
        </p:grpSpPr>
        <p:sp>
          <p:nvSpPr>
            <p:cNvPr id="10673" name="Google Shape;10673;p80"/>
            <p:cNvSpPr/>
            <p:nvPr/>
          </p:nvSpPr>
          <p:spPr>
            <a:xfrm>
              <a:off x="3696384" y="2890725"/>
              <a:ext cx="11024" cy="60409"/>
            </a:xfrm>
            <a:custGeom>
              <a:rect b="b" l="l" r="r" t="t"/>
              <a:pathLst>
                <a:path extrusionOk="0" h="2307" w="421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80"/>
            <p:cNvSpPr/>
            <p:nvPr/>
          </p:nvSpPr>
          <p:spPr>
            <a:xfrm>
              <a:off x="3682899" y="2882084"/>
              <a:ext cx="32993" cy="28332"/>
            </a:xfrm>
            <a:custGeom>
              <a:rect b="b" l="l" r="r" t="t"/>
              <a:pathLst>
                <a:path extrusionOk="0" h="1082" w="126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80"/>
            <p:cNvSpPr/>
            <p:nvPr/>
          </p:nvSpPr>
          <p:spPr>
            <a:xfrm>
              <a:off x="3754357" y="2890725"/>
              <a:ext cx="10762" cy="60409"/>
            </a:xfrm>
            <a:custGeom>
              <a:rect b="b" l="l" r="r" t="t"/>
              <a:pathLst>
                <a:path extrusionOk="0" h="2307" w="411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80"/>
            <p:cNvSpPr/>
            <p:nvPr/>
          </p:nvSpPr>
          <p:spPr>
            <a:xfrm>
              <a:off x="3740610" y="2882084"/>
              <a:ext cx="33255" cy="28332"/>
            </a:xfrm>
            <a:custGeom>
              <a:rect b="b" l="l" r="r" t="t"/>
              <a:pathLst>
                <a:path extrusionOk="0" h="1082" w="127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80"/>
            <p:cNvSpPr/>
            <p:nvPr/>
          </p:nvSpPr>
          <p:spPr>
            <a:xfrm>
              <a:off x="3638698" y="2890725"/>
              <a:ext cx="10762" cy="60409"/>
            </a:xfrm>
            <a:custGeom>
              <a:rect b="b" l="l" r="r" t="t"/>
              <a:pathLst>
                <a:path extrusionOk="0" h="2307" w="411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80"/>
            <p:cNvSpPr/>
            <p:nvPr/>
          </p:nvSpPr>
          <p:spPr>
            <a:xfrm>
              <a:off x="3625187" y="2882084"/>
              <a:ext cx="33019" cy="28332"/>
            </a:xfrm>
            <a:custGeom>
              <a:rect b="b" l="l" r="r" t="t"/>
              <a:pathLst>
                <a:path extrusionOk="0" h="1082" w="1261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80"/>
            <p:cNvSpPr/>
            <p:nvPr/>
          </p:nvSpPr>
          <p:spPr>
            <a:xfrm>
              <a:off x="3696384" y="3179991"/>
              <a:ext cx="10788" cy="60173"/>
            </a:xfrm>
            <a:custGeom>
              <a:rect b="b" l="l" r="r" t="t"/>
              <a:pathLst>
                <a:path extrusionOk="0" h="2298" w="412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80"/>
            <p:cNvSpPr/>
            <p:nvPr/>
          </p:nvSpPr>
          <p:spPr>
            <a:xfrm>
              <a:off x="3682899" y="3220656"/>
              <a:ext cx="32993" cy="28254"/>
            </a:xfrm>
            <a:custGeom>
              <a:rect b="b" l="l" r="r" t="t"/>
              <a:pathLst>
                <a:path extrusionOk="0" h="1079" w="126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80"/>
            <p:cNvSpPr/>
            <p:nvPr/>
          </p:nvSpPr>
          <p:spPr>
            <a:xfrm>
              <a:off x="3638698" y="3179991"/>
              <a:ext cx="10762" cy="60173"/>
            </a:xfrm>
            <a:custGeom>
              <a:rect b="b" l="l" r="r" t="t"/>
              <a:pathLst>
                <a:path extrusionOk="0" h="2298" w="411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80"/>
            <p:cNvSpPr/>
            <p:nvPr/>
          </p:nvSpPr>
          <p:spPr>
            <a:xfrm>
              <a:off x="3625187" y="3220656"/>
              <a:ext cx="33019" cy="28254"/>
            </a:xfrm>
            <a:custGeom>
              <a:rect b="b" l="l" r="r" t="t"/>
              <a:pathLst>
                <a:path extrusionOk="0" h="1079" w="1261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80"/>
            <p:cNvSpPr/>
            <p:nvPr/>
          </p:nvSpPr>
          <p:spPr>
            <a:xfrm>
              <a:off x="3754227" y="3179991"/>
              <a:ext cx="10893" cy="60173"/>
            </a:xfrm>
            <a:custGeom>
              <a:rect b="b" l="l" r="r" t="t"/>
              <a:pathLst>
                <a:path extrusionOk="0" h="2298" w="416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80"/>
            <p:cNvSpPr/>
            <p:nvPr/>
          </p:nvSpPr>
          <p:spPr>
            <a:xfrm>
              <a:off x="3740610" y="3220656"/>
              <a:ext cx="33255" cy="28254"/>
            </a:xfrm>
            <a:custGeom>
              <a:rect b="b" l="l" r="r" t="t"/>
              <a:pathLst>
                <a:path extrusionOk="0" h="1079" w="127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80"/>
            <p:cNvSpPr/>
            <p:nvPr/>
          </p:nvSpPr>
          <p:spPr>
            <a:xfrm>
              <a:off x="3814557" y="3060273"/>
              <a:ext cx="63708" cy="10762"/>
            </a:xfrm>
            <a:custGeom>
              <a:rect b="b" l="l" r="r" t="t"/>
              <a:pathLst>
                <a:path extrusionOk="0" h="411" w="2433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80"/>
            <p:cNvSpPr/>
            <p:nvPr/>
          </p:nvSpPr>
          <p:spPr>
            <a:xfrm>
              <a:off x="3852263" y="3051344"/>
              <a:ext cx="33019" cy="28201"/>
            </a:xfrm>
            <a:custGeom>
              <a:rect b="b" l="l" r="r" t="t"/>
              <a:pathLst>
                <a:path extrusionOk="0" h="1077" w="1261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80"/>
            <p:cNvSpPr/>
            <p:nvPr/>
          </p:nvSpPr>
          <p:spPr>
            <a:xfrm>
              <a:off x="3814557" y="3117985"/>
              <a:ext cx="63708" cy="10762"/>
            </a:xfrm>
            <a:custGeom>
              <a:rect b="b" l="l" r="r" t="t"/>
              <a:pathLst>
                <a:path extrusionOk="0" h="411" w="2433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80"/>
            <p:cNvSpPr/>
            <p:nvPr/>
          </p:nvSpPr>
          <p:spPr>
            <a:xfrm>
              <a:off x="3852263" y="3109056"/>
              <a:ext cx="33019" cy="28437"/>
            </a:xfrm>
            <a:custGeom>
              <a:rect b="b" l="l" r="r" t="t"/>
              <a:pathLst>
                <a:path extrusionOk="0" h="1086" w="1261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80"/>
            <p:cNvSpPr/>
            <p:nvPr/>
          </p:nvSpPr>
          <p:spPr>
            <a:xfrm>
              <a:off x="3814557" y="3002325"/>
              <a:ext cx="63708" cy="10762"/>
            </a:xfrm>
            <a:custGeom>
              <a:rect b="b" l="l" r="r" t="t"/>
              <a:pathLst>
                <a:path extrusionOk="0" h="411" w="2433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80"/>
            <p:cNvSpPr/>
            <p:nvPr/>
          </p:nvSpPr>
          <p:spPr>
            <a:xfrm>
              <a:off x="3852263" y="2993580"/>
              <a:ext cx="33019" cy="28254"/>
            </a:xfrm>
            <a:custGeom>
              <a:rect b="b" l="l" r="r" t="t"/>
              <a:pathLst>
                <a:path extrusionOk="0" h="1079" w="1261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80"/>
            <p:cNvSpPr/>
            <p:nvPr/>
          </p:nvSpPr>
          <p:spPr>
            <a:xfrm>
              <a:off x="3525265" y="3060273"/>
              <a:ext cx="63996" cy="10762"/>
            </a:xfrm>
            <a:custGeom>
              <a:rect b="b" l="l" r="r" t="t"/>
              <a:pathLst>
                <a:path extrusionOk="0" h="411" w="2444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80"/>
            <p:cNvSpPr/>
            <p:nvPr/>
          </p:nvSpPr>
          <p:spPr>
            <a:xfrm>
              <a:off x="3513796" y="3051344"/>
              <a:ext cx="32993" cy="28201"/>
            </a:xfrm>
            <a:custGeom>
              <a:rect b="b" l="l" r="r" t="t"/>
              <a:pathLst>
                <a:path extrusionOk="0" h="1077" w="126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80"/>
            <p:cNvSpPr/>
            <p:nvPr/>
          </p:nvSpPr>
          <p:spPr>
            <a:xfrm>
              <a:off x="3525265" y="3002325"/>
              <a:ext cx="63996" cy="10762"/>
            </a:xfrm>
            <a:custGeom>
              <a:rect b="b" l="l" r="r" t="t"/>
              <a:pathLst>
                <a:path extrusionOk="0" h="411" w="2444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80"/>
            <p:cNvSpPr/>
            <p:nvPr/>
          </p:nvSpPr>
          <p:spPr>
            <a:xfrm>
              <a:off x="3513796" y="2993580"/>
              <a:ext cx="32993" cy="28254"/>
            </a:xfrm>
            <a:custGeom>
              <a:rect b="b" l="l" r="r" t="t"/>
              <a:pathLst>
                <a:path extrusionOk="0" h="1079" w="126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80"/>
            <p:cNvSpPr/>
            <p:nvPr/>
          </p:nvSpPr>
          <p:spPr>
            <a:xfrm>
              <a:off x="3525265" y="3117985"/>
              <a:ext cx="63996" cy="10762"/>
            </a:xfrm>
            <a:custGeom>
              <a:rect b="b" l="l" r="r" t="t"/>
              <a:pathLst>
                <a:path extrusionOk="0" h="411" w="2444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80"/>
            <p:cNvSpPr/>
            <p:nvPr/>
          </p:nvSpPr>
          <p:spPr>
            <a:xfrm>
              <a:off x="3513796" y="3109056"/>
              <a:ext cx="32993" cy="28437"/>
            </a:xfrm>
            <a:custGeom>
              <a:rect b="b" l="l" r="r" t="t"/>
              <a:pathLst>
                <a:path extrusionOk="0" h="1086" w="126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80"/>
            <p:cNvSpPr/>
            <p:nvPr/>
          </p:nvSpPr>
          <p:spPr>
            <a:xfrm>
              <a:off x="3581982" y="2945609"/>
              <a:ext cx="239828" cy="239855"/>
            </a:xfrm>
            <a:custGeom>
              <a:rect b="b" l="l" r="r" t="t"/>
              <a:pathLst>
                <a:path extrusionOk="0" h="9160" w="9159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80"/>
            <p:cNvSpPr/>
            <p:nvPr/>
          </p:nvSpPr>
          <p:spPr>
            <a:xfrm>
              <a:off x="3599709" y="2963362"/>
              <a:ext cx="204374" cy="204348"/>
            </a:xfrm>
            <a:custGeom>
              <a:rect b="b" l="l" r="r" t="t"/>
              <a:pathLst>
                <a:path extrusionOk="0" h="7804" w="7805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80"/>
            <p:cNvSpPr/>
            <p:nvPr/>
          </p:nvSpPr>
          <p:spPr>
            <a:xfrm>
              <a:off x="3599709" y="2963362"/>
              <a:ext cx="204374" cy="204348"/>
            </a:xfrm>
            <a:custGeom>
              <a:rect b="b" l="l" r="r" t="t"/>
              <a:pathLst>
                <a:path extrusionOk="0" h="7804" w="7805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80"/>
            <p:cNvSpPr/>
            <p:nvPr/>
          </p:nvSpPr>
          <p:spPr>
            <a:xfrm>
              <a:off x="3649932" y="3013559"/>
              <a:ext cx="104190" cy="103954"/>
            </a:xfrm>
            <a:custGeom>
              <a:rect b="b" l="l" r="r" t="t"/>
              <a:pathLst>
                <a:path extrusionOk="0" h="3970" w="3979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80"/>
            <p:cNvSpPr/>
            <p:nvPr/>
          </p:nvSpPr>
          <p:spPr>
            <a:xfrm>
              <a:off x="3665171" y="3028798"/>
              <a:ext cx="73475" cy="73475"/>
            </a:xfrm>
            <a:custGeom>
              <a:rect b="b" l="l" r="r" t="t"/>
              <a:pathLst>
                <a:path extrusionOk="0" h="2806" w="2806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80"/>
            <p:cNvSpPr/>
            <p:nvPr/>
          </p:nvSpPr>
          <p:spPr>
            <a:xfrm>
              <a:off x="3621442" y="2984834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80"/>
            <p:cNvSpPr/>
            <p:nvPr/>
          </p:nvSpPr>
          <p:spPr>
            <a:xfrm>
              <a:off x="3649670" y="2984834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80"/>
            <p:cNvSpPr/>
            <p:nvPr/>
          </p:nvSpPr>
          <p:spPr>
            <a:xfrm>
              <a:off x="3677897" y="2984834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80"/>
            <p:cNvSpPr/>
            <p:nvPr/>
          </p:nvSpPr>
          <p:spPr>
            <a:xfrm>
              <a:off x="3706387" y="2984834"/>
              <a:ext cx="19246" cy="19508"/>
            </a:xfrm>
            <a:custGeom>
              <a:rect b="b" l="l" r="r" t="t"/>
              <a:pathLst>
                <a:path extrusionOk="0" h="745" w="735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80"/>
            <p:cNvSpPr/>
            <p:nvPr/>
          </p:nvSpPr>
          <p:spPr>
            <a:xfrm>
              <a:off x="3734614" y="2984834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80"/>
            <p:cNvSpPr/>
            <p:nvPr/>
          </p:nvSpPr>
          <p:spPr>
            <a:xfrm>
              <a:off x="3763077" y="2984834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80"/>
            <p:cNvSpPr/>
            <p:nvPr/>
          </p:nvSpPr>
          <p:spPr>
            <a:xfrm>
              <a:off x="3621442" y="3126469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80"/>
            <p:cNvSpPr/>
            <p:nvPr/>
          </p:nvSpPr>
          <p:spPr>
            <a:xfrm>
              <a:off x="3649670" y="3126469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80"/>
            <p:cNvSpPr/>
            <p:nvPr/>
          </p:nvSpPr>
          <p:spPr>
            <a:xfrm>
              <a:off x="3677897" y="3126469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80"/>
            <p:cNvSpPr/>
            <p:nvPr/>
          </p:nvSpPr>
          <p:spPr>
            <a:xfrm>
              <a:off x="3706387" y="3126730"/>
              <a:ext cx="19246" cy="19508"/>
            </a:xfrm>
            <a:custGeom>
              <a:rect b="b" l="l" r="r" t="t"/>
              <a:pathLst>
                <a:path extrusionOk="0" h="745" w="735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80"/>
            <p:cNvSpPr/>
            <p:nvPr/>
          </p:nvSpPr>
          <p:spPr>
            <a:xfrm>
              <a:off x="3734614" y="3126469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80"/>
            <p:cNvSpPr/>
            <p:nvPr/>
          </p:nvSpPr>
          <p:spPr>
            <a:xfrm>
              <a:off x="3763077" y="3126469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80"/>
            <p:cNvSpPr/>
            <p:nvPr/>
          </p:nvSpPr>
          <p:spPr>
            <a:xfrm>
              <a:off x="3621442" y="3013323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80"/>
            <p:cNvSpPr/>
            <p:nvPr/>
          </p:nvSpPr>
          <p:spPr>
            <a:xfrm>
              <a:off x="3621442" y="3041551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80"/>
            <p:cNvSpPr/>
            <p:nvPr/>
          </p:nvSpPr>
          <p:spPr>
            <a:xfrm>
              <a:off x="3621442" y="3070014"/>
              <a:ext cx="19272" cy="19272"/>
            </a:xfrm>
            <a:custGeom>
              <a:rect b="b" l="l" r="r" t="t"/>
              <a:pathLst>
                <a:path extrusionOk="0" h="736" w="736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80"/>
            <p:cNvSpPr/>
            <p:nvPr/>
          </p:nvSpPr>
          <p:spPr>
            <a:xfrm>
              <a:off x="3621442" y="3098241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80"/>
            <p:cNvSpPr/>
            <p:nvPr/>
          </p:nvSpPr>
          <p:spPr>
            <a:xfrm>
              <a:off x="3762841" y="3013061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80"/>
            <p:cNvSpPr/>
            <p:nvPr/>
          </p:nvSpPr>
          <p:spPr>
            <a:xfrm>
              <a:off x="3763077" y="3041551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80"/>
            <p:cNvSpPr/>
            <p:nvPr/>
          </p:nvSpPr>
          <p:spPr>
            <a:xfrm>
              <a:off x="3763077" y="3069778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80"/>
            <p:cNvSpPr/>
            <p:nvPr/>
          </p:nvSpPr>
          <p:spPr>
            <a:xfrm>
              <a:off x="3763077" y="3098241"/>
              <a:ext cx="19272" cy="19272"/>
            </a:xfrm>
            <a:custGeom>
              <a:rect b="b" l="l" r="r" t="t"/>
              <a:pathLst>
                <a:path extrusionOk="0" h="736" w="736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2" name="Google Shape;10722;p80"/>
          <p:cNvGrpSpPr/>
          <p:nvPr/>
        </p:nvGrpSpPr>
        <p:grpSpPr>
          <a:xfrm>
            <a:off x="873615" y="1500275"/>
            <a:ext cx="335011" cy="359232"/>
            <a:chOff x="873615" y="1500275"/>
            <a:chExt cx="335011" cy="359232"/>
          </a:xfrm>
        </p:grpSpPr>
        <p:sp>
          <p:nvSpPr>
            <p:cNvPr id="10723" name="Google Shape;10723;p80"/>
            <p:cNvSpPr/>
            <p:nvPr/>
          </p:nvSpPr>
          <p:spPr>
            <a:xfrm>
              <a:off x="965550" y="1500275"/>
              <a:ext cx="151140" cy="359232"/>
            </a:xfrm>
            <a:custGeom>
              <a:rect b="b" l="l" r="r" t="t"/>
              <a:pathLst>
                <a:path extrusionOk="0" h="13719" w="5772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80"/>
            <p:cNvSpPr/>
            <p:nvPr/>
          </p:nvSpPr>
          <p:spPr>
            <a:xfrm>
              <a:off x="873615" y="1500275"/>
              <a:ext cx="158655" cy="359232"/>
            </a:xfrm>
            <a:custGeom>
              <a:rect b="b" l="l" r="r" t="t"/>
              <a:pathLst>
                <a:path extrusionOk="0" h="13719" w="6059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80"/>
            <p:cNvSpPr/>
            <p:nvPr/>
          </p:nvSpPr>
          <p:spPr>
            <a:xfrm>
              <a:off x="873615" y="1784540"/>
              <a:ext cx="158655" cy="50485"/>
            </a:xfrm>
            <a:custGeom>
              <a:rect b="b" l="l" r="r" t="t"/>
              <a:pathLst>
                <a:path extrusionOk="0" h="1928" w="6059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80"/>
            <p:cNvSpPr/>
            <p:nvPr/>
          </p:nvSpPr>
          <p:spPr>
            <a:xfrm>
              <a:off x="873615" y="1500275"/>
              <a:ext cx="158655" cy="274550"/>
            </a:xfrm>
            <a:custGeom>
              <a:rect b="b" l="l" r="r" t="t"/>
              <a:pathLst>
                <a:path extrusionOk="0" h="10485" w="6059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80"/>
            <p:cNvSpPr/>
            <p:nvPr/>
          </p:nvSpPr>
          <p:spPr>
            <a:xfrm>
              <a:off x="873615" y="1795537"/>
              <a:ext cx="158655" cy="28489"/>
            </a:xfrm>
            <a:custGeom>
              <a:rect b="b" l="l" r="r" t="t"/>
              <a:pathLst>
                <a:path extrusionOk="0" h="1088" w="6059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80"/>
            <p:cNvSpPr/>
            <p:nvPr/>
          </p:nvSpPr>
          <p:spPr>
            <a:xfrm>
              <a:off x="873615" y="1500275"/>
              <a:ext cx="158655" cy="263552"/>
            </a:xfrm>
            <a:custGeom>
              <a:rect b="b" l="l" r="r" t="t"/>
              <a:pathLst>
                <a:path extrusionOk="0" h="10065" w="6059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80"/>
            <p:cNvSpPr/>
            <p:nvPr/>
          </p:nvSpPr>
          <p:spPr>
            <a:xfrm>
              <a:off x="1049971" y="1500275"/>
              <a:ext cx="158655" cy="359232"/>
            </a:xfrm>
            <a:custGeom>
              <a:rect b="b" l="l" r="r" t="t"/>
              <a:pathLst>
                <a:path extrusionOk="0" h="13719" w="6059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80"/>
            <p:cNvSpPr/>
            <p:nvPr/>
          </p:nvSpPr>
          <p:spPr>
            <a:xfrm>
              <a:off x="1049971" y="1784540"/>
              <a:ext cx="158655" cy="50485"/>
            </a:xfrm>
            <a:custGeom>
              <a:rect b="b" l="l" r="r" t="t"/>
              <a:pathLst>
                <a:path extrusionOk="0" h="1928" w="6059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80"/>
            <p:cNvSpPr/>
            <p:nvPr/>
          </p:nvSpPr>
          <p:spPr>
            <a:xfrm>
              <a:off x="1049971" y="1500275"/>
              <a:ext cx="158655" cy="274550"/>
            </a:xfrm>
            <a:custGeom>
              <a:rect b="b" l="l" r="r" t="t"/>
              <a:pathLst>
                <a:path extrusionOk="0" h="10485" w="6059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80"/>
            <p:cNvSpPr/>
            <p:nvPr/>
          </p:nvSpPr>
          <p:spPr>
            <a:xfrm>
              <a:off x="1049971" y="1795537"/>
              <a:ext cx="158655" cy="28489"/>
            </a:xfrm>
            <a:custGeom>
              <a:rect b="b" l="l" r="r" t="t"/>
              <a:pathLst>
                <a:path extrusionOk="0" h="1088" w="6059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80"/>
            <p:cNvSpPr/>
            <p:nvPr/>
          </p:nvSpPr>
          <p:spPr>
            <a:xfrm>
              <a:off x="1049971" y="1500275"/>
              <a:ext cx="158655" cy="263552"/>
            </a:xfrm>
            <a:custGeom>
              <a:rect b="b" l="l" r="r" t="t"/>
              <a:pathLst>
                <a:path extrusionOk="0" h="10065" w="6059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4" name="Google Shape;10734;p80"/>
          <p:cNvGrpSpPr/>
          <p:nvPr/>
        </p:nvGrpSpPr>
        <p:grpSpPr>
          <a:xfrm>
            <a:off x="2202058" y="3346737"/>
            <a:ext cx="337158" cy="359311"/>
            <a:chOff x="2202058" y="3346737"/>
            <a:chExt cx="337158" cy="359311"/>
          </a:xfrm>
        </p:grpSpPr>
        <p:sp>
          <p:nvSpPr>
            <p:cNvPr id="10735" name="Google Shape;10735;p80"/>
            <p:cNvSpPr/>
            <p:nvPr/>
          </p:nvSpPr>
          <p:spPr>
            <a:xfrm>
              <a:off x="2202058" y="3449225"/>
              <a:ext cx="257084" cy="256822"/>
            </a:xfrm>
            <a:custGeom>
              <a:rect b="b" l="l" r="r" t="t"/>
              <a:pathLst>
                <a:path extrusionOk="0" h="9808" w="9818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80"/>
            <p:cNvSpPr/>
            <p:nvPr/>
          </p:nvSpPr>
          <p:spPr>
            <a:xfrm>
              <a:off x="2202320" y="3448989"/>
              <a:ext cx="158655" cy="257032"/>
            </a:xfrm>
            <a:custGeom>
              <a:rect b="b" l="l" r="r" t="t"/>
              <a:pathLst>
                <a:path extrusionOk="0" h="9816" w="6059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80"/>
            <p:cNvSpPr/>
            <p:nvPr/>
          </p:nvSpPr>
          <p:spPr>
            <a:xfrm>
              <a:off x="2338220" y="3346737"/>
              <a:ext cx="200996" cy="169731"/>
            </a:xfrm>
            <a:custGeom>
              <a:rect b="b" l="l" r="r" t="t"/>
              <a:pathLst>
                <a:path extrusionOk="0" h="6482" w="7676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80"/>
            <p:cNvSpPr/>
            <p:nvPr/>
          </p:nvSpPr>
          <p:spPr>
            <a:xfrm>
              <a:off x="2424133" y="3390518"/>
              <a:ext cx="52239" cy="52239"/>
            </a:xfrm>
            <a:custGeom>
              <a:rect b="b" l="l" r="r" t="t"/>
              <a:pathLst>
                <a:path extrusionOk="0" h="1995" w="1995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80"/>
            <p:cNvSpPr/>
            <p:nvPr/>
          </p:nvSpPr>
          <p:spPr>
            <a:xfrm>
              <a:off x="2406406" y="3384993"/>
              <a:ext cx="87196" cy="63263"/>
            </a:xfrm>
            <a:custGeom>
              <a:rect b="b" l="l" r="r" t="t"/>
              <a:pathLst>
                <a:path extrusionOk="0" h="2416" w="333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80"/>
            <p:cNvSpPr/>
            <p:nvPr/>
          </p:nvSpPr>
          <p:spPr>
            <a:xfrm>
              <a:off x="2394675" y="3429062"/>
              <a:ext cx="45693" cy="41425"/>
            </a:xfrm>
            <a:custGeom>
              <a:rect b="b" l="l" r="r" t="t"/>
              <a:pathLst>
                <a:path extrusionOk="0" h="1582" w="1745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80"/>
            <p:cNvSpPr/>
            <p:nvPr/>
          </p:nvSpPr>
          <p:spPr>
            <a:xfrm>
              <a:off x="2230050" y="3532598"/>
              <a:ext cx="201363" cy="89998"/>
            </a:xfrm>
            <a:custGeom>
              <a:rect b="b" l="l" r="r" t="t"/>
              <a:pathLst>
                <a:path extrusionOk="0" h="3437" w="769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80"/>
            <p:cNvSpPr/>
            <p:nvPr/>
          </p:nvSpPr>
          <p:spPr>
            <a:xfrm>
              <a:off x="2227746" y="3605523"/>
              <a:ext cx="90495" cy="41058"/>
            </a:xfrm>
            <a:custGeom>
              <a:rect b="b" l="l" r="r" t="t"/>
              <a:pathLst>
                <a:path extrusionOk="0" h="1568" w="3456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80"/>
            <p:cNvSpPr/>
            <p:nvPr/>
          </p:nvSpPr>
          <p:spPr>
            <a:xfrm>
              <a:off x="2279252" y="3532598"/>
              <a:ext cx="93716" cy="74182"/>
            </a:xfrm>
            <a:custGeom>
              <a:rect b="b" l="l" r="r" t="t"/>
              <a:pathLst>
                <a:path extrusionOk="0" h="2833" w="3579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4" name="Google Shape;10744;p80"/>
          <p:cNvGrpSpPr/>
          <p:nvPr/>
        </p:nvGrpSpPr>
        <p:grpSpPr>
          <a:xfrm>
            <a:off x="2223059" y="3818172"/>
            <a:ext cx="359232" cy="306050"/>
            <a:chOff x="2223059" y="3818172"/>
            <a:chExt cx="359232" cy="306050"/>
          </a:xfrm>
        </p:grpSpPr>
        <p:sp>
          <p:nvSpPr>
            <p:cNvPr id="10745" name="Google Shape;10745;p80"/>
            <p:cNvSpPr/>
            <p:nvPr/>
          </p:nvSpPr>
          <p:spPr>
            <a:xfrm>
              <a:off x="2271763" y="3818172"/>
              <a:ext cx="310528" cy="155146"/>
            </a:xfrm>
            <a:custGeom>
              <a:rect b="b" l="l" r="r" t="t"/>
              <a:pathLst>
                <a:path extrusionOk="0" h="5925" w="11859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80"/>
            <p:cNvSpPr/>
            <p:nvPr/>
          </p:nvSpPr>
          <p:spPr>
            <a:xfrm>
              <a:off x="2326725" y="3862895"/>
              <a:ext cx="248339" cy="110422"/>
            </a:xfrm>
            <a:custGeom>
              <a:rect b="b" l="l" r="r" t="t"/>
              <a:pathLst>
                <a:path extrusionOk="0" h="4217" w="9484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80"/>
            <p:cNvSpPr/>
            <p:nvPr/>
          </p:nvSpPr>
          <p:spPr>
            <a:xfrm>
              <a:off x="2343955" y="3877376"/>
              <a:ext cx="213853" cy="95942"/>
            </a:xfrm>
            <a:custGeom>
              <a:rect b="b" l="l" r="r" t="t"/>
              <a:pathLst>
                <a:path extrusionOk="0" h="3664" w="8167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80"/>
            <p:cNvSpPr/>
            <p:nvPr/>
          </p:nvSpPr>
          <p:spPr>
            <a:xfrm>
              <a:off x="2470114" y="4050878"/>
              <a:ext cx="10762" cy="73344"/>
            </a:xfrm>
            <a:custGeom>
              <a:rect b="b" l="l" r="r" t="t"/>
              <a:pathLst>
                <a:path extrusionOk="0" h="2801" w="411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80"/>
            <p:cNvSpPr/>
            <p:nvPr/>
          </p:nvSpPr>
          <p:spPr>
            <a:xfrm>
              <a:off x="2412114" y="3988426"/>
              <a:ext cx="118147" cy="72847"/>
            </a:xfrm>
            <a:custGeom>
              <a:rect b="b" l="l" r="r" t="t"/>
              <a:pathLst>
                <a:path extrusionOk="0" h="2782" w="4512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80"/>
            <p:cNvSpPr/>
            <p:nvPr/>
          </p:nvSpPr>
          <p:spPr>
            <a:xfrm>
              <a:off x="2452623" y="4045248"/>
              <a:ext cx="45483" cy="24012"/>
            </a:xfrm>
            <a:custGeom>
              <a:rect b="b" l="l" r="r" t="t"/>
              <a:pathLst>
                <a:path extrusionOk="0" h="917" w="1737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80"/>
            <p:cNvSpPr/>
            <p:nvPr/>
          </p:nvSpPr>
          <p:spPr>
            <a:xfrm>
              <a:off x="2491586" y="3993532"/>
              <a:ext cx="90469" cy="40508"/>
            </a:xfrm>
            <a:custGeom>
              <a:rect b="b" l="l" r="r" t="t"/>
              <a:pathLst>
                <a:path extrusionOk="0" h="1547" w="3455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80"/>
            <p:cNvSpPr/>
            <p:nvPr/>
          </p:nvSpPr>
          <p:spPr>
            <a:xfrm>
              <a:off x="2223059" y="3971066"/>
              <a:ext cx="359232" cy="32993"/>
            </a:xfrm>
            <a:custGeom>
              <a:rect b="b" l="l" r="r" t="t"/>
              <a:pathLst>
                <a:path extrusionOk="0" h="1260" w="13719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80"/>
            <p:cNvSpPr/>
            <p:nvPr/>
          </p:nvSpPr>
          <p:spPr>
            <a:xfrm>
              <a:off x="2461107" y="3933595"/>
              <a:ext cx="60723" cy="21760"/>
            </a:xfrm>
            <a:custGeom>
              <a:rect b="b" l="l" r="r" t="t"/>
              <a:pathLst>
                <a:path extrusionOk="0" h="831" w="2319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4" name="Google Shape;10754;p80"/>
          <p:cNvGrpSpPr/>
          <p:nvPr/>
        </p:nvGrpSpPr>
        <p:grpSpPr>
          <a:xfrm>
            <a:off x="1725989" y="1991820"/>
            <a:ext cx="378426" cy="298509"/>
            <a:chOff x="1725989" y="1991820"/>
            <a:chExt cx="378426" cy="298509"/>
          </a:xfrm>
        </p:grpSpPr>
        <p:sp>
          <p:nvSpPr>
            <p:cNvPr id="10755" name="Google Shape;10755;p80"/>
            <p:cNvSpPr/>
            <p:nvPr/>
          </p:nvSpPr>
          <p:spPr>
            <a:xfrm>
              <a:off x="1803392" y="2021331"/>
              <a:ext cx="145143" cy="236346"/>
            </a:xfrm>
            <a:custGeom>
              <a:rect b="b" l="l" r="r" t="t"/>
              <a:pathLst>
                <a:path extrusionOk="0" h="9026" w="5543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80"/>
            <p:cNvSpPr/>
            <p:nvPr/>
          </p:nvSpPr>
          <p:spPr>
            <a:xfrm>
              <a:off x="1948509" y="2155738"/>
              <a:ext cx="134669" cy="132679"/>
            </a:xfrm>
            <a:custGeom>
              <a:rect b="b" l="l" r="r" t="t"/>
              <a:pathLst>
                <a:path extrusionOk="0" h="5067" w="5143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80"/>
            <p:cNvSpPr/>
            <p:nvPr/>
          </p:nvSpPr>
          <p:spPr>
            <a:xfrm>
              <a:off x="1814861" y="2034842"/>
              <a:ext cx="82980" cy="123619"/>
            </a:xfrm>
            <a:custGeom>
              <a:rect b="b" l="l" r="r" t="t"/>
              <a:pathLst>
                <a:path extrusionOk="0" h="4721" w="3169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80"/>
            <p:cNvSpPr/>
            <p:nvPr/>
          </p:nvSpPr>
          <p:spPr>
            <a:xfrm>
              <a:off x="1967493" y="2155738"/>
              <a:ext cx="115685" cy="132679"/>
            </a:xfrm>
            <a:custGeom>
              <a:rect b="b" l="l" r="r" t="t"/>
              <a:pathLst>
                <a:path extrusionOk="0" h="5067" w="4418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80"/>
            <p:cNvSpPr/>
            <p:nvPr/>
          </p:nvSpPr>
          <p:spPr>
            <a:xfrm>
              <a:off x="1969745" y="2000854"/>
              <a:ext cx="134669" cy="134460"/>
            </a:xfrm>
            <a:custGeom>
              <a:rect b="b" l="l" r="r" t="t"/>
              <a:pathLst>
                <a:path extrusionOk="0" h="5135" w="5143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80"/>
            <p:cNvSpPr/>
            <p:nvPr/>
          </p:nvSpPr>
          <p:spPr>
            <a:xfrm>
              <a:off x="1969745" y="2014365"/>
              <a:ext cx="134669" cy="120922"/>
            </a:xfrm>
            <a:custGeom>
              <a:rect b="b" l="l" r="r" t="t"/>
              <a:pathLst>
                <a:path extrusionOk="0" h="4618" w="5143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80"/>
            <p:cNvSpPr/>
            <p:nvPr/>
          </p:nvSpPr>
          <p:spPr>
            <a:xfrm>
              <a:off x="1860842" y="2155738"/>
              <a:ext cx="110684" cy="134591"/>
            </a:xfrm>
            <a:custGeom>
              <a:rect b="b" l="l" r="r" t="t"/>
              <a:pathLst>
                <a:path extrusionOk="0" h="5140" w="4227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80"/>
            <p:cNvSpPr/>
            <p:nvPr/>
          </p:nvSpPr>
          <p:spPr>
            <a:xfrm>
              <a:off x="1860842" y="2252413"/>
              <a:ext cx="110684" cy="37916"/>
            </a:xfrm>
            <a:custGeom>
              <a:rect b="b" l="l" r="r" t="t"/>
              <a:pathLst>
                <a:path extrusionOk="0" h="1448" w="4227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80"/>
            <p:cNvSpPr/>
            <p:nvPr/>
          </p:nvSpPr>
          <p:spPr>
            <a:xfrm>
              <a:off x="1725989" y="1991820"/>
              <a:ext cx="177089" cy="148966"/>
            </a:xfrm>
            <a:custGeom>
              <a:rect b="b" l="l" r="r" t="t"/>
              <a:pathLst>
                <a:path extrusionOk="0" h="5689" w="6763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80"/>
            <p:cNvSpPr/>
            <p:nvPr/>
          </p:nvSpPr>
          <p:spPr>
            <a:xfrm>
              <a:off x="1798128" y="2039582"/>
              <a:ext cx="20529" cy="52737"/>
            </a:xfrm>
            <a:custGeom>
              <a:rect b="b" l="l" r="r" t="t"/>
              <a:pathLst>
                <a:path extrusionOk="0" h="2014" w="784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80"/>
            <p:cNvSpPr/>
            <p:nvPr/>
          </p:nvSpPr>
          <p:spPr>
            <a:xfrm>
              <a:off x="1797893" y="2083808"/>
              <a:ext cx="31239" cy="10762"/>
            </a:xfrm>
            <a:custGeom>
              <a:rect b="b" l="l" r="r" t="t"/>
              <a:pathLst>
                <a:path extrusionOk="0" h="411" w="1193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80"/>
            <p:cNvSpPr/>
            <p:nvPr/>
          </p:nvSpPr>
          <p:spPr>
            <a:xfrm>
              <a:off x="1800145" y="2023006"/>
              <a:ext cx="18513" cy="15868"/>
            </a:xfrm>
            <a:custGeom>
              <a:rect b="b" l="l" r="r" t="t"/>
              <a:pathLst>
                <a:path extrusionOk="0" h="606" w="707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7" name="Google Shape;10767;p80"/>
          <p:cNvGrpSpPr/>
          <p:nvPr/>
        </p:nvGrpSpPr>
        <p:grpSpPr>
          <a:xfrm>
            <a:off x="1768409" y="3791751"/>
            <a:ext cx="367978" cy="359075"/>
            <a:chOff x="1768409" y="3791751"/>
            <a:chExt cx="367978" cy="359075"/>
          </a:xfrm>
        </p:grpSpPr>
        <p:sp>
          <p:nvSpPr>
            <p:cNvPr id="10768" name="Google Shape;10768;p80"/>
            <p:cNvSpPr/>
            <p:nvPr/>
          </p:nvSpPr>
          <p:spPr>
            <a:xfrm>
              <a:off x="1919784" y="3791751"/>
              <a:ext cx="216602" cy="216052"/>
            </a:xfrm>
            <a:custGeom>
              <a:rect b="b" l="l" r="r" t="t"/>
              <a:pathLst>
                <a:path extrusionOk="0" h="8251" w="8272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80"/>
            <p:cNvSpPr/>
            <p:nvPr/>
          </p:nvSpPr>
          <p:spPr>
            <a:xfrm>
              <a:off x="1919784" y="3833673"/>
              <a:ext cx="173895" cy="173868"/>
            </a:xfrm>
            <a:custGeom>
              <a:rect b="b" l="l" r="r" t="t"/>
              <a:pathLst>
                <a:path extrusionOk="0" h="6640" w="6641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80"/>
            <p:cNvSpPr/>
            <p:nvPr/>
          </p:nvSpPr>
          <p:spPr>
            <a:xfrm>
              <a:off x="2048195" y="3831735"/>
              <a:ext cx="16994" cy="15894"/>
            </a:xfrm>
            <a:custGeom>
              <a:rect b="b" l="l" r="r" t="t"/>
              <a:pathLst>
                <a:path extrusionOk="0" h="607" w="649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80"/>
            <p:cNvSpPr/>
            <p:nvPr/>
          </p:nvSpPr>
          <p:spPr>
            <a:xfrm>
              <a:off x="2079172" y="3862712"/>
              <a:ext cx="16994" cy="15868"/>
            </a:xfrm>
            <a:custGeom>
              <a:rect b="b" l="l" r="r" t="t"/>
              <a:pathLst>
                <a:path extrusionOk="0" h="606" w="649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80"/>
            <p:cNvSpPr/>
            <p:nvPr/>
          </p:nvSpPr>
          <p:spPr>
            <a:xfrm>
              <a:off x="1768409" y="3834982"/>
              <a:ext cx="324511" cy="315843"/>
            </a:xfrm>
            <a:custGeom>
              <a:rect b="b" l="l" r="r" t="t"/>
              <a:pathLst>
                <a:path extrusionOk="0" h="12062" w="12393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80"/>
            <p:cNvSpPr/>
            <p:nvPr/>
          </p:nvSpPr>
          <p:spPr>
            <a:xfrm>
              <a:off x="1864900" y="3952762"/>
              <a:ext cx="106835" cy="103064"/>
            </a:xfrm>
            <a:custGeom>
              <a:rect b="b" l="l" r="r" t="t"/>
              <a:pathLst>
                <a:path extrusionOk="0" h="3936" w="408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80"/>
            <p:cNvSpPr/>
            <p:nvPr/>
          </p:nvSpPr>
          <p:spPr>
            <a:xfrm>
              <a:off x="1773907" y="3934826"/>
              <a:ext cx="319012" cy="216000"/>
            </a:xfrm>
            <a:custGeom>
              <a:rect b="b" l="l" r="r" t="t"/>
              <a:pathLst>
                <a:path extrusionOk="0" h="8249" w="12183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80"/>
            <p:cNvSpPr/>
            <p:nvPr/>
          </p:nvSpPr>
          <p:spPr>
            <a:xfrm>
              <a:off x="1916197" y="3992485"/>
              <a:ext cx="70176" cy="30558"/>
            </a:xfrm>
            <a:custGeom>
              <a:rect b="b" l="l" r="r" t="t"/>
              <a:pathLst>
                <a:path extrusionOk="0" h="1167" w="268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80"/>
            <p:cNvSpPr/>
            <p:nvPr/>
          </p:nvSpPr>
          <p:spPr>
            <a:xfrm>
              <a:off x="1879328" y="3957607"/>
              <a:ext cx="44096" cy="67924"/>
            </a:xfrm>
            <a:custGeom>
              <a:rect b="b" l="l" r="r" t="t"/>
              <a:pathLst>
                <a:path extrusionOk="0" h="2594" w="1684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80"/>
            <p:cNvSpPr/>
            <p:nvPr/>
          </p:nvSpPr>
          <p:spPr>
            <a:xfrm>
              <a:off x="1858092" y="4036266"/>
              <a:ext cx="28489" cy="28254"/>
            </a:xfrm>
            <a:custGeom>
              <a:rect b="b" l="l" r="r" t="t"/>
              <a:pathLst>
                <a:path extrusionOk="0" h="1079" w="1088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80"/>
            <p:cNvSpPr/>
            <p:nvPr/>
          </p:nvSpPr>
          <p:spPr>
            <a:xfrm>
              <a:off x="1953275" y="3946818"/>
              <a:ext cx="22755" cy="22519"/>
            </a:xfrm>
            <a:custGeom>
              <a:rect b="b" l="l" r="r" t="t"/>
              <a:pathLst>
                <a:path extrusionOk="0" h="860" w="869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80"/>
            <p:cNvSpPr/>
            <p:nvPr/>
          </p:nvSpPr>
          <p:spPr>
            <a:xfrm>
              <a:off x="1966760" y="3989552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80"/>
            <p:cNvSpPr/>
            <p:nvPr/>
          </p:nvSpPr>
          <p:spPr>
            <a:xfrm>
              <a:off x="1904806" y="3951060"/>
              <a:ext cx="22493" cy="22781"/>
            </a:xfrm>
            <a:custGeom>
              <a:rect b="b" l="l" r="r" t="t"/>
              <a:pathLst>
                <a:path extrusionOk="0" h="870" w="859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80"/>
          <p:cNvGrpSpPr/>
          <p:nvPr/>
        </p:nvGrpSpPr>
        <p:grpSpPr>
          <a:xfrm>
            <a:off x="2668963" y="3791306"/>
            <a:ext cx="358735" cy="359311"/>
            <a:chOff x="2668963" y="3791306"/>
            <a:chExt cx="358735" cy="359311"/>
          </a:xfrm>
        </p:grpSpPr>
        <p:sp>
          <p:nvSpPr>
            <p:cNvPr id="10782" name="Google Shape;10782;p80"/>
            <p:cNvSpPr/>
            <p:nvPr/>
          </p:nvSpPr>
          <p:spPr>
            <a:xfrm>
              <a:off x="2854065" y="4004268"/>
              <a:ext cx="75203" cy="75230"/>
            </a:xfrm>
            <a:custGeom>
              <a:rect b="b" l="l" r="r" t="t"/>
              <a:pathLst>
                <a:path extrusionOk="0" h="2873" w="2872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80"/>
            <p:cNvSpPr/>
            <p:nvPr/>
          </p:nvSpPr>
          <p:spPr>
            <a:xfrm>
              <a:off x="2879045" y="4029249"/>
              <a:ext cx="75203" cy="75230"/>
            </a:xfrm>
            <a:custGeom>
              <a:rect b="b" l="l" r="r" t="t"/>
              <a:pathLst>
                <a:path extrusionOk="0" h="2873" w="2872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80"/>
            <p:cNvSpPr/>
            <p:nvPr/>
          </p:nvSpPr>
          <p:spPr>
            <a:xfrm>
              <a:off x="2904026" y="4054229"/>
              <a:ext cx="75203" cy="75230"/>
            </a:xfrm>
            <a:custGeom>
              <a:rect b="b" l="l" r="r" t="t"/>
              <a:pathLst>
                <a:path extrusionOk="0" h="2873" w="2872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80"/>
            <p:cNvSpPr/>
            <p:nvPr/>
          </p:nvSpPr>
          <p:spPr>
            <a:xfrm>
              <a:off x="2829320" y="4006415"/>
              <a:ext cx="153156" cy="143913"/>
            </a:xfrm>
            <a:custGeom>
              <a:rect b="b" l="l" r="r" t="t"/>
              <a:pathLst>
                <a:path extrusionOk="0" h="5496" w="5849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80"/>
            <p:cNvSpPr/>
            <p:nvPr/>
          </p:nvSpPr>
          <p:spPr>
            <a:xfrm>
              <a:off x="2917511" y="3991857"/>
              <a:ext cx="24745" cy="23697"/>
            </a:xfrm>
            <a:custGeom>
              <a:rect b="b" l="l" r="r" t="t"/>
              <a:pathLst>
                <a:path extrusionOk="0" h="905" w="945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80"/>
            <p:cNvSpPr/>
            <p:nvPr/>
          </p:nvSpPr>
          <p:spPr>
            <a:xfrm>
              <a:off x="2942492" y="4016837"/>
              <a:ext cx="24745" cy="23619"/>
            </a:xfrm>
            <a:custGeom>
              <a:rect b="b" l="l" r="r" t="t"/>
              <a:pathLst>
                <a:path extrusionOk="0" h="902" w="945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80"/>
            <p:cNvSpPr/>
            <p:nvPr/>
          </p:nvSpPr>
          <p:spPr>
            <a:xfrm>
              <a:off x="2967210" y="4041818"/>
              <a:ext cx="24771" cy="23619"/>
            </a:xfrm>
            <a:custGeom>
              <a:rect b="b" l="l" r="r" t="t"/>
              <a:pathLst>
                <a:path extrusionOk="0" h="902" w="946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80"/>
            <p:cNvSpPr/>
            <p:nvPr/>
          </p:nvSpPr>
          <p:spPr>
            <a:xfrm>
              <a:off x="2704496" y="3827467"/>
              <a:ext cx="68395" cy="64179"/>
            </a:xfrm>
            <a:custGeom>
              <a:rect b="b" l="l" r="r" t="t"/>
              <a:pathLst>
                <a:path extrusionOk="0" h="2451" w="2612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80"/>
            <p:cNvSpPr/>
            <p:nvPr/>
          </p:nvSpPr>
          <p:spPr>
            <a:xfrm>
              <a:off x="2671005" y="3882927"/>
              <a:ext cx="87641" cy="31448"/>
            </a:xfrm>
            <a:custGeom>
              <a:rect b="b" l="l" r="r" t="t"/>
              <a:pathLst>
                <a:path extrusionOk="0" h="1201" w="3347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80"/>
            <p:cNvSpPr/>
            <p:nvPr/>
          </p:nvSpPr>
          <p:spPr>
            <a:xfrm>
              <a:off x="2668963" y="3926394"/>
              <a:ext cx="86934" cy="32941"/>
            </a:xfrm>
            <a:custGeom>
              <a:rect b="b" l="l" r="r" t="t"/>
              <a:pathLst>
                <a:path extrusionOk="0" h="1258" w="332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80"/>
            <p:cNvSpPr/>
            <p:nvPr/>
          </p:nvSpPr>
          <p:spPr>
            <a:xfrm>
              <a:off x="2761422" y="3794081"/>
              <a:ext cx="33203" cy="83085"/>
            </a:xfrm>
            <a:custGeom>
              <a:rect b="b" l="l" r="r" t="t"/>
              <a:pathLst>
                <a:path extrusionOk="0" h="3173" w="1268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80"/>
            <p:cNvSpPr/>
            <p:nvPr/>
          </p:nvSpPr>
          <p:spPr>
            <a:xfrm>
              <a:off x="2805099" y="3791306"/>
              <a:ext cx="34774" cy="82849"/>
            </a:xfrm>
            <a:custGeom>
              <a:rect b="b" l="l" r="r" t="t"/>
              <a:pathLst>
                <a:path extrusionOk="0" h="3164" w="1328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80"/>
            <p:cNvSpPr/>
            <p:nvPr/>
          </p:nvSpPr>
          <p:spPr>
            <a:xfrm>
              <a:off x="2757128" y="3882220"/>
              <a:ext cx="261064" cy="259729"/>
            </a:xfrm>
            <a:custGeom>
              <a:rect b="b" l="l" r="r" t="t"/>
              <a:pathLst>
                <a:path extrusionOk="0" h="9919" w="997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80"/>
            <p:cNvSpPr/>
            <p:nvPr/>
          </p:nvSpPr>
          <p:spPr>
            <a:xfrm>
              <a:off x="2757128" y="3881880"/>
              <a:ext cx="91700" cy="90207"/>
            </a:xfrm>
            <a:custGeom>
              <a:rect b="b" l="l" r="r" t="t"/>
              <a:pathLst>
                <a:path extrusionOk="0" h="3445" w="3502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80"/>
            <p:cNvSpPr/>
            <p:nvPr/>
          </p:nvSpPr>
          <p:spPr>
            <a:xfrm>
              <a:off x="2757128" y="3881984"/>
              <a:ext cx="85206" cy="83844"/>
            </a:xfrm>
            <a:custGeom>
              <a:rect b="b" l="l" r="r" t="t"/>
              <a:pathLst>
                <a:path extrusionOk="0" h="3202" w="3254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80"/>
            <p:cNvSpPr/>
            <p:nvPr/>
          </p:nvSpPr>
          <p:spPr>
            <a:xfrm>
              <a:off x="2992950" y="4116995"/>
              <a:ext cx="34747" cy="33622"/>
            </a:xfrm>
            <a:custGeom>
              <a:rect b="b" l="l" r="r" t="t"/>
              <a:pathLst>
                <a:path extrusionOk="0" h="1284" w="1327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8" name="Google Shape;10798;p80"/>
          <p:cNvGrpSpPr/>
          <p:nvPr/>
        </p:nvGrpSpPr>
        <p:grpSpPr>
          <a:xfrm>
            <a:off x="849682" y="1995198"/>
            <a:ext cx="363893" cy="291727"/>
            <a:chOff x="849682" y="1995198"/>
            <a:chExt cx="363893" cy="291727"/>
          </a:xfrm>
        </p:grpSpPr>
        <p:sp>
          <p:nvSpPr>
            <p:cNvPr id="10799" name="Google Shape;10799;p80"/>
            <p:cNvSpPr/>
            <p:nvPr/>
          </p:nvSpPr>
          <p:spPr>
            <a:xfrm>
              <a:off x="907838" y="2131517"/>
              <a:ext cx="247579" cy="155408"/>
            </a:xfrm>
            <a:custGeom>
              <a:rect b="b" l="l" r="r" t="t"/>
              <a:pathLst>
                <a:path extrusionOk="0" h="5935" w="9455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80"/>
            <p:cNvSpPr/>
            <p:nvPr/>
          </p:nvSpPr>
          <p:spPr>
            <a:xfrm>
              <a:off x="1140414" y="2131517"/>
              <a:ext cx="15004" cy="136424"/>
            </a:xfrm>
            <a:custGeom>
              <a:rect b="b" l="l" r="r" t="t"/>
              <a:pathLst>
                <a:path extrusionOk="0" h="5210" w="573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80"/>
            <p:cNvSpPr/>
            <p:nvPr/>
          </p:nvSpPr>
          <p:spPr>
            <a:xfrm>
              <a:off x="1026483" y="2148511"/>
              <a:ext cx="10526" cy="138414"/>
            </a:xfrm>
            <a:custGeom>
              <a:rect b="b" l="l" r="r" t="t"/>
              <a:pathLst>
                <a:path extrusionOk="0" h="5286" w="402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80"/>
            <p:cNvSpPr/>
            <p:nvPr/>
          </p:nvSpPr>
          <p:spPr>
            <a:xfrm>
              <a:off x="945047" y="2148511"/>
              <a:ext cx="10526" cy="68212"/>
            </a:xfrm>
            <a:custGeom>
              <a:rect b="b" l="l" r="r" t="t"/>
              <a:pathLst>
                <a:path extrusionOk="0" h="2605" w="402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80"/>
            <p:cNvSpPr/>
            <p:nvPr/>
          </p:nvSpPr>
          <p:spPr>
            <a:xfrm>
              <a:off x="945309" y="2228192"/>
              <a:ext cx="10526" cy="50982"/>
            </a:xfrm>
            <a:custGeom>
              <a:rect b="b" l="l" r="r" t="t"/>
              <a:pathLst>
                <a:path extrusionOk="0" h="1947" w="402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80"/>
            <p:cNvSpPr/>
            <p:nvPr/>
          </p:nvSpPr>
          <p:spPr>
            <a:xfrm>
              <a:off x="1107682" y="2148511"/>
              <a:ext cx="10762" cy="130663"/>
            </a:xfrm>
            <a:custGeom>
              <a:rect b="b" l="l" r="r" t="t"/>
              <a:pathLst>
                <a:path extrusionOk="0" h="4990" w="411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80"/>
            <p:cNvSpPr/>
            <p:nvPr/>
          </p:nvSpPr>
          <p:spPr>
            <a:xfrm>
              <a:off x="907838" y="2122274"/>
              <a:ext cx="247579" cy="59230"/>
            </a:xfrm>
            <a:custGeom>
              <a:rect b="b" l="l" r="r" t="t"/>
              <a:pathLst>
                <a:path extrusionOk="0" h="2262" w="9455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80"/>
            <p:cNvSpPr/>
            <p:nvPr/>
          </p:nvSpPr>
          <p:spPr>
            <a:xfrm>
              <a:off x="1140414" y="2122012"/>
              <a:ext cx="15004" cy="40508"/>
            </a:xfrm>
            <a:custGeom>
              <a:rect b="b" l="l" r="r" t="t"/>
              <a:pathLst>
                <a:path extrusionOk="0" h="1547" w="573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80"/>
            <p:cNvSpPr/>
            <p:nvPr/>
          </p:nvSpPr>
          <p:spPr>
            <a:xfrm>
              <a:off x="907838" y="2085798"/>
              <a:ext cx="247579" cy="72716"/>
            </a:xfrm>
            <a:custGeom>
              <a:rect b="b" l="l" r="r" t="t"/>
              <a:pathLst>
                <a:path extrusionOk="0" h="2777" w="9455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80"/>
            <p:cNvSpPr/>
            <p:nvPr/>
          </p:nvSpPr>
          <p:spPr>
            <a:xfrm>
              <a:off x="1012264" y="2085798"/>
              <a:ext cx="143153" cy="72716"/>
            </a:xfrm>
            <a:custGeom>
              <a:rect b="b" l="l" r="r" t="t"/>
              <a:pathLst>
                <a:path extrusionOk="0" h="2777" w="5467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80"/>
            <p:cNvSpPr/>
            <p:nvPr/>
          </p:nvSpPr>
          <p:spPr>
            <a:xfrm>
              <a:off x="1049971" y="1995198"/>
              <a:ext cx="123750" cy="119613"/>
            </a:xfrm>
            <a:custGeom>
              <a:rect b="b" l="l" r="r" t="t"/>
              <a:pathLst>
                <a:path extrusionOk="0" h="4568" w="4726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80"/>
            <p:cNvSpPr/>
            <p:nvPr/>
          </p:nvSpPr>
          <p:spPr>
            <a:xfrm>
              <a:off x="1044734" y="2103525"/>
              <a:ext cx="18513" cy="18775"/>
            </a:xfrm>
            <a:custGeom>
              <a:rect b="b" l="l" r="r" t="t"/>
              <a:pathLst>
                <a:path extrusionOk="0" h="717" w="707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80"/>
            <p:cNvSpPr/>
            <p:nvPr/>
          </p:nvSpPr>
          <p:spPr>
            <a:xfrm>
              <a:off x="889509" y="1995224"/>
              <a:ext cx="123776" cy="119587"/>
            </a:xfrm>
            <a:custGeom>
              <a:rect b="b" l="l" r="r" t="t"/>
              <a:pathLst>
                <a:path extrusionOk="0" h="4567" w="4727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80"/>
            <p:cNvSpPr/>
            <p:nvPr/>
          </p:nvSpPr>
          <p:spPr>
            <a:xfrm>
              <a:off x="1000010" y="2103525"/>
              <a:ext cx="18775" cy="18775"/>
            </a:xfrm>
            <a:custGeom>
              <a:rect b="b" l="l" r="r" t="t"/>
              <a:pathLst>
                <a:path extrusionOk="0" h="717" w="717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80"/>
            <p:cNvSpPr/>
            <p:nvPr/>
          </p:nvSpPr>
          <p:spPr>
            <a:xfrm>
              <a:off x="883984" y="2035811"/>
              <a:ext cx="42603" cy="55250"/>
            </a:xfrm>
            <a:custGeom>
              <a:rect b="b" l="l" r="r" t="t"/>
              <a:pathLst>
                <a:path extrusionOk="0" h="2110" w="1627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80"/>
            <p:cNvSpPr/>
            <p:nvPr/>
          </p:nvSpPr>
          <p:spPr>
            <a:xfrm>
              <a:off x="849682" y="2076083"/>
              <a:ext cx="61090" cy="29720"/>
            </a:xfrm>
            <a:custGeom>
              <a:rect b="b" l="l" r="r" t="t"/>
              <a:pathLst>
                <a:path extrusionOk="0" h="1135" w="2333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80"/>
            <p:cNvSpPr/>
            <p:nvPr/>
          </p:nvSpPr>
          <p:spPr>
            <a:xfrm>
              <a:off x="1136643" y="2035811"/>
              <a:ext cx="42629" cy="55250"/>
            </a:xfrm>
            <a:custGeom>
              <a:rect b="b" l="l" r="r" t="t"/>
              <a:pathLst>
                <a:path extrusionOk="0" h="2110" w="1628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80"/>
            <p:cNvSpPr/>
            <p:nvPr/>
          </p:nvSpPr>
          <p:spPr>
            <a:xfrm>
              <a:off x="1152406" y="2076083"/>
              <a:ext cx="61168" cy="29720"/>
            </a:xfrm>
            <a:custGeom>
              <a:rect b="b" l="l" r="r" t="t"/>
              <a:pathLst>
                <a:path extrusionOk="0" h="1135" w="2336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7" name="Google Shape;10817;p80"/>
          <p:cNvGrpSpPr/>
          <p:nvPr/>
        </p:nvGrpSpPr>
        <p:grpSpPr>
          <a:xfrm>
            <a:off x="3065430" y="1990066"/>
            <a:ext cx="378190" cy="302044"/>
            <a:chOff x="3065430" y="1990066"/>
            <a:chExt cx="378190" cy="302044"/>
          </a:xfrm>
        </p:grpSpPr>
        <p:sp>
          <p:nvSpPr>
            <p:cNvPr id="10818" name="Google Shape;10818;p80"/>
            <p:cNvSpPr/>
            <p:nvPr/>
          </p:nvSpPr>
          <p:spPr>
            <a:xfrm>
              <a:off x="3216282" y="2149742"/>
              <a:ext cx="67714" cy="67741"/>
            </a:xfrm>
            <a:custGeom>
              <a:rect b="b" l="l" r="r" t="t"/>
              <a:pathLst>
                <a:path extrusionOk="0" h="2587" w="2586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80"/>
            <p:cNvSpPr/>
            <p:nvPr/>
          </p:nvSpPr>
          <p:spPr>
            <a:xfrm>
              <a:off x="3216282" y="2180483"/>
              <a:ext cx="36973" cy="36999"/>
            </a:xfrm>
            <a:custGeom>
              <a:rect b="b" l="l" r="r" t="t"/>
              <a:pathLst>
                <a:path extrusionOk="0" h="1413" w="1412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80"/>
            <p:cNvSpPr/>
            <p:nvPr/>
          </p:nvSpPr>
          <p:spPr>
            <a:xfrm>
              <a:off x="3141079" y="2188103"/>
              <a:ext cx="104949" cy="104007"/>
            </a:xfrm>
            <a:custGeom>
              <a:rect b="b" l="l" r="r" t="t"/>
              <a:pathLst>
                <a:path extrusionOk="0" h="3972" w="4008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80"/>
            <p:cNvSpPr/>
            <p:nvPr/>
          </p:nvSpPr>
          <p:spPr>
            <a:xfrm>
              <a:off x="3235999" y="1990118"/>
              <a:ext cx="207621" cy="207621"/>
            </a:xfrm>
            <a:custGeom>
              <a:rect b="b" l="l" r="r" t="t"/>
              <a:pathLst>
                <a:path extrusionOk="0" h="7929" w="7929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80"/>
            <p:cNvSpPr/>
            <p:nvPr/>
          </p:nvSpPr>
          <p:spPr>
            <a:xfrm>
              <a:off x="3226023" y="1990066"/>
              <a:ext cx="192119" cy="181933"/>
            </a:xfrm>
            <a:custGeom>
              <a:rect b="b" l="l" r="r" t="t"/>
              <a:pathLst>
                <a:path extrusionOk="0" h="6948" w="7337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80"/>
            <p:cNvSpPr/>
            <p:nvPr/>
          </p:nvSpPr>
          <p:spPr>
            <a:xfrm>
              <a:off x="3252234" y="2013816"/>
              <a:ext cx="167401" cy="159938"/>
            </a:xfrm>
            <a:custGeom>
              <a:rect b="b" l="l" r="r" t="t"/>
              <a:pathLst>
                <a:path extrusionOk="0" h="6108" w="6393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80"/>
            <p:cNvSpPr/>
            <p:nvPr/>
          </p:nvSpPr>
          <p:spPr>
            <a:xfrm>
              <a:off x="3275722" y="2029605"/>
              <a:ext cx="153654" cy="144175"/>
            </a:xfrm>
            <a:custGeom>
              <a:rect b="b" l="l" r="r" t="t"/>
              <a:pathLst>
                <a:path extrusionOk="0" h="5506" w="5868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80"/>
            <p:cNvSpPr/>
            <p:nvPr/>
          </p:nvSpPr>
          <p:spPr>
            <a:xfrm>
              <a:off x="3065430" y="1990066"/>
              <a:ext cx="177587" cy="149464"/>
            </a:xfrm>
            <a:custGeom>
              <a:rect b="b" l="l" r="r" t="t"/>
              <a:pathLst>
                <a:path extrusionOk="0" h="5708" w="6782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80"/>
            <p:cNvSpPr/>
            <p:nvPr/>
          </p:nvSpPr>
          <p:spPr>
            <a:xfrm>
              <a:off x="3137832" y="2038089"/>
              <a:ext cx="20503" cy="52972"/>
            </a:xfrm>
            <a:custGeom>
              <a:rect b="b" l="l" r="r" t="t"/>
              <a:pathLst>
                <a:path extrusionOk="0" h="2023" w="783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80"/>
            <p:cNvSpPr/>
            <p:nvPr/>
          </p:nvSpPr>
          <p:spPr>
            <a:xfrm>
              <a:off x="3137334" y="2082525"/>
              <a:ext cx="32338" cy="10814"/>
            </a:xfrm>
            <a:custGeom>
              <a:rect b="b" l="l" r="r" t="t"/>
              <a:pathLst>
                <a:path extrusionOk="0" h="413" w="1235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80"/>
            <p:cNvSpPr/>
            <p:nvPr/>
          </p:nvSpPr>
          <p:spPr>
            <a:xfrm>
              <a:off x="3139822" y="2021488"/>
              <a:ext cx="18513" cy="15868"/>
            </a:xfrm>
            <a:custGeom>
              <a:rect b="b" l="l" r="r" t="t"/>
              <a:pathLst>
                <a:path extrusionOk="0" h="606" w="707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29" name="Google Shape;10829;p80"/>
          <p:cNvGrpSpPr/>
          <p:nvPr/>
        </p:nvGrpSpPr>
        <p:grpSpPr>
          <a:xfrm>
            <a:off x="3568234" y="3791410"/>
            <a:ext cx="347501" cy="359284"/>
            <a:chOff x="3568234" y="3791410"/>
            <a:chExt cx="347501" cy="359284"/>
          </a:xfrm>
        </p:grpSpPr>
        <p:sp>
          <p:nvSpPr>
            <p:cNvPr id="10830" name="Google Shape;10830;p80"/>
            <p:cNvSpPr/>
            <p:nvPr/>
          </p:nvSpPr>
          <p:spPr>
            <a:xfrm>
              <a:off x="3657682" y="3791410"/>
              <a:ext cx="151899" cy="160750"/>
            </a:xfrm>
            <a:custGeom>
              <a:rect b="b" l="l" r="r" t="t"/>
              <a:pathLst>
                <a:path extrusionOk="0" h="6139" w="5801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80"/>
            <p:cNvSpPr/>
            <p:nvPr/>
          </p:nvSpPr>
          <p:spPr>
            <a:xfrm>
              <a:off x="3727858" y="3822413"/>
              <a:ext cx="48992" cy="48992"/>
            </a:xfrm>
            <a:custGeom>
              <a:rect b="b" l="l" r="r" t="t"/>
              <a:pathLst>
                <a:path extrusionOk="0" h="1871" w="1871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80"/>
            <p:cNvSpPr/>
            <p:nvPr/>
          </p:nvSpPr>
          <p:spPr>
            <a:xfrm>
              <a:off x="3710890" y="3816731"/>
              <a:ext cx="82823" cy="60173"/>
            </a:xfrm>
            <a:custGeom>
              <a:rect b="b" l="l" r="r" t="t"/>
              <a:pathLst>
                <a:path extrusionOk="0" h="2298" w="3163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80"/>
            <p:cNvSpPr/>
            <p:nvPr/>
          </p:nvSpPr>
          <p:spPr>
            <a:xfrm>
              <a:off x="3699631" y="3857973"/>
              <a:ext cx="44017" cy="39670"/>
            </a:xfrm>
            <a:custGeom>
              <a:rect b="b" l="l" r="r" t="t"/>
              <a:pathLst>
                <a:path extrusionOk="0" h="1515" w="1681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80"/>
            <p:cNvSpPr/>
            <p:nvPr/>
          </p:nvSpPr>
          <p:spPr>
            <a:xfrm>
              <a:off x="3568234" y="3947316"/>
              <a:ext cx="86960" cy="201179"/>
            </a:xfrm>
            <a:custGeom>
              <a:rect b="b" l="l" r="r" t="t"/>
              <a:pathLst>
                <a:path extrusionOk="0" h="7683" w="3321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80"/>
            <p:cNvSpPr/>
            <p:nvPr/>
          </p:nvSpPr>
          <p:spPr>
            <a:xfrm>
              <a:off x="3655169" y="3947316"/>
              <a:ext cx="86960" cy="203379"/>
            </a:xfrm>
            <a:custGeom>
              <a:rect b="b" l="l" r="r" t="t"/>
              <a:pathLst>
                <a:path extrusionOk="0" h="7767" w="3321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80"/>
            <p:cNvSpPr/>
            <p:nvPr/>
          </p:nvSpPr>
          <p:spPr>
            <a:xfrm>
              <a:off x="3742103" y="3947316"/>
              <a:ext cx="86699" cy="203379"/>
            </a:xfrm>
            <a:custGeom>
              <a:rect b="b" l="l" r="r" t="t"/>
              <a:pathLst>
                <a:path extrusionOk="0" h="7767" w="3311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80"/>
            <p:cNvSpPr/>
            <p:nvPr/>
          </p:nvSpPr>
          <p:spPr>
            <a:xfrm>
              <a:off x="3828775" y="3947316"/>
              <a:ext cx="86960" cy="201179"/>
            </a:xfrm>
            <a:custGeom>
              <a:rect b="b" l="l" r="r" t="t"/>
              <a:pathLst>
                <a:path extrusionOk="0" h="7683" w="3321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80"/>
            <p:cNvSpPr/>
            <p:nvPr/>
          </p:nvSpPr>
          <p:spPr>
            <a:xfrm>
              <a:off x="3582741" y="3962556"/>
              <a:ext cx="318776" cy="173135"/>
            </a:xfrm>
            <a:custGeom>
              <a:rect b="b" l="l" r="r" t="t"/>
              <a:pathLst>
                <a:path extrusionOk="0" h="6612" w="12174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80"/>
            <p:cNvSpPr/>
            <p:nvPr/>
          </p:nvSpPr>
          <p:spPr>
            <a:xfrm>
              <a:off x="3582741" y="3962556"/>
              <a:ext cx="72454" cy="166196"/>
            </a:xfrm>
            <a:custGeom>
              <a:rect b="b" l="l" r="r" t="t"/>
              <a:pathLst>
                <a:path extrusionOk="0" h="6347" w="2767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80"/>
            <p:cNvSpPr/>
            <p:nvPr/>
          </p:nvSpPr>
          <p:spPr>
            <a:xfrm>
              <a:off x="3742103" y="3962556"/>
              <a:ext cx="86699" cy="173135"/>
            </a:xfrm>
            <a:custGeom>
              <a:rect b="b" l="l" r="r" t="t"/>
              <a:pathLst>
                <a:path extrusionOk="0" h="6612" w="3311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1" name="Google Shape;10841;p80"/>
          <p:cNvGrpSpPr/>
          <p:nvPr/>
        </p:nvGrpSpPr>
        <p:grpSpPr>
          <a:xfrm>
            <a:off x="1759925" y="1501087"/>
            <a:ext cx="347004" cy="358420"/>
            <a:chOff x="1759925" y="1501087"/>
            <a:chExt cx="347004" cy="358420"/>
          </a:xfrm>
        </p:grpSpPr>
        <p:sp>
          <p:nvSpPr>
            <p:cNvPr id="10842" name="Google Shape;10842;p80"/>
            <p:cNvSpPr/>
            <p:nvPr/>
          </p:nvSpPr>
          <p:spPr>
            <a:xfrm>
              <a:off x="1897055" y="1797266"/>
              <a:ext cx="72480" cy="62242"/>
            </a:xfrm>
            <a:custGeom>
              <a:rect b="b" l="l" r="r" t="t"/>
              <a:pathLst>
                <a:path extrusionOk="0" h="2377" w="2768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80"/>
            <p:cNvSpPr/>
            <p:nvPr/>
          </p:nvSpPr>
          <p:spPr>
            <a:xfrm>
              <a:off x="1897055" y="1797266"/>
              <a:ext cx="72480" cy="31003"/>
            </a:xfrm>
            <a:custGeom>
              <a:rect b="b" l="l" r="r" t="t"/>
              <a:pathLst>
                <a:path extrusionOk="0" h="1184" w="2768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80"/>
            <p:cNvSpPr/>
            <p:nvPr/>
          </p:nvSpPr>
          <p:spPr>
            <a:xfrm>
              <a:off x="1854086" y="1501087"/>
              <a:ext cx="158419" cy="311942"/>
            </a:xfrm>
            <a:custGeom>
              <a:rect b="b" l="l" r="r" t="t"/>
              <a:pathLst>
                <a:path extrusionOk="0" h="11913" w="605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80"/>
            <p:cNvSpPr/>
            <p:nvPr/>
          </p:nvSpPr>
          <p:spPr>
            <a:xfrm>
              <a:off x="1854086" y="1795040"/>
              <a:ext cx="158419" cy="17989"/>
            </a:xfrm>
            <a:custGeom>
              <a:rect b="b" l="l" r="r" t="t"/>
              <a:pathLst>
                <a:path extrusionOk="0" h="687" w="605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80"/>
            <p:cNvSpPr/>
            <p:nvPr/>
          </p:nvSpPr>
          <p:spPr>
            <a:xfrm>
              <a:off x="1854348" y="1602685"/>
              <a:ext cx="105447" cy="80702"/>
            </a:xfrm>
            <a:custGeom>
              <a:rect b="b" l="l" r="r" t="t"/>
              <a:pathLst>
                <a:path extrusionOk="0" h="3082" w="4027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80"/>
            <p:cNvSpPr/>
            <p:nvPr/>
          </p:nvSpPr>
          <p:spPr>
            <a:xfrm>
              <a:off x="1893808" y="1586188"/>
              <a:ext cx="118697" cy="63996"/>
            </a:xfrm>
            <a:custGeom>
              <a:rect b="b" l="l" r="r" t="t"/>
              <a:pathLst>
                <a:path extrusionOk="0" h="2444" w="4533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80"/>
            <p:cNvSpPr/>
            <p:nvPr/>
          </p:nvSpPr>
          <p:spPr>
            <a:xfrm>
              <a:off x="1893808" y="1552724"/>
              <a:ext cx="39487" cy="83452"/>
            </a:xfrm>
            <a:custGeom>
              <a:rect b="b" l="l" r="r" t="t"/>
              <a:pathLst>
                <a:path extrusionOk="0" h="3187" w="1508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80"/>
            <p:cNvSpPr/>
            <p:nvPr/>
          </p:nvSpPr>
          <p:spPr>
            <a:xfrm>
              <a:off x="1933269" y="1552724"/>
              <a:ext cx="39749" cy="79210"/>
            </a:xfrm>
            <a:custGeom>
              <a:rect b="b" l="l" r="r" t="t"/>
              <a:pathLst>
                <a:path extrusionOk="0" h="3025" w="1518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80"/>
            <p:cNvSpPr/>
            <p:nvPr/>
          </p:nvSpPr>
          <p:spPr>
            <a:xfrm>
              <a:off x="1972992" y="1552724"/>
              <a:ext cx="39513" cy="70726"/>
            </a:xfrm>
            <a:custGeom>
              <a:rect b="b" l="l" r="r" t="t"/>
              <a:pathLst>
                <a:path extrusionOk="0" h="2701" w="1509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80"/>
            <p:cNvSpPr/>
            <p:nvPr/>
          </p:nvSpPr>
          <p:spPr>
            <a:xfrm>
              <a:off x="1893808" y="1552724"/>
              <a:ext cx="25007" cy="83452"/>
            </a:xfrm>
            <a:custGeom>
              <a:rect b="b" l="l" r="r" t="t"/>
              <a:pathLst>
                <a:path extrusionOk="0" h="3187" w="955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80"/>
            <p:cNvSpPr/>
            <p:nvPr/>
          </p:nvSpPr>
          <p:spPr>
            <a:xfrm>
              <a:off x="1933269" y="1552724"/>
              <a:ext cx="25007" cy="79210"/>
            </a:xfrm>
            <a:custGeom>
              <a:rect b="b" l="l" r="r" t="t"/>
              <a:pathLst>
                <a:path extrusionOk="0" h="3025" w="955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80"/>
            <p:cNvSpPr/>
            <p:nvPr/>
          </p:nvSpPr>
          <p:spPr>
            <a:xfrm>
              <a:off x="1972992" y="1552724"/>
              <a:ext cx="25007" cy="70830"/>
            </a:xfrm>
            <a:custGeom>
              <a:rect b="b" l="l" r="r" t="t"/>
              <a:pathLst>
                <a:path extrusionOk="0" h="2705" w="955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80"/>
            <p:cNvSpPr/>
            <p:nvPr/>
          </p:nvSpPr>
          <p:spPr>
            <a:xfrm>
              <a:off x="1854348" y="1616432"/>
              <a:ext cx="91438" cy="53234"/>
            </a:xfrm>
            <a:custGeom>
              <a:rect b="b" l="l" r="r" t="t"/>
              <a:pathLst>
                <a:path extrusionOk="0" h="2033" w="3492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80"/>
            <p:cNvSpPr/>
            <p:nvPr/>
          </p:nvSpPr>
          <p:spPr>
            <a:xfrm>
              <a:off x="1894070" y="1697029"/>
              <a:ext cx="19167" cy="50301"/>
            </a:xfrm>
            <a:custGeom>
              <a:rect b="b" l="l" r="r" t="t"/>
              <a:pathLst>
                <a:path extrusionOk="0" h="1921" w="732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80"/>
            <p:cNvSpPr/>
            <p:nvPr/>
          </p:nvSpPr>
          <p:spPr>
            <a:xfrm>
              <a:off x="1918789" y="1697029"/>
              <a:ext cx="19194" cy="50301"/>
            </a:xfrm>
            <a:custGeom>
              <a:rect b="b" l="l" r="r" t="t"/>
              <a:pathLst>
                <a:path extrusionOk="0" h="1921" w="733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80"/>
            <p:cNvSpPr/>
            <p:nvPr/>
          </p:nvSpPr>
          <p:spPr>
            <a:xfrm>
              <a:off x="1892552" y="1704099"/>
              <a:ext cx="52998" cy="11024"/>
            </a:xfrm>
            <a:custGeom>
              <a:rect b="b" l="l" r="r" t="t"/>
              <a:pathLst>
                <a:path extrusionOk="0" h="421" w="2024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80"/>
            <p:cNvSpPr/>
            <p:nvPr/>
          </p:nvSpPr>
          <p:spPr>
            <a:xfrm>
              <a:off x="1887315" y="1728844"/>
              <a:ext cx="52998" cy="10998"/>
            </a:xfrm>
            <a:custGeom>
              <a:rect b="b" l="l" r="r" t="t"/>
              <a:pathLst>
                <a:path extrusionOk="0" h="420" w="2024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80"/>
            <p:cNvSpPr/>
            <p:nvPr/>
          </p:nvSpPr>
          <p:spPr>
            <a:xfrm>
              <a:off x="1946519" y="1679800"/>
              <a:ext cx="21760" cy="67531"/>
            </a:xfrm>
            <a:custGeom>
              <a:rect b="b" l="l" r="r" t="t"/>
              <a:pathLst>
                <a:path extrusionOk="0" h="2579" w="831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80"/>
            <p:cNvSpPr/>
            <p:nvPr/>
          </p:nvSpPr>
          <p:spPr>
            <a:xfrm>
              <a:off x="1947278" y="1736333"/>
              <a:ext cx="32234" cy="10998"/>
            </a:xfrm>
            <a:custGeom>
              <a:rect b="b" l="l" r="r" t="t"/>
              <a:pathLst>
                <a:path extrusionOk="0" h="420" w="1231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80"/>
            <p:cNvSpPr/>
            <p:nvPr/>
          </p:nvSpPr>
          <p:spPr>
            <a:xfrm>
              <a:off x="2037695" y="1701350"/>
              <a:ext cx="69233" cy="11024"/>
            </a:xfrm>
            <a:custGeom>
              <a:rect b="b" l="l" r="r" t="t"/>
              <a:pathLst>
                <a:path extrusionOk="0" h="421" w="2644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80"/>
            <p:cNvSpPr/>
            <p:nvPr/>
          </p:nvSpPr>
          <p:spPr>
            <a:xfrm>
              <a:off x="2037381" y="1755972"/>
              <a:ext cx="53810" cy="50066"/>
            </a:xfrm>
            <a:custGeom>
              <a:rect b="b" l="l" r="r" t="t"/>
              <a:pathLst>
                <a:path extrusionOk="0" h="1912" w="2055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80"/>
            <p:cNvSpPr/>
            <p:nvPr/>
          </p:nvSpPr>
          <p:spPr>
            <a:xfrm>
              <a:off x="2036936" y="1604099"/>
              <a:ext cx="54046" cy="50066"/>
            </a:xfrm>
            <a:custGeom>
              <a:rect b="b" l="l" r="r" t="t"/>
              <a:pathLst>
                <a:path extrusionOk="0" h="1912" w="2064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80"/>
            <p:cNvSpPr/>
            <p:nvPr/>
          </p:nvSpPr>
          <p:spPr>
            <a:xfrm>
              <a:off x="1759925" y="1697344"/>
              <a:ext cx="68971" cy="11024"/>
            </a:xfrm>
            <a:custGeom>
              <a:rect b="b" l="l" r="r" t="t"/>
              <a:pathLst>
                <a:path extrusionOk="0" h="421" w="2634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80"/>
            <p:cNvSpPr/>
            <p:nvPr/>
          </p:nvSpPr>
          <p:spPr>
            <a:xfrm>
              <a:off x="1775845" y="1604099"/>
              <a:ext cx="53758" cy="50066"/>
            </a:xfrm>
            <a:custGeom>
              <a:rect b="b" l="l" r="r" t="t"/>
              <a:pathLst>
                <a:path extrusionOk="0" h="1912" w="2053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80"/>
            <p:cNvSpPr/>
            <p:nvPr/>
          </p:nvSpPr>
          <p:spPr>
            <a:xfrm>
              <a:off x="1775400" y="1755029"/>
              <a:ext cx="55303" cy="50773"/>
            </a:xfrm>
            <a:custGeom>
              <a:rect b="b" l="l" r="r" t="t"/>
              <a:pathLst>
                <a:path extrusionOk="0" h="1939" w="2112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80"/>
            <p:cNvSpPr/>
            <p:nvPr/>
          </p:nvSpPr>
          <p:spPr>
            <a:xfrm>
              <a:off x="1943010" y="1775296"/>
              <a:ext cx="69495" cy="11024"/>
            </a:xfrm>
            <a:custGeom>
              <a:rect b="b" l="l" r="r" t="t"/>
              <a:pathLst>
                <a:path extrusionOk="0" h="421" w="2654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80"/>
            <p:cNvSpPr/>
            <p:nvPr/>
          </p:nvSpPr>
          <p:spPr>
            <a:xfrm>
              <a:off x="1854348" y="1775296"/>
              <a:ext cx="76958" cy="11024"/>
            </a:xfrm>
            <a:custGeom>
              <a:rect b="b" l="l" r="r" t="t"/>
              <a:pathLst>
                <a:path extrusionOk="0" h="421" w="2939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9" name="Google Shape;10869;p80"/>
          <p:cNvGrpSpPr/>
          <p:nvPr/>
        </p:nvGrpSpPr>
        <p:grpSpPr>
          <a:xfrm>
            <a:off x="3519295" y="2413660"/>
            <a:ext cx="360227" cy="359311"/>
            <a:chOff x="3519295" y="2413660"/>
            <a:chExt cx="360227" cy="359311"/>
          </a:xfrm>
        </p:grpSpPr>
        <p:sp>
          <p:nvSpPr>
            <p:cNvPr id="10870" name="Google Shape;10870;p80"/>
            <p:cNvSpPr/>
            <p:nvPr/>
          </p:nvSpPr>
          <p:spPr>
            <a:xfrm>
              <a:off x="3639693" y="2545240"/>
              <a:ext cx="225846" cy="214298"/>
            </a:xfrm>
            <a:custGeom>
              <a:rect b="b" l="l" r="r" t="t"/>
              <a:pathLst>
                <a:path extrusionOk="0" h="8184" w="8625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80"/>
            <p:cNvSpPr/>
            <p:nvPr/>
          </p:nvSpPr>
          <p:spPr>
            <a:xfrm>
              <a:off x="3639693" y="2545162"/>
              <a:ext cx="118932" cy="125452"/>
            </a:xfrm>
            <a:custGeom>
              <a:rect b="b" l="l" r="r" t="t"/>
              <a:pathLst>
                <a:path extrusionOk="0" h="4791" w="4542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80"/>
            <p:cNvSpPr/>
            <p:nvPr/>
          </p:nvSpPr>
          <p:spPr>
            <a:xfrm>
              <a:off x="3703637" y="2545004"/>
              <a:ext cx="161902" cy="168082"/>
            </a:xfrm>
            <a:custGeom>
              <a:rect b="b" l="l" r="r" t="t"/>
              <a:pathLst>
                <a:path extrusionOk="0" h="6419" w="6183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80"/>
            <p:cNvSpPr/>
            <p:nvPr/>
          </p:nvSpPr>
          <p:spPr>
            <a:xfrm>
              <a:off x="3782087" y="2676087"/>
              <a:ext cx="83452" cy="83452"/>
            </a:xfrm>
            <a:custGeom>
              <a:rect b="b" l="l" r="r" t="t"/>
              <a:pathLst>
                <a:path extrusionOk="0" h="3187" w="3187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80"/>
            <p:cNvSpPr/>
            <p:nvPr/>
          </p:nvSpPr>
          <p:spPr>
            <a:xfrm>
              <a:off x="3792561" y="2687137"/>
              <a:ext cx="86960" cy="85834"/>
            </a:xfrm>
            <a:custGeom>
              <a:rect b="b" l="l" r="r" t="t"/>
              <a:pathLst>
                <a:path extrusionOk="0" h="3278" w="3321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80"/>
            <p:cNvSpPr/>
            <p:nvPr/>
          </p:nvSpPr>
          <p:spPr>
            <a:xfrm>
              <a:off x="3842522" y="2687189"/>
              <a:ext cx="36999" cy="36135"/>
            </a:xfrm>
            <a:custGeom>
              <a:rect b="b" l="l" r="r" t="t"/>
              <a:pathLst>
                <a:path extrusionOk="0" h="1380" w="1413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80"/>
            <p:cNvSpPr/>
            <p:nvPr/>
          </p:nvSpPr>
          <p:spPr>
            <a:xfrm>
              <a:off x="3656609" y="2587529"/>
              <a:ext cx="80990" cy="77089"/>
            </a:xfrm>
            <a:custGeom>
              <a:rect b="b" l="l" r="r" t="t"/>
              <a:pathLst>
                <a:path extrusionOk="0" h="2944" w="3093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80"/>
            <p:cNvSpPr/>
            <p:nvPr/>
          </p:nvSpPr>
          <p:spPr>
            <a:xfrm>
              <a:off x="3676379" y="2572446"/>
              <a:ext cx="84997" cy="80938"/>
            </a:xfrm>
            <a:custGeom>
              <a:rect b="b" l="l" r="r" t="t"/>
              <a:pathLst>
                <a:path extrusionOk="0" h="3091" w="3246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80"/>
            <p:cNvSpPr/>
            <p:nvPr/>
          </p:nvSpPr>
          <p:spPr>
            <a:xfrm>
              <a:off x="3698636" y="2559930"/>
              <a:ext cx="73973" cy="69966"/>
            </a:xfrm>
            <a:custGeom>
              <a:rect b="b" l="l" r="r" t="t"/>
              <a:pathLst>
                <a:path extrusionOk="0" h="2672" w="2825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80"/>
            <p:cNvSpPr/>
            <p:nvPr/>
          </p:nvSpPr>
          <p:spPr>
            <a:xfrm>
              <a:off x="3533278" y="2427041"/>
              <a:ext cx="226081" cy="214272"/>
            </a:xfrm>
            <a:custGeom>
              <a:rect b="b" l="l" r="r" t="t"/>
              <a:pathLst>
                <a:path extrusionOk="0" h="8183" w="8634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80"/>
            <p:cNvSpPr/>
            <p:nvPr/>
          </p:nvSpPr>
          <p:spPr>
            <a:xfrm>
              <a:off x="3622202" y="2523454"/>
              <a:ext cx="131684" cy="117859"/>
            </a:xfrm>
            <a:custGeom>
              <a:rect b="b" l="l" r="r" t="t"/>
              <a:pathLst>
                <a:path extrusionOk="0" h="4501" w="5029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80"/>
            <p:cNvSpPr/>
            <p:nvPr/>
          </p:nvSpPr>
          <p:spPr>
            <a:xfrm>
              <a:off x="3533278" y="2473493"/>
              <a:ext cx="161902" cy="168082"/>
            </a:xfrm>
            <a:custGeom>
              <a:rect b="b" l="l" r="r" t="t"/>
              <a:pathLst>
                <a:path extrusionOk="0" h="6419" w="6183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80"/>
            <p:cNvSpPr/>
            <p:nvPr/>
          </p:nvSpPr>
          <p:spPr>
            <a:xfrm>
              <a:off x="3533278" y="2427041"/>
              <a:ext cx="83713" cy="83452"/>
            </a:xfrm>
            <a:custGeom>
              <a:rect b="b" l="l" r="r" t="t"/>
              <a:pathLst>
                <a:path extrusionOk="0" h="3187" w="3197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80"/>
            <p:cNvSpPr/>
            <p:nvPr/>
          </p:nvSpPr>
          <p:spPr>
            <a:xfrm>
              <a:off x="3519295" y="2413660"/>
              <a:ext cx="86934" cy="85782"/>
            </a:xfrm>
            <a:custGeom>
              <a:rect b="b" l="l" r="r" t="t"/>
              <a:pathLst>
                <a:path extrusionOk="0" h="3276" w="332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80"/>
            <p:cNvSpPr/>
            <p:nvPr/>
          </p:nvSpPr>
          <p:spPr>
            <a:xfrm>
              <a:off x="3519295" y="2462993"/>
              <a:ext cx="36973" cy="36188"/>
            </a:xfrm>
            <a:custGeom>
              <a:rect b="b" l="l" r="r" t="t"/>
              <a:pathLst>
                <a:path extrusionOk="0" h="1382" w="1412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80"/>
            <p:cNvSpPr/>
            <p:nvPr/>
          </p:nvSpPr>
          <p:spPr>
            <a:xfrm>
              <a:off x="3660353" y="2521831"/>
              <a:ext cx="81278" cy="77089"/>
            </a:xfrm>
            <a:custGeom>
              <a:rect b="b" l="l" r="r" t="t"/>
              <a:pathLst>
                <a:path extrusionOk="0" h="2944" w="3104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80"/>
            <p:cNvSpPr/>
            <p:nvPr/>
          </p:nvSpPr>
          <p:spPr>
            <a:xfrm>
              <a:off x="3637075" y="2533090"/>
              <a:ext cx="84813" cy="80807"/>
            </a:xfrm>
            <a:custGeom>
              <a:rect b="b" l="l" r="r" t="t"/>
              <a:pathLst>
                <a:path extrusionOk="0" h="3086" w="3239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80"/>
            <p:cNvSpPr/>
            <p:nvPr/>
          </p:nvSpPr>
          <p:spPr>
            <a:xfrm>
              <a:off x="3625841" y="2556552"/>
              <a:ext cx="73816" cy="69835"/>
            </a:xfrm>
            <a:custGeom>
              <a:rect b="b" l="l" r="r" t="t"/>
              <a:pathLst>
                <a:path extrusionOk="0" h="2667" w="2819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80"/>
            <p:cNvSpPr/>
            <p:nvPr/>
          </p:nvSpPr>
          <p:spPr>
            <a:xfrm>
              <a:off x="3650429" y="2427277"/>
              <a:ext cx="215110" cy="224484"/>
            </a:xfrm>
            <a:custGeom>
              <a:rect b="b" l="l" r="r" t="t"/>
              <a:pathLst>
                <a:path extrusionOk="0" h="8573" w="8215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80"/>
            <p:cNvSpPr/>
            <p:nvPr/>
          </p:nvSpPr>
          <p:spPr>
            <a:xfrm>
              <a:off x="3650167" y="2524449"/>
              <a:ext cx="107699" cy="127311"/>
            </a:xfrm>
            <a:custGeom>
              <a:rect b="b" l="l" r="r" t="t"/>
              <a:pathLst>
                <a:path extrusionOk="0" h="4862" w="4113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80"/>
            <p:cNvSpPr/>
            <p:nvPr/>
          </p:nvSpPr>
          <p:spPr>
            <a:xfrm>
              <a:off x="3782323" y="2427041"/>
              <a:ext cx="83216" cy="83687"/>
            </a:xfrm>
            <a:custGeom>
              <a:rect b="b" l="l" r="r" t="t"/>
              <a:pathLst>
                <a:path extrusionOk="0" h="3196" w="3178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80"/>
            <p:cNvSpPr/>
            <p:nvPr/>
          </p:nvSpPr>
          <p:spPr>
            <a:xfrm>
              <a:off x="3650167" y="2427041"/>
              <a:ext cx="168893" cy="162138"/>
            </a:xfrm>
            <a:custGeom>
              <a:rect b="b" l="l" r="r" t="t"/>
              <a:pathLst>
                <a:path extrusionOk="0" h="6192" w="645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80"/>
            <p:cNvSpPr/>
            <p:nvPr/>
          </p:nvSpPr>
          <p:spPr>
            <a:xfrm>
              <a:off x="3792823" y="2413660"/>
              <a:ext cx="86699" cy="85782"/>
            </a:xfrm>
            <a:custGeom>
              <a:rect b="b" l="l" r="r" t="t"/>
              <a:pathLst>
                <a:path extrusionOk="0" h="3276" w="3311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80"/>
            <p:cNvSpPr/>
            <p:nvPr/>
          </p:nvSpPr>
          <p:spPr>
            <a:xfrm>
              <a:off x="3792823" y="2413844"/>
              <a:ext cx="36999" cy="36450"/>
            </a:xfrm>
            <a:custGeom>
              <a:rect b="b" l="l" r="r" t="t"/>
              <a:pathLst>
                <a:path extrusionOk="0" h="1392" w="1413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80"/>
            <p:cNvSpPr/>
            <p:nvPr/>
          </p:nvSpPr>
          <p:spPr>
            <a:xfrm>
              <a:off x="3691906" y="2556683"/>
              <a:ext cx="81226" cy="76958"/>
            </a:xfrm>
            <a:custGeom>
              <a:rect b="b" l="l" r="r" t="t"/>
              <a:pathLst>
                <a:path extrusionOk="0" h="2939" w="3102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80"/>
            <p:cNvSpPr/>
            <p:nvPr/>
          </p:nvSpPr>
          <p:spPr>
            <a:xfrm>
              <a:off x="3676902" y="2533195"/>
              <a:ext cx="84970" cy="80702"/>
            </a:xfrm>
            <a:custGeom>
              <a:rect b="b" l="l" r="r" t="t"/>
              <a:pathLst>
                <a:path extrusionOk="0" h="3082" w="3245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80"/>
            <p:cNvSpPr/>
            <p:nvPr/>
          </p:nvSpPr>
          <p:spPr>
            <a:xfrm>
              <a:off x="3664412" y="2522433"/>
              <a:ext cx="72768" cy="69233"/>
            </a:xfrm>
            <a:custGeom>
              <a:rect b="b" l="l" r="r" t="t"/>
              <a:pathLst>
                <a:path extrusionOk="0" h="2644" w="2779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80"/>
            <p:cNvSpPr/>
            <p:nvPr/>
          </p:nvSpPr>
          <p:spPr>
            <a:xfrm>
              <a:off x="3533278" y="2534557"/>
              <a:ext cx="215607" cy="224746"/>
            </a:xfrm>
            <a:custGeom>
              <a:rect b="b" l="l" r="r" t="t"/>
              <a:pathLst>
                <a:path extrusionOk="0" h="8583" w="8234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80"/>
            <p:cNvSpPr/>
            <p:nvPr/>
          </p:nvSpPr>
          <p:spPr>
            <a:xfrm>
              <a:off x="3579730" y="2597401"/>
              <a:ext cx="168893" cy="161902"/>
            </a:xfrm>
            <a:custGeom>
              <a:rect b="b" l="l" r="r" t="t"/>
              <a:pathLst>
                <a:path extrusionOk="0" h="6183" w="645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80"/>
            <p:cNvSpPr/>
            <p:nvPr/>
          </p:nvSpPr>
          <p:spPr>
            <a:xfrm>
              <a:off x="3533278" y="2675825"/>
              <a:ext cx="83216" cy="83713"/>
            </a:xfrm>
            <a:custGeom>
              <a:rect b="b" l="l" r="r" t="t"/>
              <a:pathLst>
                <a:path extrusionOk="0" h="3197" w="3178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80"/>
            <p:cNvSpPr/>
            <p:nvPr/>
          </p:nvSpPr>
          <p:spPr>
            <a:xfrm>
              <a:off x="3519295" y="2687137"/>
              <a:ext cx="86934" cy="85834"/>
            </a:xfrm>
            <a:custGeom>
              <a:rect b="b" l="l" r="r" t="t"/>
              <a:pathLst>
                <a:path extrusionOk="0" h="3278" w="332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80"/>
            <p:cNvSpPr/>
            <p:nvPr/>
          </p:nvSpPr>
          <p:spPr>
            <a:xfrm>
              <a:off x="3569230" y="2736286"/>
              <a:ext cx="36764" cy="36685"/>
            </a:xfrm>
            <a:custGeom>
              <a:rect b="b" l="l" r="r" t="t"/>
              <a:pathLst>
                <a:path extrusionOk="0" h="1401" w="1404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80"/>
            <p:cNvSpPr/>
            <p:nvPr/>
          </p:nvSpPr>
          <p:spPr>
            <a:xfrm>
              <a:off x="3623694" y="2539427"/>
              <a:ext cx="83478" cy="86646"/>
            </a:xfrm>
            <a:custGeom>
              <a:rect b="b" l="l" r="r" t="t"/>
              <a:pathLst>
                <a:path extrusionOk="0" h="3309" w="3188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80"/>
            <p:cNvSpPr/>
            <p:nvPr/>
          </p:nvSpPr>
          <p:spPr>
            <a:xfrm>
              <a:off x="3633147" y="2559930"/>
              <a:ext cx="88243" cy="89657"/>
            </a:xfrm>
            <a:custGeom>
              <a:rect b="b" l="l" r="r" t="t"/>
              <a:pathLst>
                <a:path extrusionOk="0" h="3424" w="337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80"/>
            <p:cNvSpPr/>
            <p:nvPr/>
          </p:nvSpPr>
          <p:spPr>
            <a:xfrm>
              <a:off x="3656635" y="2579909"/>
              <a:ext cx="79760" cy="80938"/>
            </a:xfrm>
            <a:custGeom>
              <a:rect b="b" l="l" r="r" t="t"/>
              <a:pathLst>
                <a:path extrusionOk="0" h="3091" w="3046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5" name="Google Shape;10905;p80"/>
          <p:cNvGrpSpPr/>
          <p:nvPr/>
        </p:nvGrpSpPr>
        <p:grpSpPr>
          <a:xfrm>
            <a:off x="1330255" y="3845718"/>
            <a:ext cx="358996" cy="250774"/>
            <a:chOff x="1330255" y="3845718"/>
            <a:chExt cx="358996" cy="250774"/>
          </a:xfrm>
        </p:grpSpPr>
        <p:sp>
          <p:nvSpPr>
            <p:cNvPr id="10906" name="Google Shape;10906;p80"/>
            <p:cNvSpPr/>
            <p:nvPr/>
          </p:nvSpPr>
          <p:spPr>
            <a:xfrm>
              <a:off x="1445417" y="3845718"/>
              <a:ext cx="243835" cy="247762"/>
            </a:xfrm>
            <a:custGeom>
              <a:rect b="b" l="l" r="r" t="t"/>
              <a:pathLst>
                <a:path extrusionOk="0" h="9462" w="9312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80"/>
            <p:cNvSpPr/>
            <p:nvPr/>
          </p:nvSpPr>
          <p:spPr>
            <a:xfrm>
              <a:off x="1445417" y="4055250"/>
              <a:ext cx="218854" cy="38492"/>
            </a:xfrm>
            <a:custGeom>
              <a:rect b="b" l="l" r="r" t="t"/>
              <a:pathLst>
                <a:path extrusionOk="0" h="1470" w="8358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80"/>
            <p:cNvSpPr/>
            <p:nvPr/>
          </p:nvSpPr>
          <p:spPr>
            <a:xfrm>
              <a:off x="1445417" y="3946085"/>
              <a:ext cx="56219" cy="132653"/>
            </a:xfrm>
            <a:custGeom>
              <a:rect b="b" l="l" r="r" t="t"/>
              <a:pathLst>
                <a:path extrusionOk="0" h="5066" w="2147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80"/>
            <p:cNvSpPr/>
            <p:nvPr/>
          </p:nvSpPr>
          <p:spPr>
            <a:xfrm>
              <a:off x="1418446" y="3936083"/>
              <a:ext cx="58969" cy="152659"/>
            </a:xfrm>
            <a:custGeom>
              <a:rect b="b" l="l" r="r" t="t"/>
              <a:pathLst>
                <a:path extrusionOk="0" h="5830" w="2252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80"/>
            <p:cNvSpPr/>
            <p:nvPr/>
          </p:nvSpPr>
          <p:spPr>
            <a:xfrm>
              <a:off x="1418446" y="4056743"/>
              <a:ext cx="58969" cy="31998"/>
            </a:xfrm>
            <a:custGeom>
              <a:rect b="b" l="l" r="r" t="t"/>
              <a:pathLst>
                <a:path extrusionOk="0" h="1222" w="2252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80"/>
            <p:cNvSpPr/>
            <p:nvPr/>
          </p:nvSpPr>
          <p:spPr>
            <a:xfrm>
              <a:off x="1330255" y="3928332"/>
              <a:ext cx="92459" cy="168160"/>
            </a:xfrm>
            <a:custGeom>
              <a:rect b="b" l="l" r="r" t="t"/>
              <a:pathLst>
                <a:path extrusionOk="0" h="6422" w="3531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80"/>
            <p:cNvSpPr/>
            <p:nvPr/>
          </p:nvSpPr>
          <p:spPr>
            <a:xfrm>
              <a:off x="1330255" y="4056743"/>
              <a:ext cx="92459" cy="39749"/>
            </a:xfrm>
            <a:custGeom>
              <a:rect b="b" l="l" r="r" t="t"/>
              <a:pathLst>
                <a:path extrusionOk="0" h="1518" w="3531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80"/>
            <p:cNvSpPr/>
            <p:nvPr/>
          </p:nvSpPr>
          <p:spPr>
            <a:xfrm>
              <a:off x="1631435" y="3961037"/>
              <a:ext cx="56062" cy="10841"/>
            </a:xfrm>
            <a:custGeom>
              <a:rect b="b" l="l" r="r" t="t"/>
              <a:pathLst>
                <a:path extrusionOk="0" h="414" w="2141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80"/>
            <p:cNvSpPr/>
            <p:nvPr/>
          </p:nvSpPr>
          <p:spPr>
            <a:xfrm>
              <a:off x="1632273" y="4001545"/>
              <a:ext cx="47971" cy="10998"/>
            </a:xfrm>
            <a:custGeom>
              <a:rect b="b" l="l" r="r" t="t"/>
              <a:pathLst>
                <a:path extrusionOk="0" h="420" w="1832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80"/>
            <p:cNvSpPr/>
            <p:nvPr/>
          </p:nvSpPr>
          <p:spPr>
            <a:xfrm>
              <a:off x="1631435" y="4041975"/>
              <a:ext cx="43074" cy="10814"/>
            </a:xfrm>
            <a:custGeom>
              <a:rect b="b" l="l" r="r" t="t"/>
              <a:pathLst>
                <a:path extrusionOk="0" h="413" w="1645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6" name="Google Shape;10916;p80"/>
          <p:cNvGrpSpPr/>
          <p:nvPr/>
        </p:nvGrpSpPr>
        <p:grpSpPr>
          <a:xfrm>
            <a:off x="3115103" y="3791384"/>
            <a:ext cx="373424" cy="359311"/>
            <a:chOff x="3115103" y="3791384"/>
            <a:chExt cx="373424" cy="359311"/>
          </a:xfrm>
        </p:grpSpPr>
        <p:sp>
          <p:nvSpPr>
            <p:cNvPr id="10917" name="Google Shape;10917;p80"/>
            <p:cNvSpPr/>
            <p:nvPr/>
          </p:nvSpPr>
          <p:spPr>
            <a:xfrm>
              <a:off x="3115103" y="3891908"/>
              <a:ext cx="159152" cy="180598"/>
            </a:xfrm>
            <a:custGeom>
              <a:rect b="b" l="l" r="r" t="t"/>
              <a:pathLst>
                <a:path extrusionOk="0" h="6897" w="6078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80"/>
            <p:cNvSpPr/>
            <p:nvPr/>
          </p:nvSpPr>
          <p:spPr>
            <a:xfrm>
              <a:off x="3232517" y="3940586"/>
              <a:ext cx="45798" cy="40561"/>
            </a:xfrm>
            <a:custGeom>
              <a:rect b="b" l="l" r="r" t="t"/>
              <a:pathLst>
                <a:path extrusionOk="0" h="1549" w="1749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80"/>
            <p:cNvSpPr/>
            <p:nvPr/>
          </p:nvSpPr>
          <p:spPr>
            <a:xfrm>
              <a:off x="3242493" y="3950956"/>
              <a:ext cx="43991" cy="43598"/>
            </a:xfrm>
            <a:custGeom>
              <a:rect b="b" l="l" r="r" t="t"/>
              <a:pathLst>
                <a:path extrusionOk="0" h="1665" w="168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80"/>
            <p:cNvSpPr/>
            <p:nvPr/>
          </p:nvSpPr>
          <p:spPr>
            <a:xfrm>
              <a:off x="3319948" y="3791384"/>
              <a:ext cx="168579" cy="141478"/>
            </a:xfrm>
            <a:custGeom>
              <a:rect b="b" l="l" r="r" t="t"/>
              <a:pathLst>
                <a:path extrusionOk="0" h="5403" w="6438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80"/>
            <p:cNvSpPr/>
            <p:nvPr/>
          </p:nvSpPr>
          <p:spPr>
            <a:xfrm>
              <a:off x="3233747" y="3945614"/>
              <a:ext cx="213879" cy="205081"/>
            </a:xfrm>
            <a:custGeom>
              <a:rect b="b" l="l" r="r" t="t"/>
              <a:pathLst>
                <a:path extrusionOk="0" h="7832" w="8168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80"/>
            <p:cNvSpPr/>
            <p:nvPr/>
          </p:nvSpPr>
          <p:spPr>
            <a:xfrm>
              <a:off x="3311438" y="4019272"/>
              <a:ext cx="136424" cy="131423"/>
            </a:xfrm>
            <a:custGeom>
              <a:rect b="b" l="l" r="r" t="t"/>
              <a:pathLst>
                <a:path extrusionOk="0" h="5019" w="521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80"/>
            <p:cNvSpPr/>
            <p:nvPr/>
          </p:nvSpPr>
          <p:spPr>
            <a:xfrm>
              <a:off x="3233747" y="3945614"/>
              <a:ext cx="164154" cy="156115"/>
            </a:xfrm>
            <a:custGeom>
              <a:rect b="b" l="l" r="r" t="t"/>
              <a:pathLst>
                <a:path extrusionOk="0" h="5962" w="6269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80"/>
            <p:cNvSpPr/>
            <p:nvPr/>
          </p:nvSpPr>
          <p:spPr>
            <a:xfrm>
              <a:off x="3236261" y="3945509"/>
              <a:ext cx="151402" cy="146715"/>
            </a:xfrm>
            <a:custGeom>
              <a:rect b="b" l="l" r="r" t="t"/>
              <a:pathLst>
                <a:path extrusionOk="0" h="5603" w="5782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80"/>
            <p:cNvSpPr/>
            <p:nvPr/>
          </p:nvSpPr>
          <p:spPr>
            <a:xfrm>
              <a:off x="3236261" y="3945509"/>
              <a:ext cx="151402" cy="146715"/>
            </a:xfrm>
            <a:custGeom>
              <a:rect b="b" l="l" r="r" t="t"/>
              <a:pathLst>
                <a:path extrusionOk="0" h="5603" w="5782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80"/>
            <p:cNvSpPr/>
            <p:nvPr/>
          </p:nvSpPr>
          <p:spPr>
            <a:xfrm>
              <a:off x="3264488" y="3972558"/>
              <a:ext cx="87955" cy="87196"/>
            </a:xfrm>
            <a:custGeom>
              <a:rect b="b" l="l" r="r" t="t"/>
              <a:pathLst>
                <a:path extrusionOk="0" h="3330" w="3359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80"/>
            <p:cNvSpPr/>
            <p:nvPr/>
          </p:nvSpPr>
          <p:spPr>
            <a:xfrm>
              <a:off x="3283473" y="3992668"/>
              <a:ext cx="36999" cy="34302"/>
            </a:xfrm>
            <a:custGeom>
              <a:rect b="b" l="l" r="r" t="t"/>
              <a:pathLst>
                <a:path extrusionOk="0" h="1310" w="1413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80"/>
            <p:cNvSpPr/>
            <p:nvPr/>
          </p:nvSpPr>
          <p:spPr>
            <a:xfrm>
              <a:off x="3392140" y="3828174"/>
              <a:ext cx="43729" cy="43493"/>
            </a:xfrm>
            <a:custGeom>
              <a:rect b="b" l="l" r="r" t="t"/>
              <a:pathLst>
                <a:path extrusionOk="0" h="1661" w="167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80"/>
            <p:cNvSpPr/>
            <p:nvPr/>
          </p:nvSpPr>
          <p:spPr>
            <a:xfrm>
              <a:off x="3376141" y="3822649"/>
              <a:ext cx="75360" cy="54517"/>
            </a:xfrm>
            <a:custGeom>
              <a:rect b="b" l="l" r="r" t="t"/>
              <a:pathLst>
                <a:path extrusionOk="0" h="2082" w="2878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80"/>
            <p:cNvSpPr/>
            <p:nvPr/>
          </p:nvSpPr>
          <p:spPr>
            <a:xfrm>
              <a:off x="3366165" y="3859230"/>
              <a:ext cx="40953" cy="36659"/>
            </a:xfrm>
            <a:custGeom>
              <a:rect b="b" l="l" r="r" t="t"/>
              <a:pathLst>
                <a:path extrusionOk="0" h="1400" w="1564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1" name="Google Shape;10931;p80"/>
          <p:cNvGrpSpPr/>
          <p:nvPr/>
        </p:nvGrpSpPr>
        <p:grpSpPr>
          <a:xfrm>
            <a:off x="883853" y="3792641"/>
            <a:ext cx="378190" cy="357059"/>
            <a:chOff x="883853" y="3792641"/>
            <a:chExt cx="378190" cy="357059"/>
          </a:xfrm>
        </p:grpSpPr>
        <p:sp>
          <p:nvSpPr>
            <p:cNvPr id="10932" name="Google Shape;10932;p80"/>
            <p:cNvSpPr/>
            <p:nvPr/>
          </p:nvSpPr>
          <p:spPr>
            <a:xfrm>
              <a:off x="1012500" y="4093219"/>
              <a:ext cx="42734" cy="38989"/>
            </a:xfrm>
            <a:custGeom>
              <a:rect b="b" l="l" r="r" t="t"/>
              <a:pathLst>
                <a:path extrusionOk="0" h="1489" w="1632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80"/>
            <p:cNvSpPr/>
            <p:nvPr/>
          </p:nvSpPr>
          <p:spPr>
            <a:xfrm>
              <a:off x="983277" y="4128673"/>
              <a:ext cx="101205" cy="21027"/>
            </a:xfrm>
            <a:custGeom>
              <a:rect b="b" l="l" r="r" t="t"/>
              <a:pathLst>
                <a:path extrusionOk="0" h="803" w="3865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80"/>
            <p:cNvSpPr/>
            <p:nvPr/>
          </p:nvSpPr>
          <p:spPr>
            <a:xfrm>
              <a:off x="883853" y="3900602"/>
              <a:ext cx="300054" cy="196126"/>
            </a:xfrm>
            <a:custGeom>
              <a:rect b="b" l="l" r="r" t="t"/>
              <a:pathLst>
                <a:path extrusionOk="0" h="7490" w="11459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80"/>
            <p:cNvSpPr/>
            <p:nvPr/>
          </p:nvSpPr>
          <p:spPr>
            <a:xfrm>
              <a:off x="883853" y="4081462"/>
              <a:ext cx="300290" cy="15266"/>
            </a:xfrm>
            <a:custGeom>
              <a:rect b="b" l="l" r="r" t="t"/>
              <a:pathLst>
                <a:path extrusionOk="0" h="583" w="11468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80"/>
            <p:cNvSpPr/>
            <p:nvPr/>
          </p:nvSpPr>
          <p:spPr>
            <a:xfrm>
              <a:off x="902837" y="3920843"/>
              <a:ext cx="262086" cy="145667"/>
            </a:xfrm>
            <a:custGeom>
              <a:rect b="b" l="l" r="r" t="t"/>
              <a:pathLst>
                <a:path extrusionOk="0" h="5563" w="10009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80"/>
            <p:cNvSpPr/>
            <p:nvPr/>
          </p:nvSpPr>
          <p:spPr>
            <a:xfrm>
              <a:off x="902837" y="3920843"/>
              <a:ext cx="262086" cy="145667"/>
            </a:xfrm>
            <a:custGeom>
              <a:rect b="b" l="l" r="r" t="t"/>
              <a:pathLst>
                <a:path extrusionOk="0" h="5563" w="10009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80"/>
            <p:cNvSpPr/>
            <p:nvPr/>
          </p:nvSpPr>
          <p:spPr>
            <a:xfrm>
              <a:off x="1013495" y="4076225"/>
              <a:ext cx="40744" cy="11024"/>
            </a:xfrm>
            <a:custGeom>
              <a:rect b="b" l="l" r="r" t="t"/>
              <a:pathLst>
                <a:path extrusionOk="0" h="421" w="1556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80"/>
            <p:cNvSpPr/>
            <p:nvPr/>
          </p:nvSpPr>
          <p:spPr>
            <a:xfrm>
              <a:off x="1084456" y="3792641"/>
              <a:ext cx="177587" cy="149228"/>
            </a:xfrm>
            <a:custGeom>
              <a:rect b="b" l="l" r="r" t="t"/>
              <a:pathLst>
                <a:path extrusionOk="0" h="5699" w="6782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80"/>
            <p:cNvSpPr/>
            <p:nvPr/>
          </p:nvSpPr>
          <p:spPr>
            <a:xfrm>
              <a:off x="1157800" y="3841633"/>
              <a:ext cx="21341" cy="52998"/>
            </a:xfrm>
            <a:custGeom>
              <a:rect b="b" l="l" r="r" t="t"/>
              <a:pathLst>
                <a:path extrusionOk="0" h="2024" w="815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80"/>
            <p:cNvSpPr/>
            <p:nvPr/>
          </p:nvSpPr>
          <p:spPr>
            <a:xfrm>
              <a:off x="1157041" y="3886095"/>
              <a:ext cx="32338" cy="10814"/>
            </a:xfrm>
            <a:custGeom>
              <a:rect b="b" l="l" r="r" t="t"/>
              <a:pathLst>
                <a:path extrusionOk="0" h="413" w="1235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80"/>
            <p:cNvSpPr/>
            <p:nvPr/>
          </p:nvSpPr>
          <p:spPr>
            <a:xfrm>
              <a:off x="1160628" y="3825058"/>
              <a:ext cx="18513" cy="15868"/>
            </a:xfrm>
            <a:custGeom>
              <a:rect b="b" l="l" r="r" t="t"/>
              <a:pathLst>
                <a:path extrusionOk="0" h="606" w="707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80"/>
            <p:cNvSpPr/>
            <p:nvPr/>
          </p:nvSpPr>
          <p:spPr>
            <a:xfrm>
              <a:off x="976784" y="3861639"/>
              <a:ext cx="26997" cy="26997"/>
            </a:xfrm>
            <a:custGeom>
              <a:rect b="b" l="l" r="r" t="t"/>
              <a:pathLst>
                <a:path extrusionOk="0" h="1031" w="1031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80"/>
            <p:cNvSpPr/>
            <p:nvPr/>
          </p:nvSpPr>
          <p:spPr>
            <a:xfrm>
              <a:off x="1063953" y="3861639"/>
              <a:ext cx="27023" cy="26997"/>
            </a:xfrm>
            <a:custGeom>
              <a:rect b="b" l="l" r="r" t="t"/>
              <a:pathLst>
                <a:path extrusionOk="0" h="1031" w="1032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80"/>
            <p:cNvSpPr/>
            <p:nvPr/>
          </p:nvSpPr>
          <p:spPr>
            <a:xfrm>
              <a:off x="1013259" y="3901361"/>
              <a:ext cx="41241" cy="74208"/>
            </a:xfrm>
            <a:custGeom>
              <a:rect b="b" l="l" r="r" t="t"/>
              <a:pathLst>
                <a:path extrusionOk="0" h="2834" w="1575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80"/>
            <p:cNvSpPr/>
            <p:nvPr/>
          </p:nvSpPr>
          <p:spPr>
            <a:xfrm>
              <a:off x="928813" y="3947316"/>
              <a:ext cx="210108" cy="89710"/>
            </a:xfrm>
            <a:custGeom>
              <a:rect b="b" l="l" r="r" t="t"/>
              <a:pathLst>
                <a:path extrusionOk="0" h="3426" w="8024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80"/>
            <p:cNvSpPr/>
            <p:nvPr/>
          </p:nvSpPr>
          <p:spPr>
            <a:xfrm>
              <a:off x="990269" y="3804686"/>
              <a:ext cx="87222" cy="120058"/>
            </a:xfrm>
            <a:custGeom>
              <a:rect b="b" l="l" r="r" t="t"/>
              <a:pathLst>
                <a:path extrusionOk="0" h="4585" w="3331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80"/>
            <p:cNvSpPr/>
            <p:nvPr/>
          </p:nvSpPr>
          <p:spPr>
            <a:xfrm>
              <a:off x="990269" y="3804948"/>
              <a:ext cx="30008" cy="39487"/>
            </a:xfrm>
            <a:custGeom>
              <a:rect b="b" l="l" r="r" t="t"/>
              <a:pathLst>
                <a:path extrusionOk="0" h="1508" w="1146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80"/>
            <p:cNvSpPr/>
            <p:nvPr/>
          </p:nvSpPr>
          <p:spPr>
            <a:xfrm>
              <a:off x="1020251" y="3804686"/>
              <a:ext cx="57240" cy="56979"/>
            </a:xfrm>
            <a:custGeom>
              <a:rect b="b" l="l" r="r" t="t"/>
              <a:pathLst>
                <a:path extrusionOk="0" h="2176" w="2186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80"/>
            <p:cNvSpPr/>
            <p:nvPr/>
          </p:nvSpPr>
          <p:spPr>
            <a:xfrm>
              <a:off x="1023000" y="3858837"/>
              <a:ext cx="22598" cy="32312"/>
            </a:xfrm>
            <a:custGeom>
              <a:rect b="b" l="l" r="r" t="t"/>
              <a:pathLst>
                <a:path extrusionOk="0" h="1234" w="863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80"/>
            <p:cNvSpPr/>
            <p:nvPr/>
          </p:nvSpPr>
          <p:spPr>
            <a:xfrm>
              <a:off x="1019256" y="3961822"/>
              <a:ext cx="29249" cy="75203"/>
            </a:xfrm>
            <a:custGeom>
              <a:rect b="b" l="l" r="r" t="t"/>
              <a:pathLst>
                <a:path extrusionOk="0" h="2872" w="1117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80"/>
            <p:cNvSpPr/>
            <p:nvPr/>
          </p:nvSpPr>
          <p:spPr>
            <a:xfrm>
              <a:off x="1013259" y="3947316"/>
              <a:ext cx="20765" cy="39016"/>
            </a:xfrm>
            <a:custGeom>
              <a:rect b="b" l="l" r="r" t="t"/>
              <a:pathLst>
                <a:path extrusionOk="0" h="1490" w="793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80"/>
            <p:cNvSpPr/>
            <p:nvPr/>
          </p:nvSpPr>
          <p:spPr>
            <a:xfrm>
              <a:off x="1033736" y="3947316"/>
              <a:ext cx="20765" cy="39016"/>
            </a:xfrm>
            <a:custGeom>
              <a:rect b="b" l="l" r="r" t="t"/>
              <a:pathLst>
                <a:path extrusionOk="0" h="1490" w="793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80"/>
            <p:cNvSpPr/>
            <p:nvPr/>
          </p:nvSpPr>
          <p:spPr>
            <a:xfrm>
              <a:off x="928813" y="3947316"/>
              <a:ext cx="84473" cy="89710"/>
            </a:xfrm>
            <a:custGeom>
              <a:rect b="b" l="l" r="r" t="t"/>
              <a:pathLst>
                <a:path extrusionOk="0" h="3426" w="3226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80"/>
            <p:cNvSpPr/>
            <p:nvPr/>
          </p:nvSpPr>
          <p:spPr>
            <a:xfrm>
              <a:off x="928813" y="3955826"/>
              <a:ext cx="58497" cy="81200"/>
            </a:xfrm>
            <a:custGeom>
              <a:rect b="b" l="l" r="r" t="t"/>
              <a:pathLst>
                <a:path extrusionOk="0" h="3101" w="2234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80"/>
            <p:cNvSpPr/>
            <p:nvPr/>
          </p:nvSpPr>
          <p:spPr>
            <a:xfrm>
              <a:off x="1054474" y="3947316"/>
              <a:ext cx="84211" cy="89710"/>
            </a:xfrm>
            <a:custGeom>
              <a:rect b="b" l="l" r="r" t="t"/>
              <a:pathLst>
                <a:path extrusionOk="0" h="3426" w="3216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80"/>
            <p:cNvSpPr/>
            <p:nvPr/>
          </p:nvSpPr>
          <p:spPr>
            <a:xfrm>
              <a:off x="1089955" y="3958811"/>
              <a:ext cx="48730" cy="78215"/>
            </a:xfrm>
            <a:custGeom>
              <a:rect b="b" l="l" r="r" t="t"/>
              <a:pathLst>
                <a:path extrusionOk="0" h="2987" w="1861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8" name="Google Shape;10958;p80"/>
          <p:cNvGrpSpPr/>
          <p:nvPr/>
        </p:nvGrpSpPr>
        <p:grpSpPr>
          <a:xfrm>
            <a:off x="3934196" y="2484805"/>
            <a:ext cx="401207" cy="214036"/>
            <a:chOff x="3934196" y="2484805"/>
            <a:chExt cx="401207" cy="214036"/>
          </a:xfrm>
        </p:grpSpPr>
        <p:sp>
          <p:nvSpPr>
            <p:cNvPr id="10959" name="Google Shape;10959;p80"/>
            <p:cNvSpPr/>
            <p:nvPr/>
          </p:nvSpPr>
          <p:spPr>
            <a:xfrm>
              <a:off x="4120555" y="2484805"/>
              <a:ext cx="214848" cy="214036"/>
            </a:xfrm>
            <a:custGeom>
              <a:rect b="b" l="l" r="r" t="t"/>
              <a:pathLst>
                <a:path extrusionOk="0" h="8174" w="8205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80"/>
            <p:cNvSpPr/>
            <p:nvPr/>
          </p:nvSpPr>
          <p:spPr>
            <a:xfrm>
              <a:off x="4120555" y="2522695"/>
              <a:ext cx="54727" cy="124195"/>
            </a:xfrm>
            <a:custGeom>
              <a:rect b="b" l="l" r="r" t="t"/>
              <a:pathLst>
                <a:path extrusionOk="0" h="4743" w="209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80"/>
            <p:cNvSpPr/>
            <p:nvPr/>
          </p:nvSpPr>
          <p:spPr>
            <a:xfrm>
              <a:off x="3934196" y="2488131"/>
              <a:ext cx="248548" cy="210475"/>
            </a:xfrm>
            <a:custGeom>
              <a:rect b="b" l="l" r="r" t="t"/>
              <a:pathLst>
                <a:path extrusionOk="0" h="8038" w="9492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80"/>
            <p:cNvSpPr/>
            <p:nvPr/>
          </p:nvSpPr>
          <p:spPr>
            <a:xfrm>
              <a:off x="4005393" y="2538353"/>
              <a:ext cx="104269" cy="97618"/>
            </a:xfrm>
            <a:custGeom>
              <a:rect b="b" l="l" r="r" t="t"/>
              <a:pathLst>
                <a:path extrusionOk="0" h="3728" w="3982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80"/>
            <p:cNvSpPr/>
            <p:nvPr/>
          </p:nvSpPr>
          <p:spPr>
            <a:xfrm>
              <a:off x="4182849" y="2537070"/>
              <a:ext cx="81174" cy="92381"/>
            </a:xfrm>
            <a:custGeom>
              <a:rect b="b" l="l" r="r" t="t"/>
              <a:pathLst>
                <a:path extrusionOk="0" h="3528" w="310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4" name="Google Shape;10964;p80"/>
          <p:cNvGrpSpPr/>
          <p:nvPr/>
        </p:nvGrpSpPr>
        <p:grpSpPr>
          <a:xfrm>
            <a:off x="3999894" y="1500197"/>
            <a:ext cx="342474" cy="359232"/>
            <a:chOff x="3999894" y="1500197"/>
            <a:chExt cx="342474" cy="359232"/>
          </a:xfrm>
        </p:grpSpPr>
        <p:sp>
          <p:nvSpPr>
            <p:cNvPr id="10965" name="Google Shape;10965;p80"/>
            <p:cNvSpPr/>
            <p:nvPr/>
          </p:nvSpPr>
          <p:spPr>
            <a:xfrm>
              <a:off x="4165279" y="1500197"/>
              <a:ext cx="177089" cy="149412"/>
            </a:xfrm>
            <a:custGeom>
              <a:rect b="b" l="l" r="r" t="t"/>
              <a:pathLst>
                <a:path extrusionOk="0" h="5706" w="6763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80"/>
            <p:cNvSpPr/>
            <p:nvPr/>
          </p:nvSpPr>
          <p:spPr>
            <a:xfrm>
              <a:off x="4210238" y="1533871"/>
              <a:ext cx="82457" cy="71773"/>
            </a:xfrm>
            <a:custGeom>
              <a:rect b="b" l="l" r="r" t="t"/>
              <a:pathLst>
                <a:path extrusionOk="0" h="2741" w="3149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80"/>
            <p:cNvSpPr/>
            <p:nvPr/>
          </p:nvSpPr>
          <p:spPr>
            <a:xfrm>
              <a:off x="4017883" y="1549477"/>
              <a:ext cx="292303" cy="292539"/>
            </a:xfrm>
            <a:custGeom>
              <a:rect b="b" l="l" r="r" t="t"/>
              <a:pathLst>
                <a:path extrusionOk="0" h="11172" w="11163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80"/>
            <p:cNvSpPr/>
            <p:nvPr/>
          </p:nvSpPr>
          <p:spPr>
            <a:xfrm>
              <a:off x="4098324" y="1549713"/>
              <a:ext cx="211863" cy="211863"/>
            </a:xfrm>
            <a:custGeom>
              <a:rect b="b" l="l" r="r" t="t"/>
              <a:pathLst>
                <a:path extrusionOk="0" h="8091" w="8091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80"/>
            <p:cNvSpPr/>
            <p:nvPr/>
          </p:nvSpPr>
          <p:spPr>
            <a:xfrm>
              <a:off x="3999894" y="1532300"/>
              <a:ext cx="130427" cy="129302"/>
            </a:xfrm>
            <a:custGeom>
              <a:rect b="b" l="l" r="r" t="t"/>
              <a:pathLst>
                <a:path extrusionOk="0" h="4938" w="4981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80"/>
            <p:cNvSpPr/>
            <p:nvPr/>
          </p:nvSpPr>
          <p:spPr>
            <a:xfrm>
              <a:off x="4007907" y="1539736"/>
              <a:ext cx="122415" cy="121865"/>
            </a:xfrm>
            <a:custGeom>
              <a:rect b="b" l="l" r="r" t="t"/>
              <a:pathLst>
                <a:path extrusionOk="0" h="4654" w="4675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80"/>
            <p:cNvSpPr/>
            <p:nvPr/>
          </p:nvSpPr>
          <p:spPr>
            <a:xfrm>
              <a:off x="4197748" y="1730153"/>
              <a:ext cx="130427" cy="129275"/>
            </a:xfrm>
            <a:custGeom>
              <a:rect b="b" l="l" r="r" t="t"/>
              <a:pathLst>
                <a:path extrusionOk="0" h="4937" w="4981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80"/>
            <p:cNvSpPr/>
            <p:nvPr/>
          </p:nvSpPr>
          <p:spPr>
            <a:xfrm>
              <a:off x="4205499" y="1737328"/>
              <a:ext cx="122677" cy="122101"/>
            </a:xfrm>
            <a:custGeom>
              <a:rect b="b" l="l" r="r" t="t"/>
              <a:pathLst>
                <a:path extrusionOk="0" h="4663" w="4685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80"/>
            <p:cNvSpPr/>
            <p:nvPr/>
          </p:nvSpPr>
          <p:spPr>
            <a:xfrm>
              <a:off x="4065854" y="1663879"/>
              <a:ext cx="86463" cy="32155"/>
            </a:xfrm>
            <a:custGeom>
              <a:rect b="b" l="l" r="r" t="t"/>
              <a:pathLst>
                <a:path extrusionOk="0" h="1228" w="3302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80"/>
            <p:cNvSpPr/>
            <p:nvPr/>
          </p:nvSpPr>
          <p:spPr>
            <a:xfrm>
              <a:off x="4164519" y="1753301"/>
              <a:ext cx="90705" cy="51689"/>
            </a:xfrm>
            <a:custGeom>
              <a:rect b="b" l="l" r="r" t="t"/>
              <a:pathLst>
                <a:path extrusionOk="0" h="1974" w="3464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80"/>
          <p:cNvGrpSpPr/>
          <p:nvPr/>
        </p:nvGrpSpPr>
        <p:grpSpPr>
          <a:xfrm>
            <a:off x="2233795" y="2882162"/>
            <a:ext cx="232601" cy="366747"/>
            <a:chOff x="2233795" y="2882162"/>
            <a:chExt cx="232601" cy="366747"/>
          </a:xfrm>
        </p:grpSpPr>
        <p:sp>
          <p:nvSpPr>
            <p:cNvPr id="10976" name="Google Shape;10976;p80"/>
            <p:cNvSpPr/>
            <p:nvPr/>
          </p:nvSpPr>
          <p:spPr>
            <a:xfrm>
              <a:off x="2350946" y="2946368"/>
              <a:ext cx="115188" cy="214979"/>
            </a:xfrm>
            <a:custGeom>
              <a:rect b="b" l="l" r="r" t="t"/>
              <a:pathLst>
                <a:path extrusionOk="0" h="8210" w="4399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80"/>
            <p:cNvSpPr/>
            <p:nvPr/>
          </p:nvSpPr>
          <p:spPr>
            <a:xfrm>
              <a:off x="2379933" y="3052679"/>
              <a:ext cx="86463" cy="46583"/>
            </a:xfrm>
            <a:custGeom>
              <a:rect b="b" l="l" r="r" t="t"/>
              <a:pathLst>
                <a:path extrusionOk="0" h="1779" w="3302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80"/>
            <p:cNvSpPr/>
            <p:nvPr/>
          </p:nvSpPr>
          <p:spPr>
            <a:xfrm>
              <a:off x="2369930" y="2946368"/>
              <a:ext cx="77220" cy="44750"/>
            </a:xfrm>
            <a:custGeom>
              <a:rect b="b" l="l" r="r" t="t"/>
              <a:pathLst>
                <a:path extrusionOk="0" h="1709" w="2949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80"/>
            <p:cNvSpPr/>
            <p:nvPr/>
          </p:nvSpPr>
          <p:spPr>
            <a:xfrm>
              <a:off x="2357440" y="2882162"/>
              <a:ext cx="102200" cy="67976"/>
            </a:xfrm>
            <a:custGeom>
              <a:rect b="b" l="l" r="r" t="t"/>
              <a:pathLst>
                <a:path extrusionOk="0" h="2596" w="3903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80"/>
            <p:cNvSpPr/>
            <p:nvPr/>
          </p:nvSpPr>
          <p:spPr>
            <a:xfrm>
              <a:off x="2379671" y="3062787"/>
              <a:ext cx="29013" cy="60959"/>
            </a:xfrm>
            <a:custGeom>
              <a:rect b="b" l="l" r="r" t="t"/>
              <a:pathLst>
                <a:path extrusionOk="0" h="2328" w="1108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80"/>
            <p:cNvSpPr/>
            <p:nvPr/>
          </p:nvSpPr>
          <p:spPr>
            <a:xfrm>
              <a:off x="2379671" y="3062787"/>
              <a:ext cx="16758" cy="60723"/>
            </a:xfrm>
            <a:custGeom>
              <a:rect b="b" l="l" r="r" t="t"/>
              <a:pathLst>
                <a:path extrusionOk="0" h="2319" w="64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80"/>
            <p:cNvSpPr/>
            <p:nvPr/>
          </p:nvSpPr>
          <p:spPr>
            <a:xfrm>
              <a:off x="2408658" y="3066034"/>
              <a:ext cx="29013" cy="57712"/>
            </a:xfrm>
            <a:custGeom>
              <a:rect b="b" l="l" r="r" t="t"/>
              <a:pathLst>
                <a:path extrusionOk="0" h="2204" w="1108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80"/>
            <p:cNvSpPr/>
            <p:nvPr/>
          </p:nvSpPr>
          <p:spPr>
            <a:xfrm>
              <a:off x="2408658" y="3066034"/>
              <a:ext cx="17020" cy="57712"/>
            </a:xfrm>
            <a:custGeom>
              <a:rect b="b" l="l" r="r" t="t"/>
              <a:pathLst>
                <a:path extrusionOk="0" h="2204" w="65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80"/>
            <p:cNvSpPr/>
            <p:nvPr/>
          </p:nvSpPr>
          <p:spPr>
            <a:xfrm>
              <a:off x="2437383" y="3072030"/>
              <a:ext cx="28751" cy="51715"/>
            </a:xfrm>
            <a:custGeom>
              <a:rect b="b" l="l" r="r" t="t"/>
              <a:pathLst>
                <a:path extrusionOk="0" h="1975" w="1098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80"/>
            <p:cNvSpPr/>
            <p:nvPr/>
          </p:nvSpPr>
          <p:spPr>
            <a:xfrm>
              <a:off x="2437383" y="3072266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80"/>
            <p:cNvSpPr/>
            <p:nvPr/>
          </p:nvSpPr>
          <p:spPr>
            <a:xfrm>
              <a:off x="2357440" y="2944614"/>
              <a:ext cx="102462" cy="28751"/>
            </a:xfrm>
            <a:custGeom>
              <a:rect b="b" l="l" r="r" t="t"/>
              <a:pathLst>
                <a:path extrusionOk="0" h="1098" w="3913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80"/>
            <p:cNvSpPr/>
            <p:nvPr/>
          </p:nvSpPr>
          <p:spPr>
            <a:xfrm>
              <a:off x="2350946" y="3028301"/>
              <a:ext cx="76722" cy="58969"/>
            </a:xfrm>
            <a:custGeom>
              <a:rect b="b" l="l" r="r" t="t"/>
              <a:pathLst>
                <a:path extrusionOk="0" h="2252" w="293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80"/>
            <p:cNvSpPr/>
            <p:nvPr/>
          </p:nvSpPr>
          <p:spPr>
            <a:xfrm>
              <a:off x="2350946" y="3038539"/>
              <a:ext cx="66719" cy="38754"/>
            </a:xfrm>
            <a:custGeom>
              <a:rect b="b" l="l" r="r" t="t"/>
              <a:pathLst>
                <a:path extrusionOk="0" h="1480" w="2548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80"/>
            <p:cNvSpPr/>
            <p:nvPr/>
          </p:nvSpPr>
          <p:spPr>
            <a:xfrm>
              <a:off x="2282499" y="3193921"/>
              <a:ext cx="166641" cy="54988"/>
            </a:xfrm>
            <a:custGeom>
              <a:rect b="b" l="l" r="r" t="t"/>
              <a:pathLst>
                <a:path extrusionOk="0" h="2100" w="6364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80"/>
            <p:cNvSpPr/>
            <p:nvPr/>
          </p:nvSpPr>
          <p:spPr>
            <a:xfrm>
              <a:off x="2306248" y="3178681"/>
              <a:ext cx="119665" cy="30506"/>
            </a:xfrm>
            <a:custGeom>
              <a:rect b="b" l="l" r="r" t="t"/>
              <a:pathLst>
                <a:path extrusionOk="0" h="1165" w="457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80"/>
            <p:cNvSpPr/>
            <p:nvPr/>
          </p:nvSpPr>
          <p:spPr>
            <a:xfrm>
              <a:off x="2322719" y="3108296"/>
              <a:ext cx="11024" cy="59178"/>
            </a:xfrm>
            <a:custGeom>
              <a:rect b="b" l="l" r="r" t="t"/>
              <a:pathLst>
                <a:path extrusionOk="0" h="2260" w="421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80"/>
            <p:cNvSpPr/>
            <p:nvPr/>
          </p:nvSpPr>
          <p:spPr>
            <a:xfrm>
              <a:off x="2264928" y="3128668"/>
              <a:ext cx="48573" cy="44803"/>
            </a:xfrm>
            <a:custGeom>
              <a:rect b="b" l="l" r="r" t="t"/>
              <a:pathLst>
                <a:path extrusionOk="0" h="1711" w="1855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80"/>
            <p:cNvSpPr/>
            <p:nvPr/>
          </p:nvSpPr>
          <p:spPr>
            <a:xfrm>
              <a:off x="2233795" y="3181928"/>
              <a:ext cx="62713" cy="11024"/>
            </a:xfrm>
            <a:custGeom>
              <a:rect b="b" l="l" r="r" t="t"/>
              <a:pathLst>
                <a:path extrusionOk="0" h="421" w="2395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4" name="Google Shape;10994;p80"/>
          <p:cNvGrpSpPr/>
          <p:nvPr/>
        </p:nvGrpSpPr>
        <p:grpSpPr>
          <a:xfrm>
            <a:off x="3523772" y="3404422"/>
            <a:ext cx="362008" cy="244175"/>
            <a:chOff x="3523772" y="3404422"/>
            <a:chExt cx="362008" cy="244175"/>
          </a:xfrm>
        </p:grpSpPr>
        <p:sp>
          <p:nvSpPr>
            <p:cNvPr id="10995" name="Google Shape;10995;p80"/>
            <p:cNvSpPr/>
            <p:nvPr/>
          </p:nvSpPr>
          <p:spPr>
            <a:xfrm>
              <a:off x="3566244" y="3404579"/>
              <a:ext cx="122677" cy="233256"/>
            </a:xfrm>
            <a:custGeom>
              <a:rect b="b" l="l" r="r" t="t"/>
              <a:pathLst>
                <a:path extrusionOk="0" h="8908" w="4685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80"/>
            <p:cNvSpPr/>
            <p:nvPr/>
          </p:nvSpPr>
          <p:spPr>
            <a:xfrm>
              <a:off x="3566244" y="3511179"/>
              <a:ext cx="78476" cy="126657"/>
            </a:xfrm>
            <a:custGeom>
              <a:rect b="b" l="l" r="r" t="t"/>
              <a:pathLst>
                <a:path extrusionOk="0" h="4837" w="2997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80"/>
            <p:cNvSpPr/>
            <p:nvPr/>
          </p:nvSpPr>
          <p:spPr>
            <a:xfrm>
              <a:off x="3586852" y="3414504"/>
              <a:ext cx="11390" cy="95759"/>
            </a:xfrm>
            <a:custGeom>
              <a:rect b="b" l="l" r="r" t="t"/>
              <a:pathLst>
                <a:path extrusionOk="0" h="3657" w="435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80"/>
            <p:cNvSpPr/>
            <p:nvPr/>
          </p:nvSpPr>
          <p:spPr>
            <a:xfrm>
              <a:off x="3622202" y="3405758"/>
              <a:ext cx="11521" cy="103928"/>
            </a:xfrm>
            <a:custGeom>
              <a:rect b="b" l="l" r="r" t="t"/>
              <a:pathLst>
                <a:path extrusionOk="0" h="3969" w="44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80"/>
            <p:cNvSpPr/>
            <p:nvPr/>
          </p:nvSpPr>
          <p:spPr>
            <a:xfrm>
              <a:off x="3654174" y="3420002"/>
              <a:ext cx="11024" cy="89317"/>
            </a:xfrm>
            <a:custGeom>
              <a:rect b="b" l="l" r="r" t="t"/>
              <a:pathLst>
                <a:path extrusionOk="0" h="3411" w="421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80"/>
            <p:cNvSpPr/>
            <p:nvPr/>
          </p:nvSpPr>
          <p:spPr>
            <a:xfrm>
              <a:off x="3523772" y="3493320"/>
              <a:ext cx="90469" cy="144515"/>
            </a:xfrm>
            <a:custGeom>
              <a:rect b="b" l="l" r="r" t="t"/>
              <a:pathLst>
                <a:path extrusionOk="0" h="5519" w="3455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80"/>
            <p:cNvSpPr/>
            <p:nvPr/>
          </p:nvSpPr>
          <p:spPr>
            <a:xfrm>
              <a:off x="3557263" y="3624324"/>
              <a:ext cx="140404" cy="24273"/>
            </a:xfrm>
            <a:custGeom>
              <a:rect b="b" l="l" r="r" t="t"/>
              <a:pathLst>
                <a:path extrusionOk="0" h="927" w="5362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80"/>
            <p:cNvSpPr/>
            <p:nvPr/>
          </p:nvSpPr>
          <p:spPr>
            <a:xfrm>
              <a:off x="3720631" y="3404422"/>
              <a:ext cx="122677" cy="233413"/>
            </a:xfrm>
            <a:custGeom>
              <a:rect b="b" l="l" r="r" t="t"/>
              <a:pathLst>
                <a:path extrusionOk="0" h="8914" w="4685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80"/>
            <p:cNvSpPr/>
            <p:nvPr/>
          </p:nvSpPr>
          <p:spPr>
            <a:xfrm>
              <a:off x="3764831" y="3511179"/>
              <a:ext cx="78476" cy="126657"/>
            </a:xfrm>
            <a:custGeom>
              <a:rect b="b" l="l" r="r" t="t"/>
              <a:pathLst>
                <a:path extrusionOk="0" h="4837" w="2997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80"/>
            <p:cNvSpPr/>
            <p:nvPr/>
          </p:nvSpPr>
          <p:spPr>
            <a:xfrm>
              <a:off x="3811546" y="3414504"/>
              <a:ext cx="10762" cy="94764"/>
            </a:xfrm>
            <a:custGeom>
              <a:rect b="b" l="l" r="r" t="t"/>
              <a:pathLst>
                <a:path extrusionOk="0" h="3619" w="411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80"/>
            <p:cNvSpPr/>
            <p:nvPr/>
          </p:nvSpPr>
          <p:spPr>
            <a:xfrm>
              <a:off x="3776091" y="3472372"/>
              <a:ext cx="11260" cy="37340"/>
            </a:xfrm>
            <a:custGeom>
              <a:rect b="b" l="l" r="r" t="t"/>
              <a:pathLst>
                <a:path extrusionOk="0" h="1426" w="43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80"/>
            <p:cNvSpPr/>
            <p:nvPr/>
          </p:nvSpPr>
          <p:spPr>
            <a:xfrm>
              <a:off x="3744355" y="3420238"/>
              <a:ext cx="10762" cy="89265"/>
            </a:xfrm>
            <a:custGeom>
              <a:rect b="b" l="l" r="r" t="t"/>
              <a:pathLst>
                <a:path extrusionOk="0" h="3409" w="411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80"/>
            <p:cNvSpPr/>
            <p:nvPr/>
          </p:nvSpPr>
          <p:spPr>
            <a:xfrm>
              <a:off x="3795311" y="3493320"/>
              <a:ext cx="90469" cy="144515"/>
            </a:xfrm>
            <a:custGeom>
              <a:rect b="b" l="l" r="r" t="t"/>
              <a:pathLst>
                <a:path extrusionOk="0" h="5519" w="3455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80"/>
            <p:cNvSpPr/>
            <p:nvPr/>
          </p:nvSpPr>
          <p:spPr>
            <a:xfrm>
              <a:off x="3711624" y="3624324"/>
              <a:ext cx="140666" cy="24273"/>
            </a:xfrm>
            <a:custGeom>
              <a:rect b="b" l="l" r="r" t="t"/>
              <a:pathLst>
                <a:path extrusionOk="0" h="927" w="5372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80"/>
            <p:cNvSpPr/>
            <p:nvPr/>
          </p:nvSpPr>
          <p:spPr>
            <a:xfrm>
              <a:off x="3776327" y="3405758"/>
              <a:ext cx="10762" cy="56795"/>
            </a:xfrm>
            <a:custGeom>
              <a:rect b="b" l="l" r="r" t="t"/>
              <a:pathLst>
                <a:path extrusionOk="0" h="2169" w="411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0" name="Google Shape;11010;p80"/>
          <p:cNvGrpSpPr/>
          <p:nvPr/>
        </p:nvGrpSpPr>
        <p:grpSpPr>
          <a:xfrm>
            <a:off x="3531026" y="1977314"/>
            <a:ext cx="359232" cy="327836"/>
            <a:chOff x="3531026" y="1977314"/>
            <a:chExt cx="359232" cy="327836"/>
          </a:xfrm>
        </p:grpSpPr>
        <p:sp>
          <p:nvSpPr>
            <p:cNvPr id="11011" name="Google Shape;11011;p80"/>
            <p:cNvSpPr/>
            <p:nvPr/>
          </p:nvSpPr>
          <p:spPr>
            <a:xfrm>
              <a:off x="3668156" y="1977314"/>
              <a:ext cx="96806" cy="92590"/>
            </a:xfrm>
            <a:custGeom>
              <a:rect b="b" l="l" r="r" t="t"/>
              <a:pathLst>
                <a:path extrusionOk="0" h="3536" w="3697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80"/>
            <p:cNvSpPr/>
            <p:nvPr/>
          </p:nvSpPr>
          <p:spPr>
            <a:xfrm>
              <a:off x="3692901" y="2005960"/>
              <a:ext cx="40744" cy="35140"/>
            </a:xfrm>
            <a:custGeom>
              <a:rect b="b" l="l" r="r" t="t"/>
              <a:pathLst>
                <a:path extrusionOk="0" h="1342" w="1556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80"/>
            <p:cNvSpPr/>
            <p:nvPr/>
          </p:nvSpPr>
          <p:spPr>
            <a:xfrm>
              <a:off x="3531026" y="2088286"/>
              <a:ext cx="276068" cy="216864"/>
            </a:xfrm>
            <a:custGeom>
              <a:rect b="b" l="l" r="r" t="t"/>
              <a:pathLst>
                <a:path extrusionOk="0" h="8282" w="10543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80"/>
            <p:cNvSpPr/>
            <p:nvPr/>
          </p:nvSpPr>
          <p:spPr>
            <a:xfrm>
              <a:off x="3743360" y="2124264"/>
              <a:ext cx="63472" cy="51742"/>
            </a:xfrm>
            <a:custGeom>
              <a:rect b="b" l="l" r="r" t="t"/>
              <a:pathLst>
                <a:path extrusionOk="0" h="1976" w="2424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80"/>
            <p:cNvSpPr/>
            <p:nvPr/>
          </p:nvSpPr>
          <p:spPr>
            <a:xfrm>
              <a:off x="3531026" y="2193471"/>
              <a:ext cx="276068" cy="111443"/>
            </a:xfrm>
            <a:custGeom>
              <a:rect b="b" l="l" r="r" t="t"/>
              <a:pathLst>
                <a:path extrusionOk="0" h="4256" w="10543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80"/>
            <p:cNvSpPr/>
            <p:nvPr/>
          </p:nvSpPr>
          <p:spPr>
            <a:xfrm>
              <a:off x="3531785" y="2179462"/>
              <a:ext cx="298535" cy="125688"/>
            </a:xfrm>
            <a:custGeom>
              <a:rect b="b" l="l" r="r" t="t"/>
              <a:pathLst>
                <a:path extrusionOk="0" h="4800" w="11401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80"/>
            <p:cNvSpPr/>
            <p:nvPr/>
          </p:nvSpPr>
          <p:spPr>
            <a:xfrm>
              <a:off x="3531785" y="2282893"/>
              <a:ext cx="279551" cy="22257"/>
            </a:xfrm>
            <a:custGeom>
              <a:rect b="b" l="l" r="r" t="t"/>
              <a:pathLst>
                <a:path extrusionOk="0" h="850" w="10676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80"/>
            <p:cNvSpPr/>
            <p:nvPr/>
          </p:nvSpPr>
          <p:spPr>
            <a:xfrm>
              <a:off x="3740846" y="2015596"/>
              <a:ext cx="149412" cy="149176"/>
            </a:xfrm>
            <a:custGeom>
              <a:rect b="b" l="l" r="r" t="t"/>
              <a:pathLst>
                <a:path extrusionOk="0" h="5697" w="5706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80"/>
            <p:cNvSpPr/>
            <p:nvPr/>
          </p:nvSpPr>
          <p:spPr>
            <a:xfrm>
              <a:off x="3789576" y="2070532"/>
              <a:ext cx="45221" cy="38780"/>
            </a:xfrm>
            <a:custGeom>
              <a:rect b="b" l="l" r="r" t="t"/>
              <a:pathLst>
                <a:path extrusionOk="0" h="1481" w="1727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80"/>
            <p:cNvSpPr/>
            <p:nvPr/>
          </p:nvSpPr>
          <p:spPr>
            <a:xfrm>
              <a:off x="3531026" y="2088286"/>
              <a:ext cx="111679" cy="36004"/>
            </a:xfrm>
            <a:custGeom>
              <a:rect b="b" l="l" r="r" t="t"/>
              <a:pathLst>
                <a:path extrusionOk="0" h="1375" w="4265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1" name="Google Shape;11021;p80"/>
          <p:cNvGrpSpPr/>
          <p:nvPr/>
        </p:nvGrpSpPr>
        <p:grpSpPr>
          <a:xfrm>
            <a:off x="3123351" y="1500275"/>
            <a:ext cx="296781" cy="359232"/>
            <a:chOff x="3123351" y="1500275"/>
            <a:chExt cx="296781" cy="359232"/>
          </a:xfrm>
        </p:grpSpPr>
        <p:sp>
          <p:nvSpPr>
            <p:cNvPr id="11022" name="Google Shape;11022;p80"/>
            <p:cNvSpPr/>
            <p:nvPr/>
          </p:nvSpPr>
          <p:spPr>
            <a:xfrm>
              <a:off x="3123351" y="1562700"/>
              <a:ext cx="296781" cy="296545"/>
            </a:xfrm>
            <a:custGeom>
              <a:rect b="b" l="l" r="r" t="t"/>
              <a:pathLst>
                <a:path extrusionOk="0" h="11325" w="11334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80"/>
            <p:cNvSpPr/>
            <p:nvPr/>
          </p:nvSpPr>
          <p:spPr>
            <a:xfrm>
              <a:off x="3276979" y="1562465"/>
              <a:ext cx="99189" cy="33569"/>
            </a:xfrm>
            <a:custGeom>
              <a:rect b="b" l="l" r="r" t="t"/>
              <a:pathLst>
                <a:path extrusionOk="0" h="1282" w="3788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80"/>
            <p:cNvSpPr/>
            <p:nvPr/>
          </p:nvSpPr>
          <p:spPr>
            <a:xfrm>
              <a:off x="3130081" y="1800277"/>
              <a:ext cx="75963" cy="59230"/>
            </a:xfrm>
            <a:custGeom>
              <a:rect b="b" l="l" r="r" t="t"/>
              <a:pathLst>
                <a:path extrusionOk="0" h="2262" w="2901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80"/>
            <p:cNvSpPr/>
            <p:nvPr/>
          </p:nvSpPr>
          <p:spPr>
            <a:xfrm>
              <a:off x="3170799" y="1562465"/>
              <a:ext cx="249334" cy="296781"/>
            </a:xfrm>
            <a:custGeom>
              <a:rect b="b" l="l" r="r" t="t"/>
              <a:pathLst>
                <a:path extrusionOk="0" h="11334" w="9522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80"/>
            <p:cNvSpPr/>
            <p:nvPr/>
          </p:nvSpPr>
          <p:spPr>
            <a:xfrm>
              <a:off x="3123351" y="1793285"/>
              <a:ext cx="64206" cy="66222"/>
            </a:xfrm>
            <a:custGeom>
              <a:rect b="b" l="l" r="r" t="t"/>
              <a:pathLst>
                <a:path extrusionOk="0" h="2529" w="2452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80"/>
            <p:cNvSpPr/>
            <p:nvPr/>
          </p:nvSpPr>
          <p:spPr>
            <a:xfrm>
              <a:off x="3251998" y="1787787"/>
              <a:ext cx="131658" cy="11024"/>
            </a:xfrm>
            <a:custGeom>
              <a:rect b="b" l="l" r="r" t="t"/>
              <a:pathLst>
                <a:path extrusionOk="0" h="421" w="5028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80"/>
            <p:cNvSpPr/>
            <p:nvPr/>
          </p:nvSpPr>
          <p:spPr>
            <a:xfrm>
              <a:off x="3259304" y="1537432"/>
              <a:ext cx="74234" cy="70516"/>
            </a:xfrm>
            <a:custGeom>
              <a:rect b="b" l="l" r="r" t="t"/>
              <a:pathLst>
                <a:path extrusionOk="0" h="2693" w="2835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80"/>
            <p:cNvSpPr/>
            <p:nvPr/>
          </p:nvSpPr>
          <p:spPr>
            <a:xfrm>
              <a:off x="3283970" y="1500275"/>
              <a:ext cx="84944" cy="84944"/>
            </a:xfrm>
            <a:custGeom>
              <a:rect b="b" l="l" r="r" t="t"/>
              <a:pathLst>
                <a:path extrusionOk="0" h="3244" w="3244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80"/>
            <p:cNvSpPr/>
            <p:nvPr/>
          </p:nvSpPr>
          <p:spPr>
            <a:xfrm>
              <a:off x="3185803" y="1633662"/>
              <a:ext cx="171878" cy="19743"/>
            </a:xfrm>
            <a:custGeom>
              <a:rect b="b" l="l" r="r" t="t"/>
              <a:pathLst>
                <a:path extrusionOk="0" h="754" w="6564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80"/>
            <p:cNvSpPr/>
            <p:nvPr/>
          </p:nvSpPr>
          <p:spPr>
            <a:xfrm>
              <a:off x="3179047" y="1674851"/>
              <a:ext cx="186463" cy="10814"/>
            </a:xfrm>
            <a:custGeom>
              <a:rect b="b" l="l" r="r" t="t"/>
              <a:pathLst>
                <a:path extrusionOk="0" h="413" w="7121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80"/>
            <p:cNvSpPr/>
            <p:nvPr/>
          </p:nvSpPr>
          <p:spPr>
            <a:xfrm>
              <a:off x="3179047" y="1701847"/>
              <a:ext cx="185390" cy="10762"/>
            </a:xfrm>
            <a:custGeom>
              <a:rect b="b" l="l" r="r" t="t"/>
              <a:pathLst>
                <a:path extrusionOk="0" h="411" w="708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3" name="Google Shape;11033;p80"/>
          <p:cNvGrpSpPr/>
          <p:nvPr/>
        </p:nvGrpSpPr>
        <p:grpSpPr>
          <a:xfrm>
            <a:off x="2659458" y="1500275"/>
            <a:ext cx="332261" cy="359232"/>
            <a:chOff x="2659458" y="1500275"/>
            <a:chExt cx="332261" cy="359232"/>
          </a:xfrm>
        </p:grpSpPr>
        <p:sp>
          <p:nvSpPr>
            <p:cNvPr id="11034" name="Google Shape;11034;p80"/>
            <p:cNvSpPr/>
            <p:nvPr/>
          </p:nvSpPr>
          <p:spPr>
            <a:xfrm>
              <a:off x="2957234" y="1800015"/>
              <a:ext cx="34486" cy="59361"/>
            </a:xfrm>
            <a:custGeom>
              <a:rect b="b" l="l" r="r" t="t"/>
              <a:pathLst>
                <a:path extrusionOk="0" h="2267" w="1317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80"/>
            <p:cNvSpPr/>
            <p:nvPr/>
          </p:nvSpPr>
          <p:spPr>
            <a:xfrm>
              <a:off x="2974463" y="1800015"/>
              <a:ext cx="17256" cy="59492"/>
            </a:xfrm>
            <a:custGeom>
              <a:rect b="b" l="l" r="r" t="t"/>
              <a:pathLst>
                <a:path extrusionOk="0" h="2272" w="659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80"/>
            <p:cNvSpPr/>
            <p:nvPr/>
          </p:nvSpPr>
          <p:spPr>
            <a:xfrm>
              <a:off x="2659458" y="1500275"/>
              <a:ext cx="266066" cy="358970"/>
            </a:xfrm>
            <a:custGeom>
              <a:rect b="b" l="l" r="r" t="t"/>
              <a:pathLst>
                <a:path extrusionOk="0" h="13709" w="10161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80"/>
            <p:cNvSpPr/>
            <p:nvPr/>
          </p:nvSpPr>
          <p:spPr>
            <a:xfrm>
              <a:off x="2659458" y="1500275"/>
              <a:ext cx="92459" cy="92197"/>
            </a:xfrm>
            <a:custGeom>
              <a:rect b="b" l="l" r="r" t="t"/>
              <a:pathLst>
                <a:path extrusionOk="0" h="3521" w="3531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80"/>
            <p:cNvSpPr/>
            <p:nvPr/>
          </p:nvSpPr>
          <p:spPr>
            <a:xfrm>
              <a:off x="2659458" y="1500275"/>
              <a:ext cx="266066" cy="358970"/>
            </a:xfrm>
            <a:custGeom>
              <a:rect b="b" l="l" r="r" t="t"/>
              <a:pathLst>
                <a:path extrusionOk="0" h="13709" w="10161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80"/>
            <p:cNvSpPr/>
            <p:nvPr/>
          </p:nvSpPr>
          <p:spPr>
            <a:xfrm>
              <a:off x="2659458" y="1500275"/>
              <a:ext cx="79471" cy="79445"/>
            </a:xfrm>
            <a:custGeom>
              <a:rect b="b" l="l" r="r" t="t"/>
              <a:pathLst>
                <a:path extrusionOk="0" h="3034" w="3035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80"/>
            <p:cNvSpPr/>
            <p:nvPr/>
          </p:nvSpPr>
          <p:spPr>
            <a:xfrm>
              <a:off x="2710414" y="1744817"/>
              <a:ext cx="164154" cy="11024"/>
            </a:xfrm>
            <a:custGeom>
              <a:rect b="b" l="l" r="r" t="t"/>
              <a:pathLst>
                <a:path extrusionOk="0" h="421" w="6269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80"/>
            <p:cNvSpPr/>
            <p:nvPr/>
          </p:nvSpPr>
          <p:spPr>
            <a:xfrm>
              <a:off x="2785853" y="1811013"/>
              <a:ext cx="88715" cy="11024"/>
            </a:xfrm>
            <a:custGeom>
              <a:rect b="b" l="l" r="r" t="t"/>
              <a:pathLst>
                <a:path extrusionOk="0" h="421" w="3388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80"/>
            <p:cNvSpPr/>
            <p:nvPr/>
          </p:nvSpPr>
          <p:spPr>
            <a:xfrm>
              <a:off x="2710414" y="1717349"/>
              <a:ext cx="164154" cy="10998"/>
            </a:xfrm>
            <a:custGeom>
              <a:rect b="b" l="l" r="r" t="t"/>
              <a:pathLst>
                <a:path extrusionOk="0" h="420" w="6269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80"/>
            <p:cNvSpPr/>
            <p:nvPr/>
          </p:nvSpPr>
          <p:spPr>
            <a:xfrm>
              <a:off x="2710414" y="1689855"/>
              <a:ext cx="164154" cy="11024"/>
            </a:xfrm>
            <a:custGeom>
              <a:rect b="b" l="l" r="r" t="t"/>
              <a:pathLst>
                <a:path extrusionOk="0" h="421" w="6269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80"/>
            <p:cNvSpPr/>
            <p:nvPr/>
          </p:nvSpPr>
          <p:spPr>
            <a:xfrm>
              <a:off x="2709576" y="1662360"/>
              <a:ext cx="165830" cy="11050"/>
            </a:xfrm>
            <a:custGeom>
              <a:rect b="b" l="l" r="r" t="t"/>
              <a:pathLst>
                <a:path extrusionOk="0" h="422" w="6333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80"/>
            <p:cNvSpPr/>
            <p:nvPr/>
          </p:nvSpPr>
          <p:spPr>
            <a:xfrm>
              <a:off x="2774515" y="1581423"/>
              <a:ext cx="23357" cy="62242"/>
            </a:xfrm>
            <a:custGeom>
              <a:rect b="b" l="l" r="r" t="t"/>
              <a:pathLst>
                <a:path extrusionOk="0" h="2377" w="892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80"/>
            <p:cNvSpPr/>
            <p:nvPr/>
          </p:nvSpPr>
          <p:spPr>
            <a:xfrm>
              <a:off x="2773782" y="1635364"/>
              <a:ext cx="37183" cy="10814"/>
            </a:xfrm>
            <a:custGeom>
              <a:rect b="b" l="l" r="r" t="t"/>
              <a:pathLst>
                <a:path extrusionOk="0" h="413" w="142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80"/>
            <p:cNvSpPr/>
            <p:nvPr/>
          </p:nvSpPr>
          <p:spPr>
            <a:xfrm>
              <a:off x="2777866" y="1561103"/>
              <a:ext cx="20005" cy="17125"/>
            </a:xfrm>
            <a:custGeom>
              <a:rect b="b" l="l" r="r" t="t"/>
              <a:pathLst>
                <a:path extrusionOk="0" h="654" w="764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80"/>
            <p:cNvSpPr/>
            <p:nvPr/>
          </p:nvSpPr>
          <p:spPr>
            <a:xfrm>
              <a:off x="2957234" y="1582941"/>
              <a:ext cx="34486" cy="229852"/>
            </a:xfrm>
            <a:custGeom>
              <a:rect b="b" l="l" r="r" t="t"/>
              <a:pathLst>
                <a:path extrusionOk="0" h="8778" w="1317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80"/>
            <p:cNvSpPr/>
            <p:nvPr/>
          </p:nvSpPr>
          <p:spPr>
            <a:xfrm>
              <a:off x="2974463" y="1582941"/>
              <a:ext cx="17256" cy="229852"/>
            </a:xfrm>
            <a:custGeom>
              <a:rect b="b" l="l" r="r" t="t"/>
              <a:pathLst>
                <a:path extrusionOk="0" h="8778" w="659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80"/>
            <p:cNvSpPr/>
            <p:nvPr/>
          </p:nvSpPr>
          <p:spPr>
            <a:xfrm>
              <a:off x="2957234" y="1550210"/>
              <a:ext cx="34486" cy="40246"/>
            </a:xfrm>
            <a:custGeom>
              <a:rect b="b" l="l" r="r" t="t"/>
              <a:pathLst>
                <a:path extrusionOk="0" h="1537" w="1317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80"/>
            <p:cNvSpPr/>
            <p:nvPr/>
          </p:nvSpPr>
          <p:spPr>
            <a:xfrm>
              <a:off x="2974463" y="1550210"/>
              <a:ext cx="17256" cy="40246"/>
            </a:xfrm>
            <a:custGeom>
              <a:rect b="b" l="l" r="r" t="t"/>
              <a:pathLst>
                <a:path extrusionOk="0" h="1537" w="659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80"/>
            <p:cNvSpPr/>
            <p:nvPr/>
          </p:nvSpPr>
          <p:spPr>
            <a:xfrm>
              <a:off x="2957234" y="1500275"/>
              <a:ext cx="34486" cy="49961"/>
            </a:xfrm>
            <a:custGeom>
              <a:rect b="b" l="l" r="r" t="t"/>
              <a:pathLst>
                <a:path extrusionOk="0" h="1908" w="1317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80"/>
            <p:cNvSpPr/>
            <p:nvPr/>
          </p:nvSpPr>
          <p:spPr>
            <a:xfrm>
              <a:off x="2974463" y="1500275"/>
              <a:ext cx="17256" cy="49961"/>
            </a:xfrm>
            <a:custGeom>
              <a:rect b="b" l="l" r="r" t="t"/>
              <a:pathLst>
                <a:path extrusionOk="0" h="1908" w="659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4" name="Google Shape;11054;p80"/>
          <p:cNvGrpSpPr/>
          <p:nvPr/>
        </p:nvGrpSpPr>
        <p:grpSpPr>
          <a:xfrm>
            <a:off x="1750184" y="2413530"/>
            <a:ext cx="359730" cy="359441"/>
            <a:chOff x="1750184" y="2413530"/>
            <a:chExt cx="359730" cy="359441"/>
          </a:xfrm>
        </p:grpSpPr>
        <p:sp>
          <p:nvSpPr>
            <p:cNvPr id="11055" name="Google Shape;11055;p80"/>
            <p:cNvSpPr/>
            <p:nvPr/>
          </p:nvSpPr>
          <p:spPr>
            <a:xfrm>
              <a:off x="1867074" y="2496981"/>
              <a:ext cx="58000" cy="64965"/>
            </a:xfrm>
            <a:custGeom>
              <a:rect b="b" l="l" r="r" t="t"/>
              <a:pathLst>
                <a:path extrusionOk="0" h="2481" w="2215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80"/>
            <p:cNvSpPr/>
            <p:nvPr/>
          </p:nvSpPr>
          <p:spPr>
            <a:xfrm>
              <a:off x="1824863" y="2413530"/>
              <a:ext cx="285050" cy="285312"/>
            </a:xfrm>
            <a:custGeom>
              <a:rect b="b" l="l" r="r" t="t"/>
              <a:pathLst>
                <a:path extrusionOk="0" h="10896" w="10886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80"/>
            <p:cNvSpPr/>
            <p:nvPr/>
          </p:nvSpPr>
          <p:spPr>
            <a:xfrm>
              <a:off x="1893808" y="2482737"/>
              <a:ext cx="147160" cy="146898"/>
            </a:xfrm>
            <a:custGeom>
              <a:rect b="b" l="l" r="r" t="t"/>
              <a:pathLst>
                <a:path extrusionOk="0" h="5610" w="562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80"/>
            <p:cNvSpPr/>
            <p:nvPr/>
          </p:nvSpPr>
          <p:spPr>
            <a:xfrm>
              <a:off x="1787654" y="2492294"/>
              <a:ext cx="245065" cy="246767"/>
            </a:xfrm>
            <a:custGeom>
              <a:rect b="b" l="l" r="r" t="t"/>
              <a:pathLst>
                <a:path extrusionOk="0" h="9424" w="9359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80"/>
            <p:cNvSpPr/>
            <p:nvPr/>
          </p:nvSpPr>
          <p:spPr>
            <a:xfrm>
              <a:off x="1806141" y="2613871"/>
              <a:ext cx="106442" cy="106442"/>
            </a:xfrm>
            <a:custGeom>
              <a:rect b="b" l="l" r="r" t="t"/>
              <a:pathLst>
                <a:path extrusionOk="0" h="4065" w="4065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80"/>
            <p:cNvSpPr/>
            <p:nvPr/>
          </p:nvSpPr>
          <p:spPr>
            <a:xfrm>
              <a:off x="1923790" y="2515075"/>
              <a:ext cx="52972" cy="46321"/>
            </a:xfrm>
            <a:custGeom>
              <a:rect b="b" l="l" r="r" t="t"/>
              <a:pathLst>
                <a:path extrusionOk="0" h="1769" w="2023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80"/>
            <p:cNvSpPr/>
            <p:nvPr/>
          </p:nvSpPr>
          <p:spPr>
            <a:xfrm>
              <a:off x="1944215" y="2537882"/>
              <a:ext cx="55277" cy="46766"/>
            </a:xfrm>
            <a:custGeom>
              <a:rect b="b" l="l" r="r" t="t"/>
              <a:pathLst>
                <a:path extrusionOk="0" h="1786" w="2111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80"/>
            <p:cNvSpPr/>
            <p:nvPr/>
          </p:nvSpPr>
          <p:spPr>
            <a:xfrm>
              <a:off x="1968252" y="2560611"/>
              <a:ext cx="53993" cy="46243"/>
            </a:xfrm>
            <a:custGeom>
              <a:rect b="b" l="l" r="r" t="t"/>
              <a:pathLst>
                <a:path extrusionOk="0" h="1766" w="2062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80"/>
            <p:cNvSpPr/>
            <p:nvPr/>
          </p:nvSpPr>
          <p:spPr>
            <a:xfrm>
              <a:off x="1792630" y="2614945"/>
              <a:ext cx="116707" cy="115869"/>
            </a:xfrm>
            <a:custGeom>
              <a:rect b="b" l="l" r="r" t="t"/>
              <a:pathLst>
                <a:path extrusionOk="0" h="4425" w="4457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80"/>
            <p:cNvSpPr/>
            <p:nvPr/>
          </p:nvSpPr>
          <p:spPr>
            <a:xfrm>
              <a:off x="1750184" y="2637621"/>
              <a:ext cx="135900" cy="135350"/>
            </a:xfrm>
            <a:custGeom>
              <a:rect b="b" l="l" r="r" t="t"/>
              <a:pathLst>
                <a:path extrusionOk="0" h="5169" w="519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80"/>
            <p:cNvSpPr/>
            <p:nvPr/>
          </p:nvSpPr>
          <p:spPr>
            <a:xfrm>
              <a:off x="1750184" y="2665586"/>
              <a:ext cx="107673" cy="107385"/>
            </a:xfrm>
            <a:custGeom>
              <a:rect b="b" l="l" r="r" t="t"/>
              <a:pathLst>
                <a:path extrusionOk="0" h="4101" w="4112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6" name="Google Shape;11066;p80"/>
          <p:cNvGrpSpPr/>
          <p:nvPr/>
        </p:nvGrpSpPr>
        <p:grpSpPr>
          <a:xfrm>
            <a:off x="2230050" y="1500223"/>
            <a:ext cx="316524" cy="359284"/>
            <a:chOff x="2230050" y="1500223"/>
            <a:chExt cx="316524" cy="359284"/>
          </a:xfrm>
        </p:grpSpPr>
        <p:sp>
          <p:nvSpPr>
            <p:cNvPr id="11067" name="Google Shape;11067;p80"/>
            <p:cNvSpPr/>
            <p:nvPr/>
          </p:nvSpPr>
          <p:spPr>
            <a:xfrm>
              <a:off x="2230050" y="1584958"/>
              <a:ext cx="189632" cy="274550"/>
            </a:xfrm>
            <a:custGeom>
              <a:rect b="b" l="l" r="r" t="t"/>
              <a:pathLst>
                <a:path extrusionOk="0" h="10485" w="7242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80"/>
            <p:cNvSpPr/>
            <p:nvPr/>
          </p:nvSpPr>
          <p:spPr>
            <a:xfrm>
              <a:off x="2230050" y="1849243"/>
              <a:ext cx="189632" cy="10265"/>
            </a:xfrm>
            <a:custGeom>
              <a:rect b="b" l="l" r="r" t="t"/>
              <a:pathLst>
                <a:path extrusionOk="0" h="392" w="7242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80"/>
            <p:cNvSpPr/>
            <p:nvPr/>
          </p:nvSpPr>
          <p:spPr>
            <a:xfrm>
              <a:off x="2266028" y="1585193"/>
              <a:ext cx="117675" cy="37759"/>
            </a:xfrm>
            <a:custGeom>
              <a:rect b="b" l="l" r="r" t="t"/>
              <a:pathLst>
                <a:path extrusionOk="0" h="1442" w="4494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80"/>
            <p:cNvSpPr/>
            <p:nvPr/>
          </p:nvSpPr>
          <p:spPr>
            <a:xfrm>
              <a:off x="2248039" y="1603680"/>
              <a:ext cx="153654" cy="229852"/>
            </a:xfrm>
            <a:custGeom>
              <a:rect b="b" l="l" r="r" t="t"/>
              <a:pathLst>
                <a:path extrusionOk="0" h="8778" w="5868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80"/>
            <p:cNvSpPr/>
            <p:nvPr/>
          </p:nvSpPr>
          <p:spPr>
            <a:xfrm>
              <a:off x="2248039" y="1603680"/>
              <a:ext cx="153654" cy="229852"/>
            </a:xfrm>
            <a:custGeom>
              <a:rect b="b" l="l" r="r" t="t"/>
              <a:pathLst>
                <a:path extrusionOk="0" h="8778" w="5868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80"/>
            <p:cNvSpPr/>
            <p:nvPr/>
          </p:nvSpPr>
          <p:spPr>
            <a:xfrm>
              <a:off x="2266028" y="1603680"/>
              <a:ext cx="117675" cy="19272"/>
            </a:xfrm>
            <a:custGeom>
              <a:rect b="b" l="l" r="r" t="t"/>
              <a:pathLst>
                <a:path extrusionOk="0" h="736" w="4494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80"/>
            <p:cNvSpPr/>
            <p:nvPr/>
          </p:nvSpPr>
          <p:spPr>
            <a:xfrm>
              <a:off x="2275272" y="1546466"/>
              <a:ext cx="99189" cy="67243"/>
            </a:xfrm>
            <a:custGeom>
              <a:rect b="b" l="l" r="r" t="t"/>
              <a:pathLst>
                <a:path extrusionOk="0" h="2568" w="3788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80"/>
            <p:cNvSpPr/>
            <p:nvPr/>
          </p:nvSpPr>
          <p:spPr>
            <a:xfrm>
              <a:off x="2275272" y="1599935"/>
              <a:ext cx="99189" cy="13773"/>
            </a:xfrm>
            <a:custGeom>
              <a:rect b="b" l="l" r="r" t="t"/>
              <a:pathLst>
                <a:path extrusionOk="0" h="526" w="3788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80"/>
            <p:cNvSpPr/>
            <p:nvPr/>
          </p:nvSpPr>
          <p:spPr>
            <a:xfrm>
              <a:off x="2272156" y="1710070"/>
              <a:ext cx="105395" cy="10814"/>
            </a:xfrm>
            <a:custGeom>
              <a:rect b="b" l="l" r="r" t="t"/>
              <a:pathLst>
                <a:path extrusionOk="0" h="413" w="4025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80"/>
            <p:cNvSpPr/>
            <p:nvPr/>
          </p:nvSpPr>
          <p:spPr>
            <a:xfrm>
              <a:off x="2272156" y="1730808"/>
              <a:ext cx="105395" cy="10814"/>
            </a:xfrm>
            <a:custGeom>
              <a:rect b="b" l="l" r="r" t="t"/>
              <a:pathLst>
                <a:path extrusionOk="0" h="413" w="4025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80"/>
            <p:cNvSpPr/>
            <p:nvPr/>
          </p:nvSpPr>
          <p:spPr>
            <a:xfrm>
              <a:off x="2272156" y="1751547"/>
              <a:ext cx="105395" cy="10814"/>
            </a:xfrm>
            <a:custGeom>
              <a:rect b="b" l="l" r="r" t="t"/>
              <a:pathLst>
                <a:path extrusionOk="0" h="413" w="4025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80"/>
            <p:cNvSpPr/>
            <p:nvPr/>
          </p:nvSpPr>
          <p:spPr>
            <a:xfrm>
              <a:off x="2272156" y="1772285"/>
              <a:ext cx="105395" cy="11050"/>
            </a:xfrm>
            <a:custGeom>
              <a:rect b="b" l="l" r="r" t="t"/>
              <a:pathLst>
                <a:path extrusionOk="0" h="422" w="4025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80"/>
            <p:cNvSpPr/>
            <p:nvPr/>
          </p:nvSpPr>
          <p:spPr>
            <a:xfrm>
              <a:off x="2382918" y="1500223"/>
              <a:ext cx="163656" cy="137209"/>
            </a:xfrm>
            <a:custGeom>
              <a:rect b="b" l="l" r="r" t="t"/>
              <a:pathLst>
                <a:path extrusionOk="0" h="5240" w="625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80"/>
            <p:cNvSpPr/>
            <p:nvPr/>
          </p:nvSpPr>
          <p:spPr>
            <a:xfrm>
              <a:off x="2427380" y="1560396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80"/>
            <p:cNvSpPr/>
            <p:nvPr/>
          </p:nvSpPr>
          <p:spPr>
            <a:xfrm>
              <a:off x="2448878" y="1560396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80"/>
            <p:cNvSpPr/>
            <p:nvPr/>
          </p:nvSpPr>
          <p:spPr>
            <a:xfrm>
              <a:off x="2470114" y="1560396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80"/>
            <p:cNvSpPr/>
            <p:nvPr/>
          </p:nvSpPr>
          <p:spPr>
            <a:xfrm>
              <a:off x="2491455" y="1560396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80"/>
            <p:cNvSpPr/>
            <p:nvPr/>
          </p:nvSpPr>
          <p:spPr>
            <a:xfrm>
              <a:off x="2310229" y="1645393"/>
              <a:ext cx="20005" cy="49490"/>
            </a:xfrm>
            <a:custGeom>
              <a:rect b="b" l="l" r="r" t="t"/>
              <a:pathLst>
                <a:path extrusionOk="0" h="1890" w="764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80"/>
            <p:cNvSpPr/>
            <p:nvPr/>
          </p:nvSpPr>
          <p:spPr>
            <a:xfrm>
              <a:off x="2308893" y="1686110"/>
              <a:ext cx="31946" cy="11050"/>
            </a:xfrm>
            <a:custGeom>
              <a:rect b="b" l="l" r="r" t="t"/>
              <a:pathLst>
                <a:path extrusionOk="0" h="422" w="122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80"/>
            <p:cNvSpPr/>
            <p:nvPr/>
          </p:nvSpPr>
          <p:spPr>
            <a:xfrm>
              <a:off x="2311983" y="1627063"/>
              <a:ext cx="18251" cy="15606"/>
            </a:xfrm>
            <a:custGeom>
              <a:rect b="b" l="l" r="r" t="t"/>
              <a:pathLst>
                <a:path extrusionOk="0" h="596" w="697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7" name="Google Shape;11087;p80"/>
          <p:cNvGrpSpPr/>
          <p:nvPr/>
        </p:nvGrpSpPr>
        <p:grpSpPr>
          <a:xfrm>
            <a:off x="2690042" y="4262767"/>
            <a:ext cx="359389" cy="359232"/>
            <a:chOff x="2690042" y="4262767"/>
            <a:chExt cx="359389" cy="359232"/>
          </a:xfrm>
        </p:grpSpPr>
        <p:sp>
          <p:nvSpPr>
            <p:cNvPr id="11088" name="Google Shape;11088;p80"/>
            <p:cNvSpPr/>
            <p:nvPr/>
          </p:nvSpPr>
          <p:spPr>
            <a:xfrm>
              <a:off x="2690042" y="4262767"/>
              <a:ext cx="205002" cy="173214"/>
            </a:xfrm>
            <a:custGeom>
              <a:rect b="b" l="l" r="r" t="t"/>
              <a:pathLst>
                <a:path extrusionOk="0" h="6615" w="7829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80"/>
            <p:cNvSpPr/>
            <p:nvPr/>
          </p:nvSpPr>
          <p:spPr>
            <a:xfrm>
              <a:off x="2729293" y="4277456"/>
              <a:ext cx="124038" cy="125086"/>
            </a:xfrm>
            <a:custGeom>
              <a:rect b="b" l="l" r="r" t="t"/>
              <a:pathLst>
                <a:path extrusionOk="0" h="4777" w="4737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80"/>
            <p:cNvSpPr/>
            <p:nvPr/>
          </p:nvSpPr>
          <p:spPr>
            <a:xfrm>
              <a:off x="2762365" y="4322285"/>
              <a:ext cx="37261" cy="45981"/>
            </a:xfrm>
            <a:custGeom>
              <a:rect b="b" l="l" r="r" t="t"/>
              <a:pathLst>
                <a:path extrusionOk="0" h="1756" w="1423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80"/>
            <p:cNvSpPr/>
            <p:nvPr/>
          </p:nvSpPr>
          <p:spPr>
            <a:xfrm>
              <a:off x="2795594" y="4322285"/>
              <a:ext cx="26761" cy="45536"/>
            </a:xfrm>
            <a:custGeom>
              <a:rect b="b" l="l" r="r" t="t"/>
              <a:pathLst>
                <a:path extrusionOk="0" h="1739" w="1022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80"/>
            <p:cNvSpPr/>
            <p:nvPr/>
          </p:nvSpPr>
          <p:spPr>
            <a:xfrm>
              <a:off x="2753122" y="4328439"/>
              <a:ext cx="296309" cy="293560"/>
            </a:xfrm>
            <a:custGeom>
              <a:rect b="b" l="l" r="r" t="t"/>
              <a:pathLst>
                <a:path extrusionOk="0" h="11211" w="11316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80"/>
            <p:cNvSpPr/>
            <p:nvPr/>
          </p:nvSpPr>
          <p:spPr>
            <a:xfrm>
              <a:off x="2753122" y="4543103"/>
              <a:ext cx="81985" cy="78895"/>
            </a:xfrm>
            <a:custGeom>
              <a:rect b="b" l="l" r="r" t="t"/>
              <a:pathLst>
                <a:path extrusionOk="0" h="3013" w="3131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80"/>
            <p:cNvSpPr/>
            <p:nvPr/>
          </p:nvSpPr>
          <p:spPr>
            <a:xfrm>
              <a:off x="2926990" y="4373241"/>
              <a:ext cx="70726" cy="73711"/>
            </a:xfrm>
            <a:custGeom>
              <a:rect b="b" l="l" r="r" t="t"/>
              <a:pathLst>
                <a:path extrusionOk="0" h="2815" w="2701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5" name="Google Shape;11095;p80"/>
          <p:cNvGrpSpPr/>
          <p:nvPr/>
        </p:nvGrpSpPr>
        <p:grpSpPr>
          <a:xfrm>
            <a:off x="2689440" y="2882162"/>
            <a:ext cx="222337" cy="366721"/>
            <a:chOff x="2689440" y="2882162"/>
            <a:chExt cx="222337" cy="366721"/>
          </a:xfrm>
        </p:grpSpPr>
        <p:sp>
          <p:nvSpPr>
            <p:cNvPr id="11096" name="Google Shape;11096;p80"/>
            <p:cNvSpPr/>
            <p:nvPr/>
          </p:nvSpPr>
          <p:spPr>
            <a:xfrm>
              <a:off x="2689440" y="3022566"/>
              <a:ext cx="30741" cy="46976"/>
            </a:xfrm>
            <a:custGeom>
              <a:rect b="b" l="l" r="r" t="t"/>
              <a:pathLst>
                <a:path extrusionOk="0" h="1794" w="1174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80"/>
            <p:cNvSpPr/>
            <p:nvPr/>
          </p:nvSpPr>
          <p:spPr>
            <a:xfrm>
              <a:off x="2719422" y="3061268"/>
              <a:ext cx="162635" cy="187616"/>
            </a:xfrm>
            <a:custGeom>
              <a:rect b="b" l="l" r="r" t="t"/>
              <a:pathLst>
                <a:path extrusionOk="0" h="7165" w="6211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80"/>
            <p:cNvSpPr/>
            <p:nvPr/>
          </p:nvSpPr>
          <p:spPr>
            <a:xfrm>
              <a:off x="2761867" y="3061268"/>
              <a:ext cx="96701" cy="86227"/>
            </a:xfrm>
            <a:custGeom>
              <a:rect b="b" l="l" r="r" t="t"/>
              <a:pathLst>
                <a:path extrusionOk="0" h="3293" w="3693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80"/>
            <p:cNvSpPr/>
            <p:nvPr/>
          </p:nvSpPr>
          <p:spPr>
            <a:xfrm>
              <a:off x="2722407" y="3171690"/>
              <a:ext cx="159650" cy="77193"/>
            </a:xfrm>
            <a:custGeom>
              <a:rect b="b" l="l" r="r" t="t"/>
              <a:pathLst>
                <a:path extrusionOk="0" h="2948" w="6097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80"/>
            <p:cNvSpPr/>
            <p:nvPr/>
          </p:nvSpPr>
          <p:spPr>
            <a:xfrm>
              <a:off x="2708659" y="2882162"/>
              <a:ext cx="203117" cy="254335"/>
            </a:xfrm>
            <a:custGeom>
              <a:rect b="b" l="l" r="r" t="t"/>
              <a:pathLst>
                <a:path extrusionOk="0" h="9713" w="7757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80"/>
            <p:cNvSpPr/>
            <p:nvPr/>
          </p:nvSpPr>
          <p:spPr>
            <a:xfrm>
              <a:off x="2708659" y="3091512"/>
              <a:ext cx="40246" cy="11260"/>
            </a:xfrm>
            <a:custGeom>
              <a:rect b="b" l="l" r="r" t="t"/>
              <a:pathLst>
                <a:path extrusionOk="0" h="430" w="1537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80"/>
            <p:cNvSpPr/>
            <p:nvPr/>
          </p:nvSpPr>
          <p:spPr>
            <a:xfrm>
              <a:off x="2755871" y="2907641"/>
              <a:ext cx="127181" cy="127181"/>
            </a:xfrm>
            <a:custGeom>
              <a:rect b="b" l="l" r="r" t="t"/>
              <a:pathLst>
                <a:path extrusionOk="0" h="4857" w="4857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80"/>
            <p:cNvSpPr/>
            <p:nvPr/>
          </p:nvSpPr>
          <p:spPr>
            <a:xfrm>
              <a:off x="2788602" y="2927122"/>
              <a:ext cx="84028" cy="60985"/>
            </a:xfrm>
            <a:custGeom>
              <a:rect b="b" l="l" r="r" t="t"/>
              <a:pathLst>
                <a:path extrusionOk="0" h="2329" w="3209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80"/>
            <p:cNvSpPr/>
            <p:nvPr/>
          </p:nvSpPr>
          <p:spPr>
            <a:xfrm>
              <a:off x="2777369" y="2969385"/>
              <a:ext cx="44017" cy="39696"/>
            </a:xfrm>
            <a:custGeom>
              <a:rect b="b" l="l" r="r" t="t"/>
              <a:pathLst>
                <a:path extrusionOk="0" h="1516" w="1681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05" name="Google Shape;11105;p80"/>
          <p:cNvSpPr/>
          <p:nvPr/>
        </p:nvSpPr>
        <p:spPr>
          <a:xfrm>
            <a:off x="2637986" y="2280903"/>
            <a:ext cx="303039" cy="21000"/>
          </a:xfrm>
          <a:custGeom>
            <a:rect b="b" l="l" r="r" t="t"/>
            <a:pathLst>
              <a:path extrusionOk="0" h="802" w="11573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06" name="Google Shape;11106;p80"/>
          <p:cNvGrpSpPr/>
          <p:nvPr/>
        </p:nvGrpSpPr>
        <p:grpSpPr>
          <a:xfrm>
            <a:off x="2637986" y="1980142"/>
            <a:ext cx="359232" cy="322023"/>
            <a:chOff x="2637986" y="1980142"/>
            <a:chExt cx="359232" cy="322023"/>
          </a:xfrm>
        </p:grpSpPr>
        <p:sp>
          <p:nvSpPr>
            <p:cNvPr id="11107" name="Google Shape;11107;p80"/>
            <p:cNvSpPr/>
            <p:nvPr/>
          </p:nvSpPr>
          <p:spPr>
            <a:xfrm>
              <a:off x="2637986" y="2064065"/>
              <a:ext cx="303039" cy="238100"/>
            </a:xfrm>
            <a:custGeom>
              <a:rect b="b" l="l" r="r" t="t"/>
              <a:pathLst>
                <a:path extrusionOk="0" h="9093" w="11573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80"/>
            <p:cNvSpPr/>
            <p:nvPr/>
          </p:nvSpPr>
          <p:spPr>
            <a:xfrm>
              <a:off x="2638222" y="2064065"/>
              <a:ext cx="122441" cy="39749"/>
            </a:xfrm>
            <a:custGeom>
              <a:rect b="b" l="l" r="r" t="t"/>
              <a:pathLst>
                <a:path extrusionOk="0" h="1518" w="4676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80"/>
            <p:cNvSpPr/>
            <p:nvPr/>
          </p:nvSpPr>
          <p:spPr>
            <a:xfrm>
              <a:off x="2918742" y="2110019"/>
              <a:ext cx="22022" cy="192146"/>
            </a:xfrm>
            <a:custGeom>
              <a:rect b="b" l="l" r="r" t="t"/>
              <a:pathLst>
                <a:path extrusionOk="0" h="7338" w="841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80"/>
            <p:cNvSpPr/>
            <p:nvPr/>
          </p:nvSpPr>
          <p:spPr>
            <a:xfrm>
              <a:off x="2835814" y="2103787"/>
              <a:ext cx="105211" cy="49149"/>
            </a:xfrm>
            <a:custGeom>
              <a:rect b="b" l="l" r="r" t="t"/>
              <a:pathLst>
                <a:path extrusionOk="0" h="1877" w="4018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80"/>
            <p:cNvSpPr/>
            <p:nvPr/>
          </p:nvSpPr>
          <p:spPr>
            <a:xfrm>
              <a:off x="2842072" y="1980142"/>
              <a:ext cx="155146" cy="154884"/>
            </a:xfrm>
            <a:custGeom>
              <a:rect b="b" l="l" r="r" t="t"/>
              <a:pathLst>
                <a:path extrusionOk="0" h="5915" w="5925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80"/>
            <p:cNvSpPr/>
            <p:nvPr/>
          </p:nvSpPr>
          <p:spPr>
            <a:xfrm>
              <a:off x="2885277" y="2043326"/>
              <a:ext cx="66719" cy="47997"/>
            </a:xfrm>
            <a:custGeom>
              <a:rect b="b" l="l" r="r" t="t"/>
              <a:pathLst>
                <a:path extrusionOk="0" h="1833" w="2548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80"/>
            <p:cNvSpPr/>
            <p:nvPr/>
          </p:nvSpPr>
          <p:spPr>
            <a:xfrm>
              <a:off x="2723166" y="2183232"/>
              <a:ext cx="33255" cy="33229"/>
            </a:xfrm>
            <a:custGeom>
              <a:rect b="b" l="l" r="r" t="t"/>
              <a:pathLst>
                <a:path extrusionOk="0" h="1269" w="127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80"/>
            <p:cNvSpPr/>
            <p:nvPr/>
          </p:nvSpPr>
          <p:spPr>
            <a:xfrm>
              <a:off x="2770613" y="2177734"/>
              <a:ext cx="91962" cy="10762"/>
            </a:xfrm>
            <a:custGeom>
              <a:rect b="b" l="l" r="r" t="t"/>
              <a:pathLst>
                <a:path extrusionOk="0" h="411" w="3512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80"/>
            <p:cNvSpPr/>
            <p:nvPr/>
          </p:nvSpPr>
          <p:spPr>
            <a:xfrm>
              <a:off x="2770613" y="2194204"/>
              <a:ext cx="92800" cy="11050"/>
            </a:xfrm>
            <a:custGeom>
              <a:rect b="b" l="l" r="r" t="t"/>
              <a:pathLst>
                <a:path extrusionOk="0" h="422" w="3544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80"/>
            <p:cNvSpPr/>
            <p:nvPr/>
          </p:nvSpPr>
          <p:spPr>
            <a:xfrm>
              <a:off x="2770613" y="2210962"/>
              <a:ext cx="91962" cy="10762"/>
            </a:xfrm>
            <a:custGeom>
              <a:rect b="b" l="l" r="r" t="t"/>
              <a:pathLst>
                <a:path extrusionOk="0" h="411" w="3512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80"/>
            <p:cNvSpPr/>
            <p:nvPr/>
          </p:nvSpPr>
          <p:spPr>
            <a:xfrm>
              <a:off x="2909420" y="2057780"/>
              <a:ext cx="20686" cy="10814"/>
            </a:xfrm>
            <a:custGeom>
              <a:rect b="b" l="l" r="r" t="t"/>
              <a:pathLst>
                <a:path extrusionOk="0" h="413" w="79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80"/>
            <p:cNvSpPr/>
            <p:nvPr/>
          </p:nvSpPr>
          <p:spPr>
            <a:xfrm>
              <a:off x="2914264" y="2058016"/>
              <a:ext cx="10762" cy="18827"/>
            </a:xfrm>
            <a:custGeom>
              <a:rect b="b" l="l" r="r" t="t"/>
              <a:pathLst>
                <a:path extrusionOk="0" h="719" w="411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80"/>
            <p:cNvSpPr/>
            <p:nvPr/>
          </p:nvSpPr>
          <p:spPr>
            <a:xfrm>
              <a:off x="2898265" y="2004363"/>
              <a:ext cx="40744" cy="38989"/>
            </a:xfrm>
            <a:custGeom>
              <a:rect b="b" l="l" r="r" t="t"/>
              <a:pathLst>
                <a:path extrusionOk="0" h="1489" w="1556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0" name="Google Shape;11120;p80"/>
          <p:cNvGrpSpPr/>
          <p:nvPr/>
        </p:nvGrpSpPr>
        <p:grpSpPr>
          <a:xfrm>
            <a:off x="1306531" y="3346972"/>
            <a:ext cx="323018" cy="359075"/>
            <a:chOff x="1306531" y="3346972"/>
            <a:chExt cx="323018" cy="359075"/>
          </a:xfrm>
        </p:grpSpPr>
        <p:sp>
          <p:nvSpPr>
            <p:cNvPr id="11121" name="Google Shape;11121;p80"/>
            <p:cNvSpPr/>
            <p:nvPr/>
          </p:nvSpPr>
          <p:spPr>
            <a:xfrm>
              <a:off x="1314020" y="3592614"/>
              <a:ext cx="98194" cy="97880"/>
            </a:xfrm>
            <a:custGeom>
              <a:rect b="b" l="l" r="r" t="t"/>
              <a:pathLst>
                <a:path extrusionOk="0" h="3738" w="375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80"/>
            <p:cNvSpPr/>
            <p:nvPr/>
          </p:nvSpPr>
          <p:spPr>
            <a:xfrm>
              <a:off x="1444657" y="3534326"/>
              <a:ext cx="170909" cy="171721"/>
            </a:xfrm>
            <a:custGeom>
              <a:rect b="b" l="l" r="r" t="t"/>
              <a:pathLst>
                <a:path extrusionOk="0" h="6558" w="6527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80"/>
            <p:cNvSpPr/>
            <p:nvPr/>
          </p:nvSpPr>
          <p:spPr>
            <a:xfrm>
              <a:off x="1503364" y="3585125"/>
              <a:ext cx="36240" cy="39723"/>
            </a:xfrm>
            <a:custGeom>
              <a:rect b="b" l="l" r="r" t="t"/>
              <a:pathLst>
                <a:path extrusionOk="0" h="1517" w="1384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80"/>
            <p:cNvSpPr/>
            <p:nvPr/>
          </p:nvSpPr>
          <p:spPr>
            <a:xfrm>
              <a:off x="1492628" y="3619584"/>
              <a:ext cx="57476" cy="41241"/>
            </a:xfrm>
            <a:custGeom>
              <a:rect b="b" l="l" r="r" t="t"/>
              <a:pathLst>
                <a:path extrusionOk="0" h="1575" w="2195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80"/>
            <p:cNvSpPr/>
            <p:nvPr/>
          </p:nvSpPr>
          <p:spPr>
            <a:xfrm>
              <a:off x="1306531" y="3459463"/>
              <a:ext cx="200368" cy="202122"/>
            </a:xfrm>
            <a:custGeom>
              <a:rect b="b" l="l" r="r" t="t"/>
              <a:pathLst>
                <a:path extrusionOk="0" h="7719" w="7652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80"/>
            <p:cNvSpPr/>
            <p:nvPr/>
          </p:nvSpPr>
          <p:spPr>
            <a:xfrm>
              <a:off x="1470633" y="3462710"/>
              <a:ext cx="33019" cy="32993"/>
            </a:xfrm>
            <a:custGeom>
              <a:rect b="b" l="l" r="r" t="t"/>
              <a:pathLst>
                <a:path extrusionOk="0" h="1260" w="1261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80"/>
            <p:cNvSpPr/>
            <p:nvPr/>
          </p:nvSpPr>
          <p:spPr>
            <a:xfrm>
              <a:off x="1450156" y="3346972"/>
              <a:ext cx="179393" cy="158995"/>
            </a:xfrm>
            <a:custGeom>
              <a:rect b="b" l="l" r="r" t="t"/>
              <a:pathLst>
                <a:path extrusionOk="0" h="6072" w="6851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80"/>
            <p:cNvSpPr/>
            <p:nvPr/>
          </p:nvSpPr>
          <p:spPr>
            <a:xfrm>
              <a:off x="1511272" y="3631551"/>
              <a:ext cx="19613" cy="10814"/>
            </a:xfrm>
            <a:custGeom>
              <a:rect b="b" l="l" r="r" t="t"/>
              <a:pathLst>
                <a:path extrusionOk="0" h="413" w="749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80"/>
            <p:cNvSpPr/>
            <p:nvPr/>
          </p:nvSpPr>
          <p:spPr>
            <a:xfrm>
              <a:off x="1516116" y="3631760"/>
              <a:ext cx="10762" cy="18827"/>
            </a:xfrm>
            <a:custGeom>
              <a:rect b="b" l="l" r="r" t="t"/>
              <a:pathLst>
                <a:path extrusionOk="0" h="719" w="411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0" name="Google Shape;11130;p80"/>
          <p:cNvGrpSpPr/>
          <p:nvPr/>
        </p:nvGrpSpPr>
        <p:grpSpPr>
          <a:xfrm>
            <a:off x="1308024" y="2413975"/>
            <a:ext cx="360253" cy="357111"/>
            <a:chOff x="1308024" y="2413975"/>
            <a:chExt cx="360253" cy="357111"/>
          </a:xfrm>
        </p:grpSpPr>
        <p:sp>
          <p:nvSpPr>
            <p:cNvPr id="11131" name="Google Shape;11131;p80"/>
            <p:cNvSpPr/>
            <p:nvPr/>
          </p:nvSpPr>
          <p:spPr>
            <a:xfrm>
              <a:off x="1403939" y="2569173"/>
              <a:ext cx="212622" cy="201913"/>
            </a:xfrm>
            <a:custGeom>
              <a:rect b="b" l="l" r="r" t="t"/>
              <a:pathLst>
                <a:path extrusionOk="0" h="7711" w="812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80"/>
            <p:cNvSpPr/>
            <p:nvPr/>
          </p:nvSpPr>
          <p:spPr>
            <a:xfrm>
              <a:off x="1422426" y="2593080"/>
              <a:ext cx="140928" cy="170700"/>
            </a:xfrm>
            <a:custGeom>
              <a:rect b="b" l="l" r="r" t="t"/>
              <a:pathLst>
                <a:path extrusionOk="0" h="6519" w="5382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80"/>
            <p:cNvSpPr/>
            <p:nvPr/>
          </p:nvSpPr>
          <p:spPr>
            <a:xfrm>
              <a:off x="1464139" y="2613138"/>
              <a:ext cx="152161" cy="157896"/>
            </a:xfrm>
            <a:custGeom>
              <a:rect b="b" l="l" r="r" t="t"/>
              <a:pathLst>
                <a:path extrusionOk="0" h="6030" w="5811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80"/>
            <p:cNvSpPr/>
            <p:nvPr/>
          </p:nvSpPr>
          <p:spPr>
            <a:xfrm>
              <a:off x="1537850" y="2569671"/>
              <a:ext cx="78712" cy="78215"/>
            </a:xfrm>
            <a:custGeom>
              <a:rect b="b" l="l" r="r" t="t"/>
              <a:pathLst>
                <a:path extrusionOk="0" h="2987" w="3006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80"/>
            <p:cNvSpPr/>
            <p:nvPr/>
          </p:nvSpPr>
          <p:spPr>
            <a:xfrm>
              <a:off x="1548088" y="2554667"/>
              <a:ext cx="83216" cy="82666"/>
            </a:xfrm>
            <a:custGeom>
              <a:rect b="b" l="l" r="r" t="t"/>
              <a:pathLst>
                <a:path extrusionOk="0" h="3157" w="3178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80"/>
            <p:cNvSpPr/>
            <p:nvPr/>
          </p:nvSpPr>
          <p:spPr>
            <a:xfrm>
              <a:off x="1594802" y="2603397"/>
              <a:ext cx="36502" cy="33936"/>
            </a:xfrm>
            <a:custGeom>
              <a:rect b="b" l="l" r="r" t="t"/>
              <a:pathLst>
                <a:path extrusionOk="0" h="1296" w="1394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80"/>
            <p:cNvSpPr/>
            <p:nvPr/>
          </p:nvSpPr>
          <p:spPr>
            <a:xfrm>
              <a:off x="1566810" y="2518531"/>
              <a:ext cx="101205" cy="99817"/>
            </a:xfrm>
            <a:custGeom>
              <a:rect b="b" l="l" r="r" t="t"/>
              <a:pathLst>
                <a:path extrusionOk="0" h="3812" w="3865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80"/>
            <p:cNvSpPr/>
            <p:nvPr/>
          </p:nvSpPr>
          <p:spPr>
            <a:xfrm>
              <a:off x="1616771" y="2567654"/>
              <a:ext cx="51506" cy="50930"/>
            </a:xfrm>
            <a:custGeom>
              <a:rect b="b" l="l" r="r" t="t"/>
              <a:pathLst>
                <a:path extrusionOk="0" h="1945" w="1967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80"/>
            <p:cNvSpPr/>
            <p:nvPr/>
          </p:nvSpPr>
          <p:spPr>
            <a:xfrm>
              <a:off x="1409203" y="2654379"/>
              <a:ext cx="84237" cy="77612"/>
            </a:xfrm>
            <a:custGeom>
              <a:rect b="b" l="l" r="r" t="t"/>
              <a:pathLst>
                <a:path extrusionOk="0" h="2964" w="3217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80"/>
            <p:cNvSpPr/>
            <p:nvPr/>
          </p:nvSpPr>
          <p:spPr>
            <a:xfrm>
              <a:off x="1428422" y="2665351"/>
              <a:ext cx="86987" cy="80152"/>
            </a:xfrm>
            <a:custGeom>
              <a:rect b="b" l="l" r="r" t="t"/>
              <a:pathLst>
                <a:path extrusionOk="0" h="3061" w="3322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80"/>
            <p:cNvSpPr/>
            <p:nvPr/>
          </p:nvSpPr>
          <p:spPr>
            <a:xfrm>
              <a:off x="1447171" y="2687084"/>
              <a:ext cx="78974" cy="72218"/>
            </a:xfrm>
            <a:custGeom>
              <a:rect b="b" l="l" r="r" t="t"/>
              <a:pathLst>
                <a:path extrusionOk="0" h="2758" w="3016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80"/>
            <p:cNvSpPr/>
            <p:nvPr/>
          </p:nvSpPr>
          <p:spPr>
            <a:xfrm>
              <a:off x="1482756" y="2624502"/>
              <a:ext cx="64101" cy="60095"/>
            </a:xfrm>
            <a:custGeom>
              <a:rect b="b" l="l" r="r" t="t"/>
              <a:pathLst>
                <a:path extrusionOk="0" h="2295" w="2448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80"/>
            <p:cNvSpPr/>
            <p:nvPr/>
          </p:nvSpPr>
          <p:spPr>
            <a:xfrm>
              <a:off x="1359739" y="2560166"/>
              <a:ext cx="212360" cy="201363"/>
            </a:xfrm>
            <a:custGeom>
              <a:rect b="b" l="l" r="r" t="t"/>
              <a:pathLst>
                <a:path extrusionOk="0" h="7690" w="811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80"/>
            <p:cNvSpPr/>
            <p:nvPr/>
          </p:nvSpPr>
          <p:spPr>
            <a:xfrm>
              <a:off x="1359739" y="2603633"/>
              <a:ext cx="152397" cy="157974"/>
            </a:xfrm>
            <a:custGeom>
              <a:rect b="b" l="l" r="r" t="t"/>
              <a:pathLst>
                <a:path extrusionOk="0" h="6033" w="582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80"/>
            <p:cNvSpPr/>
            <p:nvPr/>
          </p:nvSpPr>
          <p:spPr>
            <a:xfrm>
              <a:off x="1359739" y="2560166"/>
              <a:ext cx="78450" cy="78215"/>
            </a:xfrm>
            <a:custGeom>
              <a:rect b="b" l="l" r="r" t="t"/>
              <a:pathLst>
                <a:path extrusionOk="0" h="2987" w="2996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80"/>
            <p:cNvSpPr/>
            <p:nvPr/>
          </p:nvSpPr>
          <p:spPr>
            <a:xfrm>
              <a:off x="1344997" y="2545188"/>
              <a:ext cx="83216" cy="82640"/>
            </a:xfrm>
            <a:custGeom>
              <a:rect b="b" l="l" r="r" t="t"/>
              <a:pathLst>
                <a:path extrusionOk="0" h="3156" w="3178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80"/>
            <p:cNvSpPr/>
            <p:nvPr/>
          </p:nvSpPr>
          <p:spPr>
            <a:xfrm>
              <a:off x="1344735" y="2593892"/>
              <a:ext cx="36764" cy="33936"/>
            </a:xfrm>
            <a:custGeom>
              <a:rect b="b" l="l" r="r" t="t"/>
              <a:pathLst>
                <a:path extrusionOk="0" h="1296" w="1404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80"/>
            <p:cNvSpPr/>
            <p:nvPr/>
          </p:nvSpPr>
          <p:spPr>
            <a:xfrm>
              <a:off x="1308024" y="2509026"/>
              <a:ext cx="101205" cy="100079"/>
            </a:xfrm>
            <a:custGeom>
              <a:rect b="b" l="l" r="r" t="t"/>
              <a:pathLst>
                <a:path extrusionOk="0" h="3822" w="3865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80"/>
            <p:cNvSpPr/>
            <p:nvPr/>
          </p:nvSpPr>
          <p:spPr>
            <a:xfrm>
              <a:off x="1308024" y="2558437"/>
              <a:ext cx="51480" cy="50668"/>
            </a:xfrm>
            <a:custGeom>
              <a:rect b="b" l="l" r="r" t="t"/>
              <a:pathLst>
                <a:path extrusionOk="0" h="1935" w="1966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80"/>
            <p:cNvSpPr/>
            <p:nvPr/>
          </p:nvSpPr>
          <p:spPr>
            <a:xfrm>
              <a:off x="1482625" y="2645110"/>
              <a:ext cx="84211" cy="77403"/>
            </a:xfrm>
            <a:custGeom>
              <a:rect b="b" l="l" r="r" t="t"/>
              <a:pathLst>
                <a:path extrusionOk="0" h="2956" w="3216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80"/>
            <p:cNvSpPr/>
            <p:nvPr/>
          </p:nvSpPr>
          <p:spPr>
            <a:xfrm>
              <a:off x="1460630" y="2655610"/>
              <a:ext cx="86987" cy="80205"/>
            </a:xfrm>
            <a:custGeom>
              <a:rect b="b" l="l" r="r" t="t"/>
              <a:pathLst>
                <a:path extrusionOk="0" h="3063" w="3322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80"/>
            <p:cNvSpPr/>
            <p:nvPr/>
          </p:nvSpPr>
          <p:spPr>
            <a:xfrm>
              <a:off x="1449894" y="2677841"/>
              <a:ext cx="78974" cy="72140"/>
            </a:xfrm>
            <a:custGeom>
              <a:rect b="b" l="l" r="r" t="t"/>
              <a:pathLst>
                <a:path extrusionOk="0" h="2755" w="3016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80"/>
            <p:cNvSpPr/>
            <p:nvPr/>
          </p:nvSpPr>
          <p:spPr>
            <a:xfrm>
              <a:off x="1478383" y="2413975"/>
              <a:ext cx="97199" cy="94764"/>
            </a:xfrm>
            <a:custGeom>
              <a:rect b="b" l="l" r="r" t="t"/>
              <a:pathLst>
                <a:path extrusionOk="0" h="3619" w="3712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80"/>
            <p:cNvSpPr/>
            <p:nvPr/>
          </p:nvSpPr>
          <p:spPr>
            <a:xfrm>
              <a:off x="1394199" y="2415755"/>
              <a:ext cx="112334" cy="92983"/>
            </a:xfrm>
            <a:custGeom>
              <a:rect b="b" l="l" r="r" t="t"/>
              <a:pathLst>
                <a:path extrusionOk="0" h="3551" w="429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80"/>
            <p:cNvSpPr/>
            <p:nvPr/>
          </p:nvSpPr>
          <p:spPr>
            <a:xfrm>
              <a:off x="1429679" y="2455373"/>
              <a:ext cx="11024" cy="11888"/>
            </a:xfrm>
            <a:custGeom>
              <a:rect b="b" l="l" r="r" t="t"/>
              <a:pathLst>
                <a:path extrusionOk="0" h="454" w="421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80"/>
            <p:cNvSpPr/>
            <p:nvPr/>
          </p:nvSpPr>
          <p:spPr>
            <a:xfrm>
              <a:off x="1445155" y="2455373"/>
              <a:ext cx="11024" cy="11888"/>
            </a:xfrm>
            <a:custGeom>
              <a:rect b="b" l="l" r="r" t="t"/>
              <a:pathLst>
                <a:path extrusionOk="0" h="454" w="421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80"/>
            <p:cNvSpPr/>
            <p:nvPr/>
          </p:nvSpPr>
          <p:spPr>
            <a:xfrm>
              <a:off x="1460787" y="2455373"/>
              <a:ext cx="11129" cy="11888"/>
            </a:xfrm>
            <a:custGeom>
              <a:rect b="b" l="l" r="r" t="t"/>
              <a:pathLst>
                <a:path extrusionOk="0" h="454" w="425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80"/>
            <p:cNvSpPr/>
            <p:nvPr/>
          </p:nvSpPr>
          <p:spPr>
            <a:xfrm>
              <a:off x="1505878" y="2455373"/>
              <a:ext cx="10998" cy="11888"/>
            </a:xfrm>
            <a:custGeom>
              <a:rect b="b" l="l" r="r" t="t"/>
              <a:pathLst>
                <a:path extrusionOk="0" h="454" w="42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80"/>
            <p:cNvSpPr/>
            <p:nvPr/>
          </p:nvSpPr>
          <p:spPr>
            <a:xfrm>
              <a:off x="1521353" y="2455373"/>
              <a:ext cx="11024" cy="11888"/>
            </a:xfrm>
            <a:custGeom>
              <a:rect b="b" l="l" r="r" t="t"/>
              <a:pathLst>
                <a:path extrusionOk="0" h="454" w="421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80"/>
            <p:cNvSpPr/>
            <p:nvPr/>
          </p:nvSpPr>
          <p:spPr>
            <a:xfrm>
              <a:off x="1536724" y="2455373"/>
              <a:ext cx="11129" cy="11888"/>
            </a:xfrm>
            <a:custGeom>
              <a:rect b="b" l="l" r="r" t="t"/>
              <a:pathLst>
                <a:path extrusionOk="0" h="454" w="425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1" name="Google Shape;11161;p80"/>
          <p:cNvGrpSpPr/>
          <p:nvPr/>
        </p:nvGrpSpPr>
        <p:grpSpPr>
          <a:xfrm>
            <a:off x="1298519" y="1970322"/>
            <a:ext cx="378452" cy="341321"/>
            <a:chOff x="1298519" y="1970322"/>
            <a:chExt cx="378452" cy="341321"/>
          </a:xfrm>
        </p:grpSpPr>
        <p:sp>
          <p:nvSpPr>
            <p:cNvPr id="11162" name="Google Shape;11162;p80"/>
            <p:cNvSpPr/>
            <p:nvPr/>
          </p:nvSpPr>
          <p:spPr>
            <a:xfrm>
              <a:off x="1498624" y="1970322"/>
              <a:ext cx="178346" cy="149857"/>
            </a:xfrm>
            <a:custGeom>
              <a:rect b="b" l="l" r="r" t="t"/>
              <a:pathLst>
                <a:path extrusionOk="0" h="5723" w="6811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80"/>
            <p:cNvSpPr/>
            <p:nvPr/>
          </p:nvSpPr>
          <p:spPr>
            <a:xfrm>
              <a:off x="1571969" y="2019576"/>
              <a:ext cx="21603" cy="53260"/>
            </a:xfrm>
            <a:custGeom>
              <a:rect b="b" l="l" r="r" t="t"/>
              <a:pathLst>
                <a:path extrusionOk="0" h="2034" w="825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80"/>
            <p:cNvSpPr/>
            <p:nvPr/>
          </p:nvSpPr>
          <p:spPr>
            <a:xfrm>
              <a:off x="1571707" y="2064038"/>
              <a:ext cx="33203" cy="10814"/>
            </a:xfrm>
            <a:custGeom>
              <a:rect b="b" l="l" r="r" t="t"/>
              <a:pathLst>
                <a:path extrusionOk="0" h="413" w="1268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80"/>
            <p:cNvSpPr/>
            <p:nvPr/>
          </p:nvSpPr>
          <p:spPr>
            <a:xfrm>
              <a:off x="1575058" y="2003001"/>
              <a:ext cx="18775" cy="15868"/>
            </a:xfrm>
            <a:custGeom>
              <a:rect b="b" l="l" r="r" t="t"/>
              <a:pathLst>
                <a:path extrusionOk="0" h="606" w="717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80"/>
            <p:cNvSpPr/>
            <p:nvPr/>
          </p:nvSpPr>
          <p:spPr>
            <a:xfrm>
              <a:off x="1345495" y="2004625"/>
              <a:ext cx="170150" cy="171119"/>
            </a:xfrm>
            <a:custGeom>
              <a:rect b="b" l="l" r="r" t="t"/>
              <a:pathLst>
                <a:path extrusionOk="0" h="6535" w="6498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80"/>
            <p:cNvSpPr/>
            <p:nvPr/>
          </p:nvSpPr>
          <p:spPr>
            <a:xfrm>
              <a:off x="1404935" y="2140760"/>
              <a:ext cx="51742" cy="93454"/>
            </a:xfrm>
            <a:custGeom>
              <a:rect b="b" l="l" r="r" t="t"/>
              <a:pathLst>
                <a:path extrusionOk="0" h="3569" w="1976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80"/>
            <p:cNvSpPr/>
            <p:nvPr/>
          </p:nvSpPr>
          <p:spPr>
            <a:xfrm>
              <a:off x="1298519" y="2198708"/>
              <a:ext cx="264338" cy="112936"/>
            </a:xfrm>
            <a:custGeom>
              <a:rect b="b" l="l" r="r" t="t"/>
              <a:pathLst>
                <a:path extrusionOk="0" h="4313" w="10095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80"/>
            <p:cNvSpPr/>
            <p:nvPr/>
          </p:nvSpPr>
          <p:spPr>
            <a:xfrm>
              <a:off x="1488124" y="2208710"/>
              <a:ext cx="74732" cy="102933"/>
            </a:xfrm>
            <a:custGeom>
              <a:rect b="b" l="l" r="r" t="t"/>
              <a:pathLst>
                <a:path extrusionOk="0" h="3931" w="2854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80"/>
            <p:cNvSpPr/>
            <p:nvPr/>
          </p:nvSpPr>
          <p:spPr>
            <a:xfrm>
              <a:off x="1298519" y="2209941"/>
              <a:ext cx="71721" cy="101703"/>
            </a:xfrm>
            <a:custGeom>
              <a:rect b="b" l="l" r="r" t="t"/>
              <a:pathLst>
                <a:path extrusionOk="0" h="3884" w="2739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80"/>
            <p:cNvSpPr/>
            <p:nvPr/>
          </p:nvSpPr>
          <p:spPr>
            <a:xfrm>
              <a:off x="1425045" y="2243615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80"/>
            <p:cNvSpPr/>
            <p:nvPr/>
          </p:nvSpPr>
          <p:spPr>
            <a:xfrm>
              <a:off x="1425045" y="2262102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80"/>
            <p:cNvSpPr/>
            <p:nvPr/>
          </p:nvSpPr>
          <p:spPr>
            <a:xfrm>
              <a:off x="1404935" y="2198708"/>
              <a:ext cx="26028" cy="38963"/>
            </a:xfrm>
            <a:custGeom>
              <a:rect b="b" l="l" r="r" t="t"/>
              <a:pathLst>
                <a:path extrusionOk="0" h="1488" w="994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80"/>
            <p:cNvSpPr/>
            <p:nvPr/>
          </p:nvSpPr>
          <p:spPr>
            <a:xfrm>
              <a:off x="1430674" y="2198708"/>
              <a:ext cx="26002" cy="38963"/>
            </a:xfrm>
            <a:custGeom>
              <a:rect b="b" l="l" r="r" t="t"/>
              <a:pathLst>
                <a:path extrusionOk="0" h="1488" w="993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80"/>
            <p:cNvSpPr/>
            <p:nvPr/>
          </p:nvSpPr>
          <p:spPr>
            <a:xfrm>
              <a:off x="1467648" y="2266658"/>
              <a:ext cx="53732" cy="20503"/>
            </a:xfrm>
            <a:custGeom>
              <a:rect b="b" l="l" r="r" t="t"/>
              <a:pathLst>
                <a:path extrusionOk="0" h="783" w="2052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80"/>
            <p:cNvSpPr/>
            <p:nvPr/>
          </p:nvSpPr>
          <p:spPr>
            <a:xfrm>
              <a:off x="1375712" y="2026358"/>
              <a:ext cx="109951" cy="150328"/>
            </a:xfrm>
            <a:custGeom>
              <a:rect b="b" l="l" r="r" t="t"/>
              <a:pathLst>
                <a:path extrusionOk="0" h="5741" w="4199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80"/>
            <p:cNvSpPr/>
            <p:nvPr/>
          </p:nvSpPr>
          <p:spPr>
            <a:xfrm>
              <a:off x="1342483" y="2077026"/>
              <a:ext cx="21524" cy="46766"/>
            </a:xfrm>
            <a:custGeom>
              <a:rect b="b" l="l" r="r" t="t"/>
              <a:pathLst>
                <a:path extrusionOk="0" h="1786" w="822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80"/>
            <p:cNvSpPr/>
            <p:nvPr/>
          </p:nvSpPr>
          <p:spPr>
            <a:xfrm>
              <a:off x="1419179" y="2091742"/>
              <a:ext cx="25111" cy="37575"/>
            </a:xfrm>
            <a:custGeom>
              <a:rect b="b" l="l" r="r" t="t"/>
              <a:pathLst>
                <a:path extrusionOk="0" h="1435" w="959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80"/>
            <p:cNvSpPr/>
            <p:nvPr/>
          </p:nvSpPr>
          <p:spPr>
            <a:xfrm>
              <a:off x="1429418" y="2118267"/>
              <a:ext cx="78974" cy="78712"/>
            </a:xfrm>
            <a:custGeom>
              <a:rect b="b" l="l" r="r" t="t"/>
              <a:pathLst>
                <a:path extrusionOk="0" h="3006" w="3016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80"/>
            <p:cNvSpPr/>
            <p:nvPr/>
          </p:nvSpPr>
          <p:spPr>
            <a:xfrm>
              <a:off x="1497394" y="2077026"/>
              <a:ext cx="21734" cy="46766"/>
            </a:xfrm>
            <a:custGeom>
              <a:rect b="b" l="l" r="r" t="t"/>
              <a:pathLst>
                <a:path extrusionOk="0" h="1786" w="83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80"/>
            <p:cNvSpPr/>
            <p:nvPr/>
          </p:nvSpPr>
          <p:spPr>
            <a:xfrm>
              <a:off x="1419677" y="2180483"/>
              <a:ext cx="22257" cy="22257"/>
            </a:xfrm>
            <a:custGeom>
              <a:rect b="b" l="l" r="r" t="t"/>
              <a:pathLst>
                <a:path extrusionOk="0" h="850" w="85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2" name="Google Shape;11182;p80"/>
          <p:cNvGrpSpPr/>
          <p:nvPr/>
        </p:nvGrpSpPr>
        <p:grpSpPr>
          <a:xfrm>
            <a:off x="3114815" y="3346868"/>
            <a:ext cx="283217" cy="359180"/>
            <a:chOff x="3114815" y="3346868"/>
            <a:chExt cx="283217" cy="359180"/>
          </a:xfrm>
        </p:grpSpPr>
        <p:sp>
          <p:nvSpPr>
            <p:cNvPr id="11183" name="Google Shape;11183;p80"/>
            <p:cNvSpPr/>
            <p:nvPr/>
          </p:nvSpPr>
          <p:spPr>
            <a:xfrm>
              <a:off x="3180304" y="3473446"/>
              <a:ext cx="152397" cy="176146"/>
            </a:xfrm>
            <a:custGeom>
              <a:rect b="b" l="l" r="r" t="t"/>
              <a:pathLst>
                <a:path extrusionOk="0" h="6727" w="582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80"/>
            <p:cNvSpPr/>
            <p:nvPr/>
          </p:nvSpPr>
          <p:spPr>
            <a:xfrm>
              <a:off x="3180304" y="3473394"/>
              <a:ext cx="92197" cy="176199"/>
            </a:xfrm>
            <a:custGeom>
              <a:rect b="b" l="l" r="r" t="t"/>
              <a:pathLst>
                <a:path extrusionOk="0" h="6729" w="3521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80"/>
            <p:cNvSpPr/>
            <p:nvPr/>
          </p:nvSpPr>
          <p:spPr>
            <a:xfrm>
              <a:off x="3244509" y="3603585"/>
              <a:ext cx="22257" cy="46007"/>
            </a:xfrm>
            <a:custGeom>
              <a:rect b="b" l="l" r="r" t="t"/>
              <a:pathLst>
                <a:path extrusionOk="0" h="1757" w="85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80"/>
            <p:cNvSpPr/>
            <p:nvPr/>
          </p:nvSpPr>
          <p:spPr>
            <a:xfrm>
              <a:off x="3165300" y="3638333"/>
              <a:ext cx="182405" cy="35245"/>
            </a:xfrm>
            <a:custGeom>
              <a:rect b="b" l="l" r="r" t="t"/>
              <a:pathLst>
                <a:path extrusionOk="0" h="1346" w="6966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80"/>
            <p:cNvSpPr/>
            <p:nvPr/>
          </p:nvSpPr>
          <p:spPr>
            <a:xfrm>
              <a:off x="3165300" y="3638333"/>
              <a:ext cx="15266" cy="35245"/>
            </a:xfrm>
            <a:custGeom>
              <a:rect b="b" l="l" r="r" t="t"/>
              <a:pathLst>
                <a:path extrusionOk="0" h="1346" w="583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80"/>
            <p:cNvSpPr/>
            <p:nvPr/>
          </p:nvSpPr>
          <p:spPr>
            <a:xfrm>
              <a:off x="3149563" y="3664308"/>
              <a:ext cx="213879" cy="41739"/>
            </a:xfrm>
            <a:custGeom>
              <a:rect b="b" l="l" r="r" t="t"/>
              <a:pathLst>
                <a:path extrusionOk="0" h="1594" w="8168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80"/>
            <p:cNvSpPr/>
            <p:nvPr/>
          </p:nvSpPr>
          <p:spPr>
            <a:xfrm>
              <a:off x="3149327" y="3664308"/>
              <a:ext cx="15999" cy="41739"/>
            </a:xfrm>
            <a:custGeom>
              <a:rect b="b" l="l" r="r" t="t"/>
              <a:pathLst>
                <a:path extrusionOk="0" h="1594" w="611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80"/>
            <p:cNvSpPr/>
            <p:nvPr/>
          </p:nvSpPr>
          <p:spPr>
            <a:xfrm>
              <a:off x="3251239" y="3346868"/>
              <a:ext cx="10762" cy="101886"/>
            </a:xfrm>
            <a:custGeom>
              <a:rect b="b" l="l" r="r" t="t"/>
              <a:pathLst>
                <a:path extrusionOk="0" h="3891" w="411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80"/>
            <p:cNvSpPr/>
            <p:nvPr/>
          </p:nvSpPr>
          <p:spPr>
            <a:xfrm>
              <a:off x="3173155" y="3365485"/>
              <a:ext cx="58131" cy="90260"/>
            </a:xfrm>
            <a:custGeom>
              <a:rect b="b" l="l" r="r" t="t"/>
              <a:pathLst>
                <a:path extrusionOk="0" h="3447" w="222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80"/>
            <p:cNvSpPr/>
            <p:nvPr/>
          </p:nvSpPr>
          <p:spPr>
            <a:xfrm>
              <a:off x="3114815" y="3419767"/>
              <a:ext cx="94999" cy="53208"/>
            </a:xfrm>
            <a:custGeom>
              <a:rect b="b" l="l" r="r" t="t"/>
              <a:pathLst>
                <a:path extrusionOk="0" h="2032" w="3628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80"/>
            <p:cNvSpPr/>
            <p:nvPr/>
          </p:nvSpPr>
          <p:spPr>
            <a:xfrm>
              <a:off x="3281718" y="3365485"/>
              <a:ext cx="57947" cy="90260"/>
            </a:xfrm>
            <a:custGeom>
              <a:rect b="b" l="l" r="r" t="t"/>
              <a:pathLst>
                <a:path extrusionOk="0" h="3447" w="2213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80"/>
            <p:cNvSpPr/>
            <p:nvPr/>
          </p:nvSpPr>
          <p:spPr>
            <a:xfrm>
              <a:off x="3303190" y="3419610"/>
              <a:ext cx="94842" cy="53129"/>
            </a:xfrm>
            <a:custGeom>
              <a:rect b="b" l="l" r="r" t="t"/>
              <a:pathLst>
                <a:path extrusionOk="0" h="2029" w="3622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80"/>
            <p:cNvSpPr/>
            <p:nvPr/>
          </p:nvSpPr>
          <p:spPr>
            <a:xfrm>
              <a:off x="3228510" y="3561375"/>
              <a:ext cx="54229" cy="53993"/>
            </a:xfrm>
            <a:custGeom>
              <a:rect b="b" l="l" r="r" t="t"/>
              <a:pathLst>
                <a:path extrusionOk="0" h="2062" w="2071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80"/>
          <p:cNvGrpSpPr/>
          <p:nvPr/>
        </p:nvGrpSpPr>
        <p:grpSpPr>
          <a:xfrm>
            <a:off x="3973186" y="3353231"/>
            <a:ext cx="378661" cy="346558"/>
            <a:chOff x="3973186" y="3353231"/>
            <a:chExt cx="378661" cy="346558"/>
          </a:xfrm>
        </p:grpSpPr>
        <p:sp>
          <p:nvSpPr>
            <p:cNvPr id="11197" name="Google Shape;11197;p80"/>
            <p:cNvSpPr/>
            <p:nvPr/>
          </p:nvSpPr>
          <p:spPr>
            <a:xfrm>
              <a:off x="4033882" y="3477190"/>
              <a:ext cx="34486" cy="34512"/>
            </a:xfrm>
            <a:custGeom>
              <a:rect b="b" l="l" r="r" t="t"/>
              <a:pathLst>
                <a:path extrusionOk="0" h="1318" w="1317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80"/>
            <p:cNvSpPr/>
            <p:nvPr/>
          </p:nvSpPr>
          <p:spPr>
            <a:xfrm>
              <a:off x="4144278" y="3477190"/>
              <a:ext cx="34512" cy="34512"/>
            </a:xfrm>
            <a:custGeom>
              <a:rect b="b" l="l" r="r" t="t"/>
              <a:pathLst>
                <a:path extrusionOk="0" h="1318" w="1318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80"/>
            <p:cNvSpPr/>
            <p:nvPr/>
          </p:nvSpPr>
          <p:spPr>
            <a:xfrm>
              <a:off x="4172768" y="3353231"/>
              <a:ext cx="179079" cy="150852"/>
            </a:xfrm>
            <a:custGeom>
              <a:rect b="b" l="l" r="r" t="t"/>
              <a:pathLst>
                <a:path extrusionOk="0" h="5761" w="6839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80"/>
            <p:cNvSpPr/>
            <p:nvPr/>
          </p:nvSpPr>
          <p:spPr>
            <a:xfrm>
              <a:off x="4080335" y="3527649"/>
              <a:ext cx="52003" cy="93952"/>
            </a:xfrm>
            <a:custGeom>
              <a:rect b="b" l="l" r="r" t="t"/>
              <a:pathLst>
                <a:path extrusionOk="0" h="3588" w="1986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80"/>
            <p:cNvSpPr/>
            <p:nvPr/>
          </p:nvSpPr>
          <p:spPr>
            <a:xfrm>
              <a:off x="3973186" y="3585858"/>
              <a:ext cx="265804" cy="113695"/>
            </a:xfrm>
            <a:custGeom>
              <a:rect b="b" l="l" r="r" t="t"/>
              <a:pathLst>
                <a:path extrusionOk="0" h="4342" w="10151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80"/>
            <p:cNvSpPr/>
            <p:nvPr/>
          </p:nvSpPr>
          <p:spPr>
            <a:xfrm>
              <a:off x="4051112" y="3405260"/>
              <a:ext cx="110448" cy="151768"/>
            </a:xfrm>
            <a:custGeom>
              <a:rect b="b" l="l" r="r" t="t"/>
              <a:pathLst>
                <a:path extrusionOk="0" h="5796" w="4218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80"/>
            <p:cNvSpPr/>
            <p:nvPr/>
          </p:nvSpPr>
          <p:spPr>
            <a:xfrm>
              <a:off x="4051112" y="3405496"/>
              <a:ext cx="37994" cy="49987"/>
            </a:xfrm>
            <a:custGeom>
              <a:rect b="b" l="l" r="r" t="t"/>
              <a:pathLst>
                <a:path extrusionOk="0" h="1909" w="1451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80"/>
            <p:cNvSpPr/>
            <p:nvPr/>
          </p:nvSpPr>
          <p:spPr>
            <a:xfrm>
              <a:off x="4089080" y="3405260"/>
              <a:ext cx="72480" cy="71956"/>
            </a:xfrm>
            <a:custGeom>
              <a:rect b="b" l="l" r="r" t="t"/>
              <a:pathLst>
                <a:path extrusionOk="0" h="2748" w="2768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80"/>
            <p:cNvSpPr/>
            <p:nvPr/>
          </p:nvSpPr>
          <p:spPr>
            <a:xfrm>
              <a:off x="4094317" y="3475384"/>
              <a:ext cx="24012" cy="37811"/>
            </a:xfrm>
            <a:custGeom>
              <a:rect b="b" l="l" r="r" t="t"/>
              <a:pathLst>
                <a:path extrusionOk="0" h="1444" w="917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80"/>
            <p:cNvSpPr/>
            <p:nvPr/>
          </p:nvSpPr>
          <p:spPr>
            <a:xfrm>
              <a:off x="4087823" y="3604345"/>
              <a:ext cx="36999" cy="95209"/>
            </a:xfrm>
            <a:custGeom>
              <a:rect b="b" l="l" r="r" t="t"/>
              <a:pathLst>
                <a:path extrusionOk="0" h="3636" w="1413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80"/>
            <p:cNvSpPr/>
            <p:nvPr/>
          </p:nvSpPr>
          <p:spPr>
            <a:xfrm>
              <a:off x="4080335" y="3586120"/>
              <a:ext cx="26002" cy="38963"/>
            </a:xfrm>
            <a:custGeom>
              <a:rect b="b" l="l" r="r" t="t"/>
              <a:pathLst>
                <a:path extrusionOk="0" h="1488" w="993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80"/>
            <p:cNvSpPr/>
            <p:nvPr/>
          </p:nvSpPr>
          <p:spPr>
            <a:xfrm>
              <a:off x="4106310" y="3586120"/>
              <a:ext cx="26028" cy="38963"/>
            </a:xfrm>
            <a:custGeom>
              <a:rect b="b" l="l" r="r" t="t"/>
              <a:pathLst>
                <a:path extrusionOk="0" h="1488" w="994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80"/>
            <p:cNvSpPr/>
            <p:nvPr/>
          </p:nvSpPr>
          <p:spPr>
            <a:xfrm>
              <a:off x="3973421" y="3586120"/>
              <a:ext cx="106940" cy="113669"/>
            </a:xfrm>
            <a:custGeom>
              <a:rect b="b" l="l" r="r" t="t"/>
              <a:pathLst>
                <a:path extrusionOk="0" h="4341" w="4084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80"/>
            <p:cNvSpPr/>
            <p:nvPr/>
          </p:nvSpPr>
          <p:spPr>
            <a:xfrm>
              <a:off x="4132312" y="3586120"/>
              <a:ext cx="106940" cy="113433"/>
            </a:xfrm>
            <a:custGeom>
              <a:rect b="b" l="l" r="r" t="t"/>
              <a:pathLst>
                <a:path extrusionOk="0" h="4332" w="4084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80"/>
            <p:cNvSpPr/>
            <p:nvPr/>
          </p:nvSpPr>
          <p:spPr>
            <a:xfrm>
              <a:off x="3973421" y="3598610"/>
              <a:ext cx="67714" cy="100943"/>
            </a:xfrm>
            <a:custGeom>
              <a:rect b="b" l="l" r="r" t="t"/>
              <a:pathLst>
                <a:path extrusionOk="0" h="3855" w="2586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80"/>
            <p:cNvSpPr/>
            <p:nvPr/>
          </p:nvSpPr>
          <p:spPr>
            <a:xfrm>
              <a:off x="4171773" y="3598610"/>
              <a:ext cx="67479" cy="100943"/>
            </a:xfrm>
            <a:custGeom>
              <a:rect b="b" l="l" r="r" t="t"/>
              <a:pathLst>
                <a:path extrusionOk="0" h="3855" w="2577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80"/>
            <p:cNvSpPr/>
            <p:nvPr/>
          </p:nvSpPr>
          <p:spPr>
            <a:xfrm>
              <a:off x="4241320" y="3379232"/>
              <a:ext cx="45379" cy="65017"/>
            </a:xfrm>
            <a:custGeom>
              <a:rect b="b" l="l" r="r" t="t"/>
              <a:pathLst>
                <a:path extrusionOk="0" h="2483" w="1733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80"/>
            <p:cNvSpPr/>
            <p:nvPr/>
          </p:nvSpPr>
          <p:spPr>
            <a:xfrm>
              <a:off x="4250458" y="3449644"/>
              <a:ext cx="17020" cy="14349"/>
            </a:xfrm>
            <a:custGeom>
              <a:rect b="b" l="l" r="r" t="t"/>
              <a:pathLst>
                <a:path extrusionOk="0" h="548" w="65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5" name="Google Shape;11215;p80"/>
          <p:cNvGrpSpPr/>
          <p:nvPr/>
        </p:nvGrpSpPr>
        <p:grpSpPr>
          <a:xfrm>
            <a:off x="2152857" y="4263002"/>
            <a:ext cx="373241" cy="359127"/>
            <a:chOff x="2152857" y="4263002"/>
            <a:chExt cx="373241" cy="359127"/>
          </a:xfrm>
        </p:grpSpPr>
        <p:sp>
          <p:nvSpPr>
            <p:cNvPr id="11216" name="Google Shape;11216;p80"/>
            <p:cNvSpPr/>
            <p:nvPr/>
          </p:nvSpPr>
          <p:spPr>
            <a:xfrm>
              <a:off x="2152857" y="4354493"/>
              <a:ext cx="275309" cy="267637"/>
            </a:xfrm>
            <a:custGeom>
              <a:rect b="b" l="l" r="r" t="t"/>
              <a:pathLst>
                <a:path extrusionOk="0" h="10221" w="10514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80"/>
            <p:cNvSpPr/>
            <p:nvPr/>
          </p:nvSpPr>
          <p:spPr>
            <a:xfrm>
              <a:off x="2195564" y="4354257"/>
              <a:ext cx="56481" cy="72454"/>
            </a:xfrm>
            <a:custGeom>
              <a:rect b="b" l="l" r="r" t="t"/>
              <a:pathLst>
                <a:path extrusionOk="0" h="2767" w="2157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80"/>
            <p:cNvSpPr/>
            <p:nvPr/>
          </p:nvSpPr>
          <p:spPr>
            <a:xfrm>
              <a:off x="2355686" y="4530351"/>
              <a:ext cx="72480" cy="56743"/>
            </a:xfrm>
            <a:custGeom>
              <a:rect b="b" l="l" r="r" t="t"/>
              <a:pathLst>
                <a:path extrusionOk="0" h="2167" w="2768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80"/>
            <p:cNvSpPr/>
            <p:nvPr/>
          </p:nvSpPr>
          <p:spPr>
            <a:xfrm>
              <a:off x="2276764" y="4263002"/>
              <a:ext cx="249334" cy="210946"/>
            </a:xfrm>
            <a:custGeom>
              <a:rect b="b" l="l" r="r" t="t"/>
              <a:pathLst>
                <a:path extrusionOk="0" h="8056" w="9522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80"/>
            <p:cNvSpPr/>
            <p:nvPr/>
          </p:nvSpPr>
          <p:spPr>
            <a:xfrm>
              <a:off x="2203080" y="4331502"/>
              <a:ext cx="78948" cy="97906"/>
            </a:xfrm>
            <a:custGeom>
              <a:rect b="b" l="l" r="r" t="t"/>
              <a:pathLst>
                <a:path extrusionOk="0" h="3739" w="3015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80"/>
            <p:cNvSpPr/>
            <p:nvPr/>
          </p:nvSpPr>
          <p:spPr>
            <a:xfrm>
              <a:off x="2352203" y="4501129"/>
              <a:ext cx="99451" cy="77350"/>
            </a:xfrm>
            <a:custGeom>
              <a:rect b="b" l="l" r="r" t="t"/>
              <a:pathLst>
                <a:path extrusionOk="0" h="2954" w="3798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80"/>
            <p:cNvSpPr/>
            <p:nvPr/>
          </p:nvSpPr>
          <p:spPr>
            <a:xfrm>
              <a:off x="2324971" y="4303039"/>
              <a:ext cx="134669" cy="115135"/>
            </a:xfrm>
            <a:custGeom>
              <a:rect b="b" l="l" r="r" t="t"/>
              <a:pathLst>
                <a:path extrusionOk="0" h="4397" w="5143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80"/>
            <p:cNvSpPr/>
            <p:nvPr/>
          </p:nvSpPr>
          <p:spPr>
            <a:xfrm>
              <a:off x="2347464" y="4313775"/>
              <a:ext cx="109427" cy="93219"/>
            </a:xfrm>
            <a:custGeom>
              <a:rect b="b" l="l" r="r" t="t"/>
              <a:pathLst>
                <a:path extrusionOk="0" h="3560" w="4179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4" name="Google Shape;11224;p80"/>
          <p:cNvGrpSpPr/>
          <p:nvPr/>
        </p:nvGrpSpPr>
        <p:grpSpPr>
          <a:xfrm>
            <a:off x="859632" y="3346972"/>
            <a:ext cx="303537" cy="359127"/>
            <a:chOff x="859632" y="3346972"/>
            <a:chExt cx="303537" cy="359127"/>
          </a:xfrm>
        </p:grpSpPr>
        <p:sp>
          <p:nvSpPr>
            <p:cNvPr id="11225" name="Google Shape;11225;p80"/>
            <p:cNvSpPr/>
            <p:nvPr/>
          </p:nvSpPr>
          <p:spPr>
            <a:xfrm>
              <a:off x="859632" y="3346972"/>
              <a:ext cx="303537" cy="359127"/>
            </a:xfrm>
            <a:custGeom>
              <a:rect b="b" l="l" r="r" t="t"/>
              <a:pathLst>
                <a:path extrusionOk="0" h="13715" w="11592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80"/>
            <p:cNvSpPr/>
            <p:nvPr/>
          </p:nvSpPr>
          <p:spPr>
            <a:xfrm>
              <a:off x="926063" y="3427989"/>
              <a:ext cx="153156" cy="145903"/>
            </a:xfrm>
            <a:custGeom>
              <a:rect b="b" l="l" r="r" t="t"/>
              <a:pathLst>
                <a:path extrusionOk="0" h="5572" w="5849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80"/>
            <p:cNvSpPr/>
            <p:nvPr/>
          </p:nvSpPr>
          <p:spPr>
            <a:xfrm>
              <a:off x="1011767" y="3492928"/>
              <a:ext cx="64703" cy="74470"/>
            </a:xfrm>
            <a:custGeom>
              <a:rect b="b" l="l" r="r" t="t"/>
              <a:pathLst>
                <a:path extrusionOk="0" h="2844" w="2471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80"/>
            <p:cNvSpPr/>
            <p:nvPr/>
          </p:nvSpPr>
          <p:spPr>
            <a:xfrm>
              <a:off x="998020" y="3428224"/>
              <a:ext cx="81462" cy="145667"/>
            </a:xfrm>
            <a:custGeom>
              <a:rect b="b" l="l" r="r" t="t"/>
              <a:pathLst>
                <a:path extrusionOk="0" h="5563" w="3111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80"/>
            <p:cNvSpPr/>
            <p:nvPr/>
          </p:nvSpPr>
          <p:spPr>
            <a:xfrm>
              <a:off x="1022738" y="3503925"/>
              <a:ext cx="80964" cy="81200"/>
            </a:xfrm>
            <a:custGeom>
              <a:rect b="b" l="l" r="r" t="t"/>
              <a:pathLst>
                <a:path extrusionOk="0" h="3101" w="3092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0" name="Google Shape;11230;p80"/>
          <p:cNvGrpSpPr/>
          <p:nvPr/>
        </p:nvGrpSpPr>
        <p:grpSpPr>
          <a:xfrm>
            <a:off x="1767911" y="2882241"/>
            <a:ext cx="265306" cy="366799"/>
            <a:chOff x="1767911" y="2882241"/>
            <a:chExt cx="265306" cy="366799"/>
          </a:xfrm>
        </p:grpSpPr>
        <p:sp>
          <p:nvSpPr>
            <p:cNvPr id="11231" name="Google Shape;11231;p80"/>
            <p:cNvSpPr/>
            <p:nvPr/>
          </p:nvSpPr>
          <p:spPr>
            <a:xfrm>
              <a:off x="1767911" y="3066269"/>
              <a:ext cx="265306" cy="182771"/>
            </a:xfrm>
            <a:custGeom>
              <a:rect b="b" l="l" r="r" t="t"/>
              <a:pathLst>
                <a:path extrusionOk="0" h="6980" w="10132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80"/>
            <p:cNvSpPr/>
            <p:nvPr/>
          </p:nvSpPr>
          <p:spPr>
            <a:xfrm>
              <a:off x="1818867" y="2882241"/>
              <a:ext cx="147422" cy="155905"/>
            </a:xfrm>
            <a:custGeom>
              <a:rect b="b" l="l" r="r" t="t"/>
              <a:pathLst>
                <a:path extrusionOk="0" h="5954" w="563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80"/>
            <p:cNvSpPr/>
            <p:nvPr/>
          </p:nvSpPr>
          <p:spPr>
            <a:xfrm>
              <a:off x="1886817" y="2912144"/>
              <a:ext cx="47735" cy="47500"/>
            </a:xfrm>
            <a:custGeom>
              <a:rect b="b" l="l" r="r" t="t"/>
              <a:pathLst>
                <a:path extrusionOk="0" h="1814" w="1823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80"/>
            <p:cNvSpPr/>
            <p:nvPr/>
          </p:nvSpPr>
          <p:spPr>
            <a:xfrm>
              <a:off x="1858799" y="2906488"/>
              <a:ext cx="84237" cy="79079"/>
            </a:xfrm>
            <a:custGeom>
              <a:rect b="b" l="l" r="r" t="t"/>
              <a:pathLst>
                <a:path extrusionOk="0" h="3020" w="3217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80"/>
            <p:cNvSpPr/>
            <p:nvPr/>
          </p:nvSpPr>
          <p:spPr>
            <a:xfrm>
              <a:off x="1767911" y="3041001"/>
              <a:ext cx="132679" cy="180676"/>
            </a:xfrm>
            <a:custGeom>
              <a:rect b="b" l="l" r="r" t="t"/>
              <a:pathLst>
                <a:path extrusionOk="0" h="6900" w="5067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80"/>
            <p:cNvSpPr/>
            <p:nvPr/>
          </p:nvSpPr>
          <p:spPr>
            <a:xfrm>
              <a:off x="1767911" y="3041001"/>
              <a:ext cx="132679" cy="180676"/>
            </a:xfrm>
            <a:custGeom>
              <a:rect b="b" l="l" r="r" t="t"/>
              <a:pathLst>
                <a:path extrusionOk="0" h="6900" w="5067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80"/>
            <p:cNvSpPr/>
            <p:nvPr/>
          </p:nvSpPr>
          <p:spPr>
            <a:xfrm>
              <a:off x="1783151" y="3029008"/>
              <a:ext cx="117440" cy="159938"/>
            </a:xfrm>
            <a:custGeom>
              <a:rect b="b" l="l" r="r" t="t"/>
              <a:pathLst>
                <a:path extrusionOk="0" h="6108" w="4485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80"/>
            <p:cNvSpPr/>
            <p:nvPr/>
          </p:nvSpPr>
          <p:spPr>
            <a:xfrm>
              <a:off x="1813290" y="3067212"/>
              <a:ext cx="65305" cy="26578"/>
            </a:xfrm>
            <a:custGeom>
              <a:rect b="b" l="l" r="r" t="t"/>
              <a:pathLst>
                <a:path extrusionOk="0" h="1015" w="2494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80"/>
            <p:cNvSpPr/>
            <p:nvPr/>
          </p:nvSpPr>
          <p:spPr>
            <a:xfrm>
              <a:off x="1813237" y="3086746"/>
              <a:ext cx="65279" cy="26525"/>
            </a:xfrm>
            <a:custGeom>
              <a:rect b="b" l="l" r="r" t="t"/>
              <a:pathLst>
                <a:path extrusionOk="0" h="1013" w="2493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80"/>
            <p:cNvSpPr/>
            <p:nvPr/>
          </p:nvSpPr>
          <p:spPr>
            <a:xfrm>
              <a:off x="1813290" y="3106437"/>
              <a:ext cx="65227" cy="26552"/>
            </a:xfrm>
            <a:custGeom>
              <a:rect b="b" l="l" r="r" t="t"/>
              <a:pathLst>
                <a:path extrusionOk="0" h="1014" w="2491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80"/>
            <p:cNvSpPr/>
            <p:nvPr/>
          </p:nvSpPr>
          <p:spPr>
            <a:xfrm>
              <a:off x="1900564" y="3041001"/>
              <a:ext cx="132653" cy="180676"/>
            </a:xfrm>
            <a:custGeom>
              <a:rect b="b" l="l" r="r" t="t"/>
              <a:pathLst>
                <a:path extrusionOk="0" h="6900" w="5066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80"/>
            <p:cNvSpPr/>
            <p:nvPr/>
          </p:nvSpPr>
          <p:spPr>
            <a:xfrm>
              <a:off x="1900564" y="3041001"/>
              <a:ext cx="132653" cy="180676"/>
            </a:xfrm>
            <a:custGeom>
              <a:rect b="b" l="l" r="r" t="t"/>
              <a:pathLst>
                <a:path extrusionOk="0" h="6900" w="5066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80"/>
            <p:cNvSpPr/>
            <p:nvPr/>
          </p:nvSpPr>
          <p:spPr>
            <a:xfrm>
              <a:off x="1900564" y="3029008"/>
              <a:ext cx="117414" cy="159938"/>
            </a:xfrm>
            <a:custGeom>
              <a:rect b="b" l="l" r="r" t="t"/>
              <a:pathLst>
                <a:path extrusionOk="0" h="6108" w="4484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80"/>
            <p:cNvSpPr/>
            <p:nvPr/>
          </p:nvSpPr>
          <p:spPr>
            <a:xfrm>
              <a:off x="1900564" y="3029244"/>
              <a:ext cx="117414" cy="159702"/>
            </a:xfrm>
            <a:custGeom>
              <a:rect b="b" l="l" r="r" t="t"/>
              <a:pathLst>
                <a:path extrusionOk="0" h="6099" w="4484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80"/>
            <p:cNvSpPr/>
            <p:nvPr/>
          </p:nvSpPr>
          <p:spPr>
            <a:xfrm>
              <a:off x="1941282" y="3069988"/>
              <a:ext cx="29484" cy="36345"/>
            </a:xfrm>
            <a:custGeom>
              <a:rect b="b" l="l" r="r" t="t"/>
              <a:pathLst>
                <a:path extrusionOk="0" h="1388" w="1126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6" name="Google Shape;11246;p80"/>
          <p:cNvGrpSpPr/>
          <p:nvPr/>
        </p:nvGrpSpPr>
        <p:grpSpPr>
          <a:xfrm>
            <a:off x="1332009" y="1499935"/>
            <a:ext cx="331895" cy="359311"/>
            <a:chOff x="1332009" y="1499935"/>
            <a:chExt cx="331895" cy="359311"/>
          </a:xfrm>
        </p:grpSpPr>
        <p:sp>
          <p:nvSpPr>
            <p:cNvPr id="11247" name="Google Shape;11247;p80"/>
            <p:cNvSpPr/>
            <p:nvPr/>
          </p:nvSpPr>
          <p:spPr>
            <a:xfrm>
              <a:off x="1435414" y="1570451"/>
              <a:ext cx="28515" cy="79210"/>
            </a:xfrm>
            <a:custGeom>
              <a:rect b="b" l="l" r="r" t="t"/>
              <a:pathLst>
                <a:path extrusionOk="0" h="3025" w="1089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80"/>
            <p:cNvSpPr/>
            <p:nvPr/>
          </p:nvSpPr>
          <p:spPr>
            <a:xfrm>
              <a:off x="1435414" y="1627665"/>
              <a:ext cx="28515" cy="21995"/>
            </a:xfrm>
            <a:custGeom>
              <a:rect b="b" l="l" r="r" t="t"/>
              <a:pathLst>
                <a:path extrusionOk="0" h="840" w="1089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80"/>
            <p:cNvSpPr/>
            <p:nvPr/>
          </p:nvSpPr>
          <p:spPr>
            <a:xfrm>
              <a:off x="1350496" y="1570451"/>
              <a:ext cx="28254" cy="79210"/>
            </a:xfrm>
            <a:custGeom>
              <a:rect b="b" l="l" r="r" t="t"/>
              <a:pathLst>
                <a:path extrusionOk="0" h="3025" w="1079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80"/>
            <p:cNvSpPr/>
            <p:nvPr/>
          </p:nvSpPr>
          <p:spPr>
            <a:xfrm>
              <a:off x="1350496" y="1627665"/>
              <a:ext cx="28254" cy="21995"/>
            </a:xfrm>
            <a:custGeom>
              <a:rect b="b" l="l" r="r" t="t"/>
              <a:pathLst>
                <a:path extrusionOk="0" h="840" w="1079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80"/>
            <p:cNvSpPr/>
            <p:nvPr/>
          </p:nvSpPr>
          <p:spPr>
            <a:xfrm>
              <a:off x="1392706" y="1791531"/>
              <a:ext cx="28751" cy="67714"/>
            </a:xfrm>
            <a:custGeom>
              <a:rect b="b" l="l" r="r" t="t"/>
              <a:pathLst>
                <a:path extrusionOk="0" h="2586" w="1098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80"/>
            <p:cNvSpPr/>
            <p:nvPr/>
          </p:nvSpPr>
          <p:spPr>
            <a:xfrm>
              <a:off x="1392942" y="1791531"/>
              <a:ext cx="28515" cy="22519"/>
            </a:xfrm>
            <a:custGeom>
              <a:rect b="b" l="l" r="r" t="t"/>
              <a:pathLst>
                <a:path extrusionOk="0" h="860" w="1089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80"/>
            <p:cNvSpPr/>
            <p:nvPr/>
          </p:nvSpPr>
          <p:spPr>
            <a:xfrm>
              <a:off x="1386448" y="1765294"/>
              <a:ext cx="41503" cy="33255"/>
            </a:xfrm>
            <a:custGeom>
              <a:rect b="b" l="l" r="r" t="t"/>
              <a:pathLst>
                <a:path extrusionOk="0" h="1270" w="1585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80"/>
            <p:cNvSpPr/>
            <p:nvPr/>
          </p:nvSpPr>
          <p:spPr>
            <a:xfrm>
              <a:off x="1411428" y="1765294"/>
              <a:ext cx="16287" cy="33255"/>
            </a:xfrm>
            <a:custGeom>
              <a:rect b="b" l="l" r="r" t="t"/>
              <a:pathLst>
                <a:path extrusionOk="0" h="1270" w="622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80"/>
            <p:cNvSpPr/>
            <p:nvPr/>
          </p:nvSpPr>
          <p:spPr>
            <a:xfrm>
              <a:off x="1381473" y="1738585"/>
              <a:ext cx="51480" cy="33517"/>
            </a:xfrm>
            <a:custGeom>
              <a:rect b="b" l="l" r="r" t="t"/>
              <a:pathLst>
                <a:path extrusionOk="0" h="1280" w="1966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80"/>
            <p:cNvSpPr/>
            <p:nvPr/>
          </p:nvSpPr>
          <p:spPr>
            <a:xfrm>
              <a:off x="1411428" y="1738585"/>
              <a:ext cx="21524" cy="33517"/>
            </a:xfrm>
            <a:custGeom>
              <a:rect b="b" l="l" r="r" t="t"/>
              <a:pathLst>
                <a:path extrusionOk="0" h="1280" w="822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80"/>
            <p:cNvSpPr/>
            <p:nvPr/>
          </p:nvSpPr>
          <p:spPr>
            <a:xfrm>
              <a:off x="1339001" y="1668619"/>
              <a:ext cx="136162" cy="77220"/>
            </a:xfrm>
            <a:custGeom>
              <a:rect b="b" l="l" r="r" t="t"/>
              <a:pathLst>
                <a:path extrusionOk="0" h="2949" w="520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80"/>
            <p:cNvSpPr/>
            <p:nvPr/>
          </p:nvSpPr>
          <p:spPr>
            <a:xfrm>
              <a:off x="1411428" y="1668619"/>
              <a:ext cx="63996" cy="77220"/>
            </a:xfrm>
            <a:custGeom>
              <a:rect b="b" l="l" r="r" t="t"/>
              <a:pathLst>
                <a:path extrusionOk="0" h="2949" w="2444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80"/>
            <p:cNvSpPr/>
            <p:nvPr/>
          </p:nvSpPr>
          <p:spPr>
            <a:xfrm>
              <a:off x="1332009" y="1640889"/>
              <a:ext cx="150145" cy="27756"/>
            </a:xfrm>
            <a:custGeom>
              <a:rect b="b" l="l" r="r" t="t"/>
              <a:pathLst>
                <a:path extrusionOk="0" h="1060" w="5734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80"/>
            <p:cNvSpPr/>
            <p:nvPr/>
          </p:nvSpPr>
          <p:spPr>
            <a:xfrm>
              <a:off x="1461651" y="1640889"/>
              <a:ext cx="20503" cy="27756"/>
            </a:xfrm>
            <a:custGeom>
              <a:rect b="b" l="l" r="r" t="t"/>
              <a:pathLst>
                <a:path extrusionOk="0" h="1060" w="783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80"/>
            <p:cNvSpPr/>
            <p:nvPr/>
          </p:nvSpPr>
          <p:spPr>
            <a:xfrm>
              <a:off x="1467386" y="1499935"/>
              <a:ext cx="196518" cy="165725"/>
            </a:xfrm>
            <a:custGeom>
              <a:rect b="b" l="l" r="r" t="t"/>
              <a:pathLst>
                <a:path extrusionOk="0" h="6329" w="7505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80"/>
            <p:cNvSpPr/>
            <p:nvPr/>
          </p:nvSpPr>
          <p:spPr>
            <a:xfrm>
              <a:off x="1369873" y="1679852"/>
              <a:ext cx="74653" cy="11050"/>
            </a:xfrm>
            <a:custGeom>
              <a:rect b="b" l="l" r="r" t="t"/>
              <a:pathLst>
                <a:path extrusionOk="0" h="422" w="2851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80"/>
            <p:cNvSpPr/>
            <p:nvPr/>
          </p:nvSpPr>
          <p:spPr>
            <a:xfrm>
              <a:off x="1533346" y="1524496"/>
              <a:ext cx="60487" cy="92459"/>
            </a:xfrm>
            <a:custGeom>
              <a:rect b="b" l="l" r="r" t="t"/>
              <a:pathLst>
                <a:path extrusionOk="0" h="3531" w="231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4" name="Google Shape;11264;p80"/>
          <p:cNvGrpSpPr/>
          <p:nvPr/>
        </p:nvGrpSpPr>
        <p:grpSpPr>
          <a:xfrm>
            <a:off x="2663464" y="3346815"/>
            <a:ext cx="289528" cy="359232"/>
            <a:chOff x="2663464" y="3346815"/>
            <a:chExt cx="289528" cy="359232"/>
          </a:xfrm>
        </p:grpSpPr>
        <p:sp>
          <p:nvSpPr>
            <p:cNvPr id="11265" name="Google Shape;11265;p80"/>
            <p:cNvSpPr/>
            <p:nvPr/>
          </p:nvSpPr>
          <p:spPr>
            <a:xfrm>
              <a:off x="2663464" y="3490676"/>
              <a:ext cx="133674" cy="140666"/>
            </a:xfrm>
            <a:custGeom>
              <a:rect b="b" l="l" r="r" t="t"/>
              <a:pathLst>
                <a:path extrusionOk="0" h="5372" w="5105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80"/>
            <p:cNvSpPr/>
            <p:nvPr/>
          </p:nvSpPr>
          <p:spPr>
            <a:xfrm>
              <a:off x="2742386" y="3610839"/>
              <a:ext cx="54753" cy="20503"/>
            </a:xfrm>
            <a:custGeom>
              <a:rect b="b" l="l" r="r" t="t"/>
              <a:pathLst>
                <a:path extrusionOk="0" h="783" w="2091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80"/>
            <p:cNvSpPr/>
            <p:nvPr/>
          </p:nvSpPr>
          <p:spPr>
            <a:xfrm>
              <a:off x="2819082" y="3490676"/>
              <a:ext cx="133910" cy="140666"/>
            </a:xfrm>
            <a:custGeom>
              <a:rect b="b" l="l" r="r" t="t"/>
              <a:pathLst>
                <a:path extrusionOk="0" h="5372" w="5114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80"/>
            <p:cNvSpPr/>
            <p:nvPr/>
          </p:nvSpPr>
          <p:spPr>
            <a:xfrm>
              <a:off x="2819082" y="3610839"/>
              <a:ext cx="54988" cy="20503"/>
            </a:xfrm>
            <a:custGeom>
              <a:rect b="b" l="l" r="r" t="t"/>
              <a:pathLst>
                <a:path extrusionOk="0" h="783" w="210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80"/>
            <p:cNvSpPr/>
            <p:nvPr/>
          </p:nvSpPr>
          <p:spPr>
            <a:xfrm>
              <a:off x="2714918" y="3346815"/>
              <a:ext cx="167898" cy="178189"/>
            </a:xfrm>
            <a:custGeom>
              <a:rect b="b" l="l" r="r" t="t"/>
              <a:pathLst>
                <a:path extrusionOk="0" h="6805" w="6412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80"/>
            <p:cNvSpPr/>
            <p:nvPr/>
          </p:nvSpPr>
          <p:spPr>
            <a:xfrm>
              <a:off x="2757887" y="3372293"/>
              <a:ext cx="101467" cy="98744"/>
            </a:xfrm>
            <a:custGeom>
              <a:rect b="b" l="l" r="r" t="t"/>
              <a:pathLst>
                <a:path extrusionOk="0" h="3771" w="3875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80"/>
            <p:cNvSpPr/>
            <p:nvPr/>
          </p:nvSpPr>
          <p:spPr>
            <a:xfrm>
              <a:off x="2789597" y="3403323"/>
              <a:ext cx="36999" cy="36423"/>
            </a:xfrm>
            <a:custGeom>
              <a:rect b="b" l="l" r="r" t="t"/>
              <a:pathLst>
                <a:path extrusionOk="0" h="1391" w="1413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80"/>
            <p:cNvSpPr/>
            <p:nvPr/>
          </p:nvSpPr>
          <p:spPr>
            <a:xfrm>
              <a:off x="2734137" y="3660564"/>
              <a:ext cx="63001" cy="45483"/>
            </a:xfrm>
            <a:custGeom>
              <a:rect b="b" l="l" r="r" t="t"/>
              <a:pathLst>
                <a:path extrusionOk="0" h="1737" w="2406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80"/>
            <p:cNvSpPr/>
            <p:nvPr/>
          </p:nvSpPr>
          <p:spPr>
            <a:xfrm>
              <a:off x="2734137" y="3629325"/>
              <a:ext cx="63001" cy="31265"/>
            </a:xfrm>
            <a:custGeom>
              <a:rect b="b" l="l" r="r" t="t"/>
              <a:pathLst>
                <a:path extrusionOk="0" h="1194" w="2406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80"/>
            <p:cNvSpPr/>
            <p:nvPr/>
          </p:nvSpPr>
          <p:spPr>
            <a:xfrm>
              <a:off x="2819082" y="3660564"/>
              <a:ext cx="62975" cy="45483"/>
            </a:xfrm>
            <a:custGeom>
              <a:rect b="b" l="l" r="r" t="t"/>
              <a:pathLst>
                <a:path extrusionOk="0" h="1737" w="2405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80"/>
            <p:cNvSpPr/>
            <p:nvPr/>
          </p:nvSpPr>
          <p:spPr>
            <a:xfrm>
              <a:off x="2819082" y="3629090"/>
              <a:ext cx="62975" cy="31239"/>
            </a:xfrm>
            <a:custGeom>
              <a:rect b="b" l="l" r="r" t="t"/>
              <a:pathLst>
                <a:path extrusionOk="0" h="1193" w="2405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6" name="Google Shape;11276;p80"/>
          <p:cNvGrpSpPr/>
          <p:nvPr/>
        </p:nvGrpSpPr>
        <p:grpSpPr>
          <a:xfrm>
            <a:off x="1315775" y="2881927"/>
            <a:ext cx="269051" cy="366983"/>
            <a:chOff x="1315775" y="2881927"/>
            <a:chExt cx="269051" cy="366983"/>
          </a:xfrm>
        </p:grpSpPr>
        <p:sp>
          <p:nvSpPr>
            <p:cNvPr id="11277" name="Google Shape;11277;p80"/>
            <p:cNvSpPr/>
            <p:nvPr/>
          </p:nvSpPr>
          <p:spPr>
            <a:xfrm>
              <a:off x="1319755" y="3230397"/>
              <a:ext cx="185390" cy="13250"/>
            </a:xfrm>
            <a:custGeom>
              <a:rect b="b" l="l" r="r" t="t"/>
              <a:pathLst>
                <a:path extrusionOk="0" h="506" w="708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80"/>
            <p:cNvSpPr/>
            <p:nvPr/>
          </p:nvSpPr>
          <p:spPr>
            <a:xfrm>
              <a:off x="1315775" y="2917146"/>
              <a:ext cx="191124" cy="331764"/>
            </a:xfrm>
            <a:custGeom>
              <a:rect b="b" l="l" r="r" t="t"/>
              <a:pathLst>
                <a:path extrusionOk="0" h="12670" w="7299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80"/>
            <p:cNvSpPr/>
            <p:nvPr/>
          </p:nvSpPr>
          <p:spPr>
            <a:xfrm>
              <a:off x="1430674" y="2917146"/>
              <a:ext cx="76225" cy="118435"/>
            </a:xfrm>
            <a:custGeom>
              <a:rect b="b" l="l" r="r" t="t"/>
              <a:pathLst>
                <a:path extrusionOk="0" h="4523" w="2911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80"/>
            <p:cNvSpPr/>
            <p:nvPr/>
          </p:nvSpPr>
          <p:spPr>
            <a:xfrm>
              <a:off x="1335256" y="2950872"/>
              <a:ext cx="152397" cy="239069"/>
            </a:xfrm>
            <a:custGeom>
              <a:rect b="b" l="l" r="r" t="t"/>
              <a:pathLst>
                <a:path extrusionOk="0" h="9130" w="582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80"/>
            <p:cNvSpPr/>
            <p:nvPr/>
          </p:nvSpPr>
          <p:spPr>
            <a:xfrm>
              <a:off x="1430674" y="2950872"/>
              <a:ext cx="56979" cy="80467"/>
            </a:xfrm>
            <a:custGeom>
              <a:rect b="b" l="l" r="r" t="t"/>
              <a:pathLst>
                <a:path extrusionOk="0" h="3073" w="2176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80"/>
            <p:cNvSpPr/>
            <p:nvPr/>
          </p:nvSpPr>
          <p:spPr>
            <a:xfrm>
              <a:off x="1334994" y="2950872"/>
              <a:ext cx="152423" cy="239069"/>
            </a:xfrm>
            <a:custGeom>
              <a:rect b="b" l="l" r="r" t="t"/>
              <a:pathLst>
                <a:path extrusionOk="0" h="9130" w="5821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80"/>
            <p:cNvSpPr/>
            <p:nvPr/>
          </p:nvSpPr>
          <p:spPr>
            <a:xfrm>
              <a:off x="1398938" y="3203662"/>
              <a:ext cx="24771" cy="24771"/>
            </a:xfrm>
            <a:custGeom>
              <a:rect b="b" l="l" r="r" t="t"/>
              <a:pathLst>
                <a:path extrusionOk="0" h="946" w="946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80"/>
            <p:cNvSpPr/>
            <p:nvPr/>
          </p:nvSpPr>
          <p:spPr>
            <a:xfrm>
              <a:off x="1448166" y="2881927"/>
              <a:ext cx="136660" cy="136660"/>
            </a:xfrm>
            <a:custGeom>
              <a:rect b="b" l="l" r="r" t="t"/>
              <a:pathLst>
                <a:path extrusionOk="0" h="5219" w="5219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80"/>
            <p:cNvSpPr/>
            <p:nvPr/>
          </p:nvSpPr>
          <p:spPr>
            <a:xfrm>
              <a:off x="1477127" y="2911149"/>
              <a:ext cx="78738" cy="77717"/>
            </a:xfrm>
            <a:custGeom>
              <a:rect b="b" l="l" r="r" t="t"/>
              <a:pathLst>
                <a:path extrusionOk="0" h="2968" w="3007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80"/>
            <p:cNvSpPr/>
            <p:nvPr/>
          </p:nvSpPr>
          <p:spPr>
            <a:xfrm>
              <a:off x="1399462" y="2924923"/>
              <a:ext cx="20739" cy="17963"/>
            </a:xfrm>
            <a:custGeom>
              <a:rect b="b" l="l" r="r" t="t"/>
              <a:pathLst>
                <a:path extrusionOk="0" h="686" w="792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80"/>
            <p:cNvSpPr/>
            <p:nvPr/>
          </p:nvSpPr>
          <p:spPr>
            <a:xfrm>
              <a:off x="1363484" y="3032045"/>
              <a:ext cx="95706" cy="22519"/>
            </a:xfrm>
            <a:custGeom>
              <a:rect b="b" l="l" r="r" t="t"/>
              <a:pathLst>
                <a:path extrusionOk="0" h="860" w="3655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80"/>
            <p:cNvSpPr/>
            <p:nvPr/>
          </p:nvSpPr>
          <p:spPr>
            <a:xfrm>
              <a:off x="1363484" y="3073261"/>
              <a:ext cx="95706" cy="22519"/>
            </a:xfrm>
            <a:custGeom>
              <a:rect b="b" l="l" r="r" t="t"/>
              <a:pathLst>
                <a:path extrusionOk="0" h="860" w="3655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80"/>
            <p:cNvSpPr/>
            <p:nvPr/>
          </p:nvSpPr>
          <p:spPr>
            <a:xfrm>
              <a:off x="1363484" y="3114240"/>
              <a:ext cx="95706" cy="22493"/>
            </a:xfrm>
            <a:custGeom>
              <a:rect b="b" l="l" r="r" t="t"/>
              <a:pathLst>
                <a:path extrusionOk="0" h="859" w="3655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80"/>
            <p:cNvSpPr/>
            <p:nvPr/>
          </p:nvSpPr>
          <p:spPr>
            <a:xfrm>
              <a:off x="1508863" y="2912406"/>
              <a:ext cx="46740" cy="77193"/>
            </a:xfrm>
            <a:custGeom>
              <a:rect b="b" l="l" r="r" t="t"/>
              <a:pathLst>
                <a:path extrusionOk="0" h="2948" w="1785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80"/>
            <p:cNvSpPr/>
            <p:nvPr/>
          </p:nvSpPr>
          <p:spPr>
            <a:xfrm>
              <a:off x="1477127" y="2938879"/>
              <a:ext cx="32757" cy="35245"/>
            </a:xfrm>
            <a:custGeom>
              <a:rect b="b" l="l" r="r" t="t"/>
              <a:pathLst>
                <a:path extrusionOk="0" h="1346" w="1251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2" name="Google Shape;11292;p80"/>
          <p:cNvGrpSpPr/>
          <p:nvPr/>
        </p:nvGrpSpPr>
        <p:grpSpPr>
          <a:xfrm>
            <a:off x="3977427" y="1980142"/>
            <a:ext cx="359232" cy="322023"/>
            <a:chOff x="3977427" y="1980142"/>
            <a:chExt cx="359232" cy="322023"/>
          </a:xfrm>
        </p:grpSpPr>
        <p:sp>
          <p:nvSpPr>
            <p:cNvPr id="11293" name="Google Shape;11293;p80"/>
            <p:cNvSpPr/>
            <p:nvPr/>
          </p:nvSpPr>
          <p:spPr>
            <a:xfrm>
              <a:off x="3977427" y="2064065"/>
              <a:ext cx="303039" cy="238100"/>
            </a:xfrm>
            <a:custGeom>
              <a:rect b="b" l="l" r="r" t="t"/>
              <a:pathLst>
                <a:path extrusionOk="0" h="9093" w="11573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80"/>
            <p:cNvSpPr/>
            <p:nvPr/>
          </p:nvSpPr>
          <p:spPr>
            <a:xfrm>
              <a:off x="3977427" y="2179724"/>
              <a:ext cx="303039" cy="122441"/>
            </a:xfrm>
            <a:custGeom>
              <a:rect b="b" l="l" r="r" t="t"/>
              <a:pathLst>
                <a:path extrusionOk="0" h="4676" w="11573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80"/>
            <p:cNvSpPr/>
            <p:nvPr/>
          </p:nvSpPr>
          <p:spPr>
            <a:xfrm>
              <a:off x="4175517" y="2103787"/>
              <a:ext cx="104949" cy="49149"/>
            </a:xfrm>
            <a:custGeom>
              <a:rect b="b" l="l" r="r" t="t"/>
              <a:pathLst>
                <a:path extrusionOk="0" h="1877" w="4008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80"/>
            <p:cNvSpPr/>
            <p:nvPr/>
          </p:nvSpPr>
          <p:spPr>
            <a:xfrm>
              <a:off x="3978161" y="2164248"/>
              <a:ext cx="327784" cy="137916"/>
            </a:xfrm>
            <a:custGeom>
              <a:rect b="b" l="l" r="r" t="t"/>
              <a:pathLst>
                <a:path extrusionOk="0" h="5267" w="12518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80"/>
            <p:cNvSpPr/>
            <p:nvPr/>
          </p:nvSpPr>
          <p:spPr>
            <a:xfrm>
              <a:off x="3978161" y="2277891"/>
              <a:ext cx="306783" cy="24273"/>
            </a:xfrm>
            <a:custGeom>
              <a:rect b="b" l="l" r="r" t="t"/>
              <a:pathLst>
                <a:path extrusionOk="0" h="927" w="11716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80"/>
            <p:cNvSpPr/>
            <p:nvPr/>
          </p:nvSpPr>
          <p:spPr>
            <a:xfrm>
              <a:off x="4181513" y="1980142"/>
              <a:ext cx="155146" cy="154884"/>
            </a:xfrm>
            <a:custGeom>
              <a:rect b="b" l="l" r="r" t="t"/>
              <a:pathLst>
                <a:path extrusionOk="0" h="5915" w="5925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80"/>
            <p:cNvSpPr/>
            <p:nvPr/>
          </p:nvSpPr>
          <p:spPr>
            <a:xfrm>
              <a:off x="4241870" y="2033585"/>
              <a:ext cx="23357" cy="62242"/>
            </a:xfrm>
            <a:custGeom>
              <a:rect b="b" l="l" r="r" t="t"/>
              <a:pathLst>
                <a:path extrusionOk="0" h="2377" w="892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80"/>
            <p:cNvSpPr/>
            <p:nvPr/>
          </p:nvSpPr>
          <p:spPr>
            <a:xfrm>
              <a:off x="4241372" y="2087762"/>
              <a:ext cx="37183" cy="10814"/>
            </a:xfrm>
            <a:custGeom>
              <a:rect b="b" l="l" r="r" t="t"/>
              <a:pathLst>
                <a:path extrusionOk="0" h="413" w="142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80"/>
            <p:cNvSpPr/>
            <p:nvPr/>
          </p:nvSpPr>
          <p:spPr>
            <a:xfrm>
              <a:off x="4245221" y="2013239"/>
              <a:ext cx="20005" cy="17125"/>
            </a:xfrm>
            <a:custGeom>
              <a:rect b="b" l="l" r="r" t="t"/>
              <a:pathLst>
                <a:path extrusionOk="0" h="654" w="764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80"/>
            <p:cNvSpPr/>
            <p:nvPr/>
          </p:nvSpPr>
          <p:spPr>
            <a:xfrm>
              <a:off x="3977663" y="2064065"/>
              <a:ext cx="122441" cy="39749"/>
            </a:xfrm>
            <a:custGeom>
              <a:rect b="b" l="l" r="r" t="t"/>
              <a:pathLst>
                <a:path extrusionOk="0" h="1518" w="4676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3" name="Google Shape;11303;p80"/>
          <p:cNvGrpSpPr/>
          <p:nvPr/>
        </p:nvGrpSpPr>
        <p:grpSpPr>
          <a:xfrm>
            <a:off x="865628" y="2413608"/>
            <a:ext cx="361720" cy="359180"/>
            <a:chOff x="865628" y="2413608"/>
            <a:chExt cx="361720" cy="359180"/>
          </a:xfrm>
        </p:grpSpPr>
        <p:sp>
          <p:nvSpPr>
            <p:cNvPr id="11304" name="Google Shape;11304;p80"/>
            <p:cNvSpPr/>
            <p:nvPr/>
          </p:nvSpPr>
          <p:spPr>
            <a:xfrm>
              <a:off x="865628" y="2710048"/>
              <a:ext cx="63472" cy="62739"/>
            </a:xfrm>
            <a:custGeom>
              <a:rect b="b" l="l" r="r" t="t"/>
              <a:pathLst>
                <a:path extrusionOk="0" h="2396" w="2424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80"/>
            <p:cNvSpPr/>
            <p:nvPr/>
          </p:nvSpPr>
          <p:spPr>
            <a:xfrm>
              <a:off x="880370" y="2726283"/>
              <a:ext cx="48730" cy="46505"/>
            </a:xfrm>
            <a:custGeom>
              <a:rect b="b" l="l" r="r" t="t"/>
              <a:pathLst>
                <a:path extrusionOk="0" h="1776" w="1861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80"/>
            <p:cNvSpPr/>
            <p:nvPr/>
          </p:nvSpPr>
          <p:spPr>
            <a:xfrm>
              <a:off x="879349" y="2579909"/>
              <a:ext cx="179891" cy="179132"/>
            </a:xfrm>
            <a:custGeom>
              <a:rect b="b" l="l" r="r" t="t"/>
              <a:pathLst>
                <a:path extrusionOk="0" h="6841" w="687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80"/>
            <p:cNvSpPr/>
            <p:nvPr/>
          </p:nvSpPr>
          <p:spPr>
            <a:xfrm>
              <a:off x="899590" y="2602140"/>
              <a:ext cx="159650" cy="156901"/>
            </a:xfrm>
            <a:custGeom>
              <a:rect b="b" l="l" r="r" t="t"/>
              <a:pathLst>
                <a:path extrusionOk="0" h="5992" w="6097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80"/>
            <p:cNvSpPr/>
            <p:nvPr/>
          </p:nvSpPr>
          <p:spPr>
            <a:xfrm>
              <a:off x="971782" y="2617432"/>
              <a:ext cx="50485" cy="49359"/>
            </a:xfrm>
            <a:custGeom>
              <a:rect b="b" l="l" r="r" t="t"/>
              <a:pathLst>
                <a:path extrusionOk="0" h="1885" w="1928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80"/>
            <p:cNvSpPr/>
            <p:nvPr/>
          </p:nvSpPr>
          <p:spPr>
            <a:xfrm>
              <a:off x="1033500" y="2509707"/>
              <a:ext cx="95942" cy="95968"/>
            </a:xfrm>
            <a:custGeom>
              <a:rect b="b" l="l" r="r" t="t"/>
              <a:pathLst>
                <a:path extrusionOk="0" h="3665" w="3664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80"/>
            <p:cNvSpPr/>
            <p:nvPr/>
          </p:nvSpPr>
          <p:spPr>
            <a:xfrm>
              <a:off x="1001502" y="2559171"/>
              <a:ext cx="78712" cy="77900"/>
            </a:xfrm>
            <a:custGeom>
              <a:rect b="b" l="l" r="r" t="t"/>
              <a:pathLst>
                <a:path extrusionOk="0" h="2975" w="3006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80"/>
            <p:cNvSpPr/>
            <p:nvPr/>
          </p:nvSpPr>
          <p:spPr>
            <a:xfrm>
              <a:off x="1030227" y="2589912"/>
              <a:ext cx="49987" cy="47159"/>
            </a:xfrm>
            <a:custGeom>
              <a:rect b="b" l="l" r="r" t="t"/>
              <a:pathLst>
                <a:path extrusionOk="0" h="1801" w="1909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80"/>
            <p:cNvSpPr/>
            <p:nvPr/>
          </p:nvSpPr>
          <p:spPr>
            <a:xfrm>
              <a:off x="1128159" y="2454719"/>
              <a:ext cx="58209" cy="54282"/>
            </a:xfrm>
            <a:custGeom>
              <a:rect b="b" l="l" r="r" t="t"/>
              <a:pathLst>
                <a:path extrusionOk="0" h="2073" w="2223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80"/>
            <p:cNvSpPr/>
            <p:nvPr/>
          </p:nvSpPr>
          <p:spPr>
            <a:xfrm>
              <a:off x="1099932" y="2413608"/>
              <a:ext cx="10762" cy="72899"/>
            </a:xfrm>
            <a:custGeom>
              <a:rect b="b" l="l" r="r" t="t"/>
              <a:pathLst>
                <a:path extrusionOk="0" h="2784" w="411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80"/>
            <p:cNvSpPr/>
            <p:nvPr/>
          </p:nvSpPr>
          <p:spPr>
            <a:xfrm>
              <a:off x="1150888" y="2528194"/>
              <a:ext cx="76460" cy="10762"/>
            </a:xfrm>
            <a:custGeom>
              <a:rect b="b" l="l" r="r" t="t"/>
              <a:pathLst>
                <a:path extrusionOk="0" h="411" w="292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80"/>
            <p:cNvSpPr/>
            <p:nvPr/>
          </p:nvSpPr>
          <p:spPr>
            <a:xfrm>
              <a:off x="1002262" y="2486533"/>
              <a:ext cx="150904" cy="145484"/>
            </a:xfrm>
            <a:custGeom>
              <a:rect b="b" l="l" r="r" t="t"/>
              <a:pathLst>
                <a:path extrusionOk="0" h="5556" w="5763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80"/>
            <p:cNvSpPr/>
            <p:nvPr/>
          </p:nvSpPr>
          <p:spPr>
            <a:xfrm>
              <a:off x="1039470" y="2572656"/>
              <a:ext cx="113695" cy="59361"/>
            </a:xfrm>
            <a:custGeom>
              <a:rect b="b" l="l" r="r" t="t"/>
              <a:pathLst>
                <a:path extrusionOk="0" h="2267" w="4342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7" name="Google Shape;11317;p80"/>
          <p:cNvGrpSpPr/>
          <p:nvPr/>
        </p:nvGrpSpPr>
        <p:grpSpPr>
          <a:xfrm>
            <a:off x="3117093" y="2881927"/>
            <a:ext cx="268815" cy="366983"/>
            <a:chOff x="3117093" y="2881927"/>
            <a:chExt cx="268815" cy="366983"/>
          </a:xfrm>
        </p:grpSpPr>
        <p:sp>
          <p:nvSpPr>
            <p:cNvPr id="11318" name="Google Shape;11318;p80"/>
            <p:cNvSpPr/>
            <p:nvPr/>
          </p:nvSpPr>
          <p:spPr>
            <a:xfrm>
              <a:off x="3117093" y="2917146"/>
              <a:ext cx="191124" cy="331764"/>
            </a:xfrm>
            <a:custGeom>
              <a:rect b="b" l="l" r="r" t="t"/>
              <a:pathLst>
                <a:path extrusionOk="0" h="12670" w="7299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80"/>
            <p:cNvSpPr/>
            <p:nvPr/>
          </p:nvSpPr>
          <p:spPr>
            <a:xfrm>
              <a:off x="3232019" y="2917146"/>
              <a:ext cx="76198" cy="118670"/>
            </a:xfrm>
            <a:custGeom>
              <a:rect b="b" l="l" r="r" t="t"/>
              <a:pathLst>
                <a:path extrusionOk="0" h="4532" w="291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80"/>
            <p:cNvSpPr/>
            <p:nvPr/>
          </p:nvSpPr>
          <p:spPr>
            <a:xfrm>
              <a:off x="3117093" y="3235398"/>
              <a:ext cx="191124" cy="13511"/>
            </a:xfrm>
            <a:custGeom>
              <a:rect b="b" l="l" r="r" t="t"/>
              <a:pathLst>
                <a:path extrusionOk="0" h="516" w="7299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80"/>
            <p:cNvSpPr/>
            <p:nvPr/>
          </p:nvSpPr>
          <p:spPr>
            <a:xfrm>
              <a:off x="3136575" y="2950872"/>
              <a:ext cx="152161" cy="239069"/>
            </a:xfrm>
            <a:custGeom>
              <a:rect b="b" l="l" r="r" t="t"/>
              <a:pathLst>
                <a:path extrusionOk="0" h="9130" w="5811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80"/>
            <p:cNvSpPr/>
            <p:nvPr/>
          </p:nvSpPr>
          <p:spPr>
            <a:xfrm>
              <a:off x="3232019" y="2950872"/>
              <a:ext cx="56717" cy="80467"/>
            </a:xfrm>
            <a:custGeom>
              <a:rect b="b" l="l" r="r" t="t"/>
              <a:pathLst>
                <a:path extrusionOk="0" h="3073" w="2166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80"/>
            <p:cNvSpPr/>
            <p:nvPr/>
          </p:nvSpPr>
          <p:spPr>
            <a:xfrm>
              <a:off x="3136339" y="2951108"/>
              <a:ext cx="152397" cy="239095"/>
            </a:xfrm>
            <a:custGeom>
              <a:rect b="b" l="l" r="r" t="t"/>
              <a:pathLst>
                <a:path extrusionOk="0" h="9131" w="582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80"/>
            <p:cNvSpPr/>
            <p:nvPr/>
          </p:nvSpPr>
          <p:spPr>
            <a:xfrm>
              <a:off x="3190778" y="2927882"/>
              <a:ext cx="43755" cy="11024"/>
            </a:xfrm>
            <a:custGeom>
              <a:rect b="b" l="l" r="r" t="t"/>
              <a:pathLst>
                <a:path extrusionOk="0" h="421" w="1671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80"/>
            <p:cNvSpPr/>
            <p:nvPr/>
          </p:nvSpPr>
          <p:spPr>
            <a:xfrm>
              <a:off x="3164802" y="3041289"/>
              <a:ext cx="95706" cy="22519"/>
            </a:xfrm>
            <a:custGeom>
              <a:rect b="b" l="l" r="r" t="t"/>
              <a:pathLst>
                <a:path extrusionOk="0" h="860" w="3655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80"/>
            <p:cNvSpPr/>
            <p:nvPr/>
          </p:nvSpPr>
          <p:spPr>
            <a:xfrm>
              <a:off x="3157313" y="3083263"/>
              <a:ext cx="110448" cy="11024"/>
            </a:xfrm>
            <a:custGeom>
              <a:rect b="b" l="l" r="r" t="t"/>
              <a:pathLst>
                <a:path extrusionOk="0" h="421" w="4218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80"/>
            <p:cNvSpPr/>
            <p:nvPr/>
          </p:nvSpPr>
          <p:spPr>
            <a:xfrm>
              <a:off x="3157313" y="3109998"/>
              <a:ext cx="110448" cy="11260"/>
            </a:xfrm>
            <a:custGeom>
              <a:rect b="b" l="l" r="r" t="t"/>
              <a:pathLst>
                <a:path extrusionOk="0" h="430" w="4218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80"/>
            <p:cNvSpPr/>
            <p:nvPr/>
          </p:nvSpPr>
          <p:spPr>
            <a:xfrm>
              <a:off x="3200283" y="3203662"/>
              <a:ext cx="24745" cy="24771"/>
            </a:xfrm>
            <a:custGeom>
              <a:rect b="b" l="l" r="r" t="t"/>
              <a:pathLst>
                <a:path extrusionOk="0" h="946" w="945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80"/>
            <p:cNvSpPr/>
            <p:nvPr/>
          </p:nvSpPr>
          <p:spPr>
            <a:xfrm>
              <a:off x="3249249" y="2881927"/>
              <a:ext cx="136660" cy="136660"/>
            </a:xfrm>
            <a:custGeom>
              <a:rect b="b" l="l" r="r" t="t"/>
              <a:pathLst>
                <a:path extrusionOk="0" h="5219" w="5219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80"/>
            <p:cNvSpPr/>
            <p:nvPr/>
          </p:nvSpPr>
          <p:spPr>
            <a:xfrm>
              <a:off x="3301959" y="2928641"/>
              <a:ext cx="21995" cy="56219"/>
            </a:xfrm>
            <a:custGeom>
              <a:rect b="b" l="l" r="r" t="t"/>
              <a:pathLst>
                <a:path extrusionOk="0" h="2147" w="84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80"/>
            <p:cNvSpPr/>
            <p:nvPr/>
          </p:nvSpPr>
          <p:spPr>
            <a:xfrm>
              <a:off x="3301462" y="2976088"/>
              <a:ext cx="33988" cy="11286"/>
            </a:xfrm>
            <a:custGeom>
              <a:rect b="b" l="l" r="r" t="t"/>
              <a:pathLst>
                <a:path extrusionOk="0" h="431" w="1298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80"/>
            <p:cNvSpPr/>
            <p:nvPr/>
          </p:nvSpPr>
          <p:spPr>
            <a:xfrm>
              <a:off x="3304709" y="2910704"/>
              <a:ext cx="19246" cy="16706"/>
            </a:xfrm>
            <a:custGeom>
              <a:rect b="b" l="l" r="r" t="t"/>
              <a:pathLst>
                <a:path extrusionOk="0" h="638" w="735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3" name="Google Shape;11333;p80"/>
          <p:cNvGrpSpPr/>
          <p:nvPr/>
        </p:nvGrpSpPr>
        <p:grpSpPr>
          <a:xfrm>
            <a:off x="3534508" y="1508000"/>
            <a:ext cx="368502" cy="343521"/>
            <a:chOff x="3534508" y="1508000"/>
            <a:chExt cx="368502" cy="343521"/>
          </a:xfrm>
        </p:grpSpPr>
        <p:sp>
          <p:nvSpPr>
            <p:cNvPr id="11334" name="Google Shape;11334;p80"/>
            <p:cNvSpPr/>
            <p:nvPr/>
          </p:nvSpPr>
          <p:spPr>
            <a:xfrm>
              <a:off x="3591984" y="1754322"/>
              <a:ext cx="45719" cy="45719"/>
            </a:xfrm>
            <a:custGeom>
              <a:rect b="b" l="l" r="r" t="t"/>
              <a:pathLst>
                <a:path extrusionOk="0" h="1746" w="1746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80"/>
            <p:cNvSpPr/>
            <p:nvPr/>
          </p:nvSpPr>
          <p:spPr>
            <a:xfrm>
              <a:off x="3742600" y="1633897"/>
              <a:ext cx="106940" cy="91805"/>
            </a:xfrm>
            <a:custGeom>
              <a:rect b="b" l="l" r="r" t="t"/>
              <a:pathLst>
                <a:path extrusionOk="0" h="3506" w="4084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80"/>
            <p:cNvSpPr/>
            <p:nvPr/>
          </p:nvSpPr>
          <p:spPr>
            <a:xfrm>
              <a:off x="3753336" y="1671132"/>
              <a:ext cx="100969" cy="54465"/>
            </a:xfrm>
            <a:custGeom>
              <a:rect b="b" l="l" r="r" t="t"/>
              <a:pathLst>
                <a:path extrusionOk="0" h="2080" w="3856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80"/>
            <p:cNvSpPr/>
            <p:nvPr/>
          </p:nvSpPr>
          <p:spPr>
            <a:xfrm>
              <a:off x="3620447" y="1530990"/>
              <a:ext cx="154649" cy="297645"/>
            </a:xfrm>
            <a:custGeom>
              <a:rect b="b" l="l" r="r" t="t"/>
              <a:pathLst>
                <a:path extrusionOk="0" h="11367" w="5906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80"/>
            <p:cNvSpPr/>
            <p:nvPr/>
          </p:nvSpPr>
          <p:spPr>
            <a:xfrm>
              <a:off x="3620447" y="1708603"/>
              <a:ext cx="154649" cy="120032"/>
            </a:xfrm>
            <a:custGeom>
              <a:rect b="b" l="l" r="r" t="t"/>
              <a:pathLst>
                <a:path extrusionOk="0" h="4584" w="5906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80"/>
            <p:cNvSpPr/>
            <p:nvPr/>
          </p:nvSpPr>
          <p:spPr>
            <a:xfrm>
              <a:off x="3763601" y="1508000"/>
              <a:ext cx="45981" cy="343521"/>
            </a:xfrm>
            <a:custGeom>
              <a:rect b="b" l="l" r="r" t="t"/>
              <a:pathLst>
                <a:path extrusionOk="0" h="13119" w="1756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80"/>
            <p:cNvSpPr/>
            <p:nvPr/>
          </p:nvSpPr>
          <p:spPr>
            <a:xfrm>
              <a:off x="3763601" y="1823005"/>
              <a:ext cx="45981" cy="28515"/>
            </a:xfrm>
            <a:custGeom>
              <a:rect b="b" l="l" r="r" t="t"/>
              <a:pathLst>
                <a:path extrusionOk="0" h="1089" w="1756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80"/>
            <p:cNvSpPr/>
            <p:nvPr/>
          </p:nvSpPr>
          <p:spPr>
            <a:xfrm>
              <a:off x="3534508" y="1628399"/>
              <a:ext cx="46007" cy="102959"/>
            </a:xfrm>
            <a:custGeom>
              <a:rect b="b" l="l" r="r" t="t"/>
              <a:pathLst>
                <a:path extrusionOk="0" h="3932" w="1757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80"/>
            <p:cNvSpPr/>
            <p:nvPr/>
          </p:nvSpPr>
          <p:spPr>
            <a:xfrm>
              <a:off x="3534508" y="1633400"/>
              <a:ext cx="46007" cy="97958"/>
            </a:xfrm>
            <a:custGeom>
              <a:rect b="b" l="l" r="r" t="t"/>
              <a:pathLst>
                <a:path extrusionOk="0" h="3741" w="1757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80"/>
            <p:cNvSpPr/>
            <p:nvPr/>
          </p:nvSpPr>
          <p:spPr>
            <a:xfrm>
              <a:off x="3574728" y="1628163"/>
              <a:ext cx="57240" cy="103195"/>
            </a:xfrm>
            <a:custGeom>
              <a:rect b="b" l="l" r="r" t="t"/>
              <a:pathLst>
                <a:path extrusionOk="0" h="3941" w="2186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80"/>
            <p:cNvSpPr/>
            <p:nvPr/>
          </p:nvSpPr>
          <p:spPr>
            <a:xfrm>
              <a:off x="3574728" y="1714102"/>
              <a:ext cx="57240" cy="17256"/>
            </a:xfrm>
            <a:custGeom>
              <a:rect b="b" l="l" r="r" t="t"/>
              <a:pathLst>
                <a:path extrusionOk="0" h="659" w="2186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80"/>
            <p:cNvSpPr/>
            <p:nvPr/>
          </p:nvSpPr>
          <p:spPr>
            <a:xfrm>
              <a:off x="3574728" y="1731332"/>
              <a:ext cx="57240" cy="91700"/>
            </a:xfrm>
            <a:custGeom>
              <a:rect b="b" l="l" r="r" t="t"/>
              <a:pathLst>
                <a:path extrusionOk="0" h="3502" w="2186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80"/>
            <p:cNvSpPr/>
            <p:nvPr/>
          </p:nvSpPr>
          <p:spPr>
            <a:xfrm>
              <a:off x="3870514" y="1674118"/>
              <a:ext cx="32496" cy="11521"/>
            </a:xfrm>
            <a:custGeom>
              <a:rect b="b" l="l" r="r" t="t"/>
              <a:pathLst>
                <a:path extrusionOk="0" h="440" w="1241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80"/>
            <p:cNvSpPr/>
            <p:nvPr/>
          </p:nvSpPr>
          <p:spPr>
            <a:xfrm>
              <a:off x="3848781" y="1609493"/>
              <a:ext cx="27232" cy="23436"/>
            </a:xfrm>
            <a:custGeom>
              <a:rect b="b" l="l" r="r" t="t"/>
              <a:pathLst>
                <a:path extrusionOk="0" h="895" w="104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80"/>
            <p:cNvSpPr/>
            <p:nvPr/>
          </p:nvSpPr>
          <p:spPr>
            <a:xfrm>
              <a:off x="3848231" y="1726618"/>
              <a:ext cx="27808" cy="23724"/>
            </a:xfrm>
            <a:custGeom>
              <a:rect b="b" l="l" r="r" t="t"/>
              <a:pathLst>
                <a:path extrusionOk="0" h="906" w="1062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9" name="Google Shape;11349;p80"/>
          <p:cNvGrpSpPr/>
          <p:nvPr/>
        </p:nvGrpSpPr>
        <p:grpSpPr>
          <a:xfrm>
            <a:off x="7147436" y="1502999"/>
            <a:ext cx="279054" cy="354754"/>
            <a:chOff x="7147436" y="1502999"/>
            <a:chExt cx="279054" cy="354754"/>
          </a:xfrm>
        </p:grpSpPr>
        <p:sp>
          <p:nvSpPr>
            <p:cNvPr id="11350" name="Google Shape;11350;p80"/>
            <p:cNvSpPr/>
            <p:nvPr/>
          </p:nvSpPr>
          <p:spPr>
            <a:xfrm>
              <a:off x="7147436" y="1745576"/>
              <a:ext cx="279054" cy="112177"/>
            </a:xfrm>
            <a:custGeom>
              <a:rect b="b" l="l" r="r" t="t"/>
              <a:pathLst>
                <a:path extrusionOk="0" h="4284" w="10657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80"/>
            <p:cNvSpPr/>
            <p:nvPr/>
          </p:nvSpPr>
          <p:spPr>
            <a:xfrm>
              <a:off x="7187892" y="1694856"/>
              <a:ext cx="197618" cy="104688"/>
            </a:xfrm>
            <a:custGeom>
              <a:rect b="b" l="l" r="r" t="t"/>
              <a:pathLst>
                <a:path extrusionOk="0" h="3998" w="7547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80"/>
            <p:cNvSpPr/>
            <p:nvPr/>
          </p:nvSpPr>
          <p:spPr>
            <a:xfrm>
              <a:off x="7206876" y="1712348"/>
              <a:ext cx="159912" cy="66274"/>
            </a:xfrm>
            <a:custGeom>
              <a:rect b="b" l="l" r="r" t="t"/>
              <a:pathLst>
                <a:path extrusionOk="0" h="2531" w="6107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80"/>
            <p:cNvSpPr/>
            <p:nvPr/>
          </p:nvSpPr>
          <p:spPr>
            <a:xfrm>
              <a:off x="7232118" y="1700852"/>
              <a:ext cx="109689" cy="77769"/>
            </a:xfrm>
            <a:custGeom>
              <a:rect b="b" l="l" r="r" t="t"/>
              <a:pathLst>
                <a:path extrusionOk="0" h="2970" w="4189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80"/>
            <p:cNvSpPr/>
            <p:nvPr/>
          </p:nvSpPr>
          <p:spPr>
            <a:xfrm>
              <a:off x="7246101" y="1700852"/>
              <a:ext cx="81462" cy="23121"/>
            </a:xfrm>
            <a:custGeom>
              <a:rect b="b" l="l" r="r" t="t"/>
              <a:pathLst>
                <a:path extrusionOk="0" h="883" w="3111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80"/>
            <p:cNvSpPr/>
            <p:nvPr/>
          </p:nvSpPr>
          <p:spPr>
            <a:xfrm>
              <a:off x="7189149" y="1543716"/>
              <a:ext cx="190627" cy="168658"/>
            </a:xfrm>
            <a:custGeom>
              <a:rect b="b" l="l" r="r" t="t"/>
              <a:pathLst>
                <a:path extrusionOk="0" h="6441" w="728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80"/>
            <p:cNvSpPr/>
            <p:nvPr/>
          </p:nvSpPr>
          <p:spPr>
            <a:xfrm>
              <a:off x="7192893" y="1549713"/>
              <a:ext cx="146400" cy="162635"/>
            </a:xfrm>
            <a:custGeom>
              <a:rect b="b" l="l" r="r" t="t"/>
              <a:pathLst>
                <a:path extrusionOk="0" h="6211" w="5591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80"/>
            <p:cNvSpPr/>
            <p:nvPr/>
          </p:nvSpPr>
          <p:spPr>
            <a:xfrm>
              <a:off x="7246101" y="1613604"/>
              <a:ext cx="11757" cy="17334"/>
            </a:xfrm>
            <a:custGeom>
              <a:rect b="b" l="l" r="r" t="t"/>
              <a:pathLst>
                <a:path extrusionOk="0" h="662" w="449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80"/>
            <p:cNvSpPr/>
            <p:nvPr/>
          </p:nvSpPr>
          <p:spPr>
            <a:xfrm>
              <a:off x="7316041" y="1613604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80"/>
            <p:cNvSpPr/>
            <p:nvPr/>
          </p:nvSpPr>
          <p:spPr>
            <a:xfrm>
              <a:off x="7238115" y="1593834"/>
              <a:ext cx="28097" cy="13878"/>
            </a:xfrm>
            <a:custGeom>
              <a:rect b="b" l="l" r="r" t="t"/>
              <a:pathLst>
                <a:path extrusionOk="0" h="530" w="1073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80"/>
            <p:cNvSpPr/>
            <p:nvPr/>
          </p:nvSpPr>
          <p:spPr>
            <a:xfrm>
              <a:off x="7307767" y="1594044"/>
              <a:ext cx="27782" cy="13904"/>
            </a:xfrm>
            <a:custGeom>
              <a:rect b="b" l="l" r="r" t="t"/>
              <a:pathLst>
                <a:path extrusionOk="0" h="531" w="1061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80"/>
            <p:cNvSpPr/>
            <p:nvPr/>
          </p:nvSpPr>
          <p:spPr>
            <a:xfrm>
              <a:off x="7211380" y="1502999"/>
              <a:ext cx="174392" cy="52501"/>
            </a:xfrm>
            <a:custGeom>
              <a:rect b="b" l="l" r="r" t="t"/>
              <a:pathLst>
                <a:path extrusionOk="0" h="2005" w="666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80"/>
            <p:cNvSpPr/>
            <p:nvPr/>
          </p:nvSpPr>
          <p:spPr>
            <a:xfrm>
              <a:off x="7257832" y="1502999"/>
              <a:ext cx="127940" cy="40744"/>
            </a:xfrm>
            <a:custGeom>
              <a:rect b="b" l="l" r="r" t="t"/>
              <a:pathLst>
                <a:path extrusionOk="0" h="1556" w="4886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80"/>
            <p:cNvSpPr/>
            <p:nvPr/>
          </p:nvSpPr>
          <p:spPr>
            <a:xfrm>
              <a:off x="7252097" y="1782262"/>
              <a:ext cx="11521" cy="75491"/>
            </a:xfrm>
            <a:custGeom>
              <a:rect b="b" l="l" r="r" t="t"/>
              <a:pathLst>
                <a:path extrusionOk="0" h="2883" w="44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80"/>
            <p:cNvSpPr/>
            <p:nvPr/>
          </p:nvSpPr>
          <p:spPr>
            <a:xfrm>
              <a:off x="7310045" y="1782262"/>
              <a:ext cx="11783" cy="75491"/>
            </a:xfrm>
            <a:custGeom>
              <a:rect b="b" l="l" r="r" t="t"/>
              <a:pathLst>
                <a:path extrusionOk="0" h="2883" w="45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80"/>
            <p:cNvSpPr/>
            <p:nvPr/>
          </p:nvSpPr>
          <p:spPr>
            <a:xfrm>
              <a:off x="7260896" y="1654112"/>
              <a:ext cx="51872" cy="17570"/>
            </a:xfrm>
            <a:custGeom>
              <a:rect b="b" l="l" r="r" t="t"/>
              <a:pathLst>
                <a:path extrusionOk="0" h="671" w="1981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6" name="Google Shape;11366;p80"/>
          <p:cNvGrpSpPr/>
          <p:nvPr/>
        </p:nvGrpSpPr>
        <p:grpSpPr>
          <a:xfrm>
            <a:off x="7603081" y="1973072"/>
            <a:ext cx="276802" cy="354807"/>
            <a:chOff x="7603081" y="1973072"/>
            <a:chExt cx="276802" cy="354807"/>
          </a:xfrm>
        </p:grpSpPr>
        <p:sp>
          <p:nvSpPr>
            <p:cNvPr id="11367" name="Google Shape;11367;p80"/>
            <p:cNvSpPr/>
            <p:nvPr/>
          </p:nvSpPr>
          <p:spPr>
            <a:xfrm>
              <a:off x="7603081" y="2189465"/>
              <a:ext cx="276802" cy="138414"/>
            </a:xfrm>
            <a:custGeom>
              <a:rect b="b" l="l" r="r" t="t"/>
              <a:pathLst>
                <a:path extrusionOk="0" h="5286" w="10571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80"/>
            <p:cNvSpPr/>
            <p:nvPr/>
          </p:nvSpPr>
          <p:spPr>
            <a:xfrm>
              <a:off x="7666527" y="2189465"/>
              <a:ext cx="149909" cy="92197"/>
            </a:xfrm>
            <a:custGeom>
              <a:rect b="b" l="l" r="r" t="t"/>
              <a:pathLst>
                <a:path extrusionOk="0" h="3521" w="5725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80"/>
            <p:cNvSpPr/>
            <p:nvPr/>
          </p:nvSpPr>
          <p:spPr>
            <a:xfrm>
              <a:off x="7679751" y="2189465"/>
              <a:ext cx="123698" cy="34564"/>
            </a:xfrm>
            <a:custGeom>
              <a:rect b="b" l="l" r="r" t="t"/>
              <a:pathLst>
                <a:path extrusionOk="0" h="1320" w="4724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80"/>
            <p:cNvSpPr/>
            <p:nvPr/>
          </p:nvSpPr>
          <p:spPr>
            <a:xfrm>
              <a:off x="7644532" y="2033585"/>
              <a:ext cx="189370" cy="155408"/>
            </a:xfrm>
            <a:custGeom>
              <a:rect b="b" l="l" r="r" t="t"/>
              <a:pathLst>
                <a:path extrusionOk="0" h="5935" w="7232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80"/>
            <p:cNvSpPr/>
            <p:nvPr/>
          </p:nvSpPr>
          <p:spPr>
            <a:xfrm>
              <a:off x="7701249" y="2092292"/>
              <a:ext cx="11521" cy="17020"/>
            </a:xfrm>
            <a:custGeom>
              <a:rect b="b" l="l" r="r" t="t"/>
              <a:pathLst>
                <a:path extrusionOk="0" h="650" w="44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80"/>
            <p:cNvSpPr/>
            <p:nvPr/>
          </p:nvSpPr>
          <p:spPr>
            <a:xfrm>
              <a:off x="7770429" y="2092292"/>
              <a:ext cx="11521" cy="17020"/>
            </a:xfrm>
            <a:custGeom>
              <a:rect b="b" l="l" r="r" t="t"/>
              <a:pathLst>
                <a:path extrusionOk="0" h="650" w="44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80"/>
            <p:cNvSpPr/>
            <p:nvPr/>
          </p:nvSpPr>
          <p:spPr>
            <a:xfrm>
              <a:off x="7693995" y="2074067"/>
              <a:ext cx="25766" cy="11495"/>
            </a:xfrm>
            <a:custGeom>
              <a:rect b="b" l="l" r="r" t="t"/>
              <a:pathLst>
                <a:path extrusionOk="0" h="439" w="984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80"/>
            <p:cNvSpPr/>
            <p:nvPr/>
          </p:nvSpPr>
          <p:spPr>
            <a:xfrm>
              <a:off x="7763202" y="2074067"/>
              <a:ext cx="25740" cy="11495"/>
            </a:xfrm>
            <a:custGeom>
              <a:rect b="b" l="l" r="r" t="t"/>
              <a:pathLst>
                <a:path extrusionOk="0" h="439" w="983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80"/>
            <p:cNvSpPr/>
            <p:nvPr/>
          </p:nvSpPr>
          <p:spPr>
            <a:xfrm>
              <a:off x="7647281" y="2033585"/>
              <a:ext cx="140430" cy="155879"/>
            </a:xfrm>
            <a:custGeom>
              <a:rect b="b" l="l" r="r" t="t"/>
              <a:pathLst>
                <a:path extrusionOk="0" h="5953" w="5363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80"/>
            <p:cNvSpPr/>
            <p:nvPr/>
          </p:nvSpPr>
          <p:spPr>
            <a:xfrm>
              <a:off x="7652518" y="1983127"/>
              <a:ext cx="106206" cy="108694"/>
            </a:xfrm>
            <a:custGeom>
              <a:rect b="b" l="l" r="r" t="t"/>
              <a:pathLst>
                <a:path extrusionOk="0" h="4151" w="4056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80"/>
            <p:cNvSpPr/>
            <p:nvPr/>
          </p:nvSpPr>
          <p:spPr>
            <a:xfrm>
              <a:off x="7678023" y="2126018"/>
              <a:ext cx="126919" cy="86463"/>
            </a:xfrm>
            <a:custGeom>
              <a:rect b="b" l="l" r="r" t="t"/>
              <a:pathLst>
                <a:path extrusionOk="0" h="3302" w="4847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80"/>
            <p:cNvSpPr/>
            <p:nvPr/>
          </p:nvSpPr>
          <p:spPr>
            <a:xfrm>
              <a:off x="7715493" y="2142881"/>
              <a:ext cx="51165" cy="17701"/>
            </a:xfrm>
            <a:custGeom>
              <a:rect b="b" l="l" r="r" t="t"/>
              <a:pathLst>
                <a:path extrusionOk="0" h="676" w="1954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80"/>
            <p:cNvSpPr/>
            <p:nvPr/>
          </p:nvSpPr>
          <p:spPr>
            <a:xfrm>
              <a:off x="7678023" y="2126018"/>
              <a:ext cx="78215" cy="86463"/>
            </a:xfrm>
            <a:custGeom>
              <a:rect b="b" l="l" r="r" t="t"/>
              <a:pathLst>
                <a:path extrusionOk="0" h="3302" w="2987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80"/>
            <p:cNvSpPr/>
            <p:nvPr/>
          </p:nvSpPr>
          <p:spPr>
            <a:xfrm>
              <a:off x="7666030" y="1973072"/>
              <a:ext cx="164625" cy="118749"/>
            </a:xfrm>
            <a:custGeom>
              <a:rect b="b" l="l" r="r" t="t"/>
              <a:pathLst>
                <a:path extrusionOk="0" h="4535" w="6287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80"/>
          <p:cNvGrpSpPr/>
          <p:nvPr/>
        </p:nvGrpSpPr>
        <p:grpSpPr>
          <a:xfrm>
            <a:off x="6696792" y="1502999"/>
            <a:ext cx="276802" cy="354754"/>
            <a:chOff x="6696792" y="1502999"/>
            <a:chExt cx="276802" cy="354754"/>
          </a:xfrm>
        </p:grpSpPr>
        <p:sp>
          <p:nvSpPr>
            <p:cNvPr id="11382" name="Google Shape;11382;p80"/>
            <p:cNvSpPr/>
            <p:nvPr/>
          </p:nvSpPr>
          <p:spPr>
            <a:xfrm>
              <a:off x="6696792" y="1702345"/>
              <a:ext cx="276540" cy="155408"/>
            </a:xfrm>
            <a:custGeom>
              <a:rect b="b" l="l" r="r" t="t"/>
              <a:pathLst>
                <a:path extrusionOk="0" h="5935" w="10561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80"/>
            <p:cNvSpPr/>
            <p:nvPr/>
          </p:nvSpPr>
          <p:spPr>
            <a:xfrm>
              <a:off x="6697028" y="1747069"/>
              <a:ext cx="276566" cy="110684"/>
            </a:xfrm>
            <a:custGeom>
              <a:rect b="b" l="l" r="r" t="t"/>
              <a:pathLst>
                <a:path extrusionOk="0" h="4227" w="10562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80"/>
            <p:cNvSpPr/>
            <p:nvPr/>
          </p:nvSpPr>
          <p:spPr>
            <a:xfrm>
              <a:off x="6794960" y="1708106"/>
              <a:ext cx="80702" cy="22886"/>
            </a:xfrm>
            <a:custGeom>
              <a:rect b="b" l="l" r="r" t="t"/>
              <a:pathLst>
                <a:path extrusionOk="0" h="874" w="3082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80"/>
            <p:cNvSpPr/>
            <p:nvPr/>
          </p:nvSpPr>
          <p:spPr>
            <a:xfrm>
              <a:off x="6738243" y="1592944"/>
              <a:ext cx="189134" cy="124929"/>
            </a:xfrm>
            <a:custGeom>
              <a:rect b="b" l="l" r="r" t="t"/>
              <a:pathLst>
                <a:path extrusionOk="0" h="4771" w="7223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80"/>
            <p:cNvSpPr/>
            <p:nvPr/>
          </p:nvSpPr>
          <p:spPr>
            <a:xfrm>
              <a:off x="6742249" y="1592944"/>
              <a:ext cx="144908" cy="126683"/>
            </a:xfrm>
            <a:custGeom>
              <a:rect b="b" l="l" r="r" t="t"/>
              <a:pathLst>
                <a:path extrusionOk="0" h="4838" w="5534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80"/>
            <p:cNvSpPr/>
            <p:nvPr/>
          </p:nvSpPr>
          <p:spPr>
            <a:xfrm>
              <a:off x="6702291" y="1503129"/>
              <a:ext cx="266066" cy="95575"/>
            </a:xfrm>
            <a:custGeom>
              <a:rect b="b" l="l" r="r" t="t"/>
              <a:pathLst>
                <a:path extrusionOk="0" h="3650" w="10161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80"/>
            <p:cNvSpPr/>
            <p:nvPr/>
          </p:nvSpPr>
          <p:spPr>
            <a:xfrm>
              <a:off x="6787209" y="1621669"/>
              <a:ext cx="26997" cy="11521"/>
            </a:xfrm>
            <a:custGeom>
              <a:rect b="b" l="l" r="r" t="t"/>
              <a:pathLst>
                <a:path extrusionOk="0" h="440" w="1031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80"/>
            <p:cNvSpPr/>
            <p:nvPr/>
          </p:nvSpPr>
          <p:spPr>
            <a:xfrm>
              <a:off x="6856416" y="1621669"/>
              <a:ext cx="26735" cy="11521"/>
            </a:xfrm>
            <a:custGeom>
              <a:rect b="b" l="l" r="r" t="t"/>
              <a:pathLst>
                <a:path extrusionOk="0" h="440" w="1021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80"/>
            <p:cNvSpPr/>
            <p:nvPr/>
          </p:nvSpPr>
          <p:spPr>
            <a:xfrm>
              <a:off x="6702291" y="1502999"/>
              <a:ext cx="136660" cy="95706"/>
            </a:xfrm>
            <a:custGeom>
              <a:rect b="b" l="l" r="r" t="t"/>
              <a:pathLst>
                <a:path extrusionOk="0" h="3655" w="5219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80"/>
            <p:cNvSpPr/>
            <p:nvPr/>
          </p:nvSpPr>
          <p:spPr>
            <a:xfrm>
              <a:off x="6748979" y="1598679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80"/>
            <p:cNvSpPr/>
            <p:nvPr/>
          </p:nvSpPr>
          <p:spPr>
            <a:xfrm>
              <a:off x="6898626" y="1598679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80"/>
            <p:cNvSpPr/>
            <p:nvPr/>
          </p:nvSpPr>
          <p:spPr>
            <a:xfrm>
              <a:off x="6812189" y="1667624"/>
              <a:ext cx="45981" cy="17256"/>
            </a:xfrm>
            <a:custGeom>
              <a:rect b="b" l="l" r="r" t="t"/>
              <a:pathLst>
                <a:path extrusionOk="0" h="659" w="1756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80"/>
            <p:cNvSpPr/>
            <p:nvPr/>
          </p:nvSpPr>
          <p:spPr>
            <a:xfrm>
              <a:off x="6794960" y="1661889"/>
              <a:ext cx="80702" cy="34617"/>
            </a:xfrm>
            <a:custGeom>
              <a:rect b="b" l="l" r="r" t="t"/>
              <a:pathLst>
                <a:path extrusionOk="0" h="1322" w="3082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80"/>
            <p:cNvSpPr/>
            <p:nvPr/>
          </p:nvSpPr>
          <p:spPr>
            <a:xfrm>
              <a:off x="6823920" y="1702345"/>
              <a:ext cx="22519" cy="46007"/>
            </a:xfrm>
            <a:custGeom>
              <a:rect b="b" l="l" r="r" t="t"/>
              <a:pathLst>
                <a:path extrusionOk="0" h="1757" w="86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80"/>
            <p:cNvSpPr/>
            <p:nvPr/>
          </p:nvSpPr>
          <p:spPr>
            <a:xfrm>
              <a:off x="6757986" y="1747069"/>
              <a:ext cx="154649" cy="110684"/>
            </a:xfrm>
            <a:custGeom>
              <a:rect b="b" l="l" r="r" t="t"/>
              <a:pathLst>
                <a:path extrusionOk="0" h="4227" w="5906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97" name="Google Shape;11397;p80"/>
          <p:cNvSpPr/>
          <p:nvPr/>
        </p:nvSpPr>
        <p:spPr>
          <a:xfrm>
            <a:off x="6360786" y="1502999"/>
            <a:ext cx="23017" cy="26264"/>
          </a:xfrm>
          <a:custGeom>
            <a:rect b="b" l="l" r="r" t="t"/>
            <a:pathLst>
              <a:path extrusionOk="0" h="1003" w="879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98" name="Google Shape;11398;p80"/>
          <p:cNvGrpSpPr/>
          <p:nvPr/>
        </p:nvGrpSpPr>
        <p:grpSpPr>
          <a:xfrm>
            <a:off x="6223393" y="1502999"/>
            <a:ext cx="320295" cy="354754"/>
            <a:chOff x="6223393" y="1502999"/>
            <a:chExt cx="320295" cy="354754"/>
          </a:xfrm>
        </p:grpSpPr>
        <p:sp>
          <p:nvSpPr>
            <p:cNvPr id="11399" name="Google Shape;11399;p80"/>
            <p:cNvSpPr/>
            <p:nvPr/>
          </p:nvSpPr>
          <p:spPr>
            <a:xfrm>
              <a:off x="6246384" y="1691871"/>
              <a:ext cx="274550" cy="165882"/>
            </a:xfrm>
            <a:custGeom>
              <a:rect b="b" l="l" r="r" t="t"/>
              <a:pathLst>
                <a:path extrusionOk="0" h="6335" w="10485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80"/>
            <p:cNvSpPr/>
            <p:nvPr/>
          </p:nvSpPr>
          <p:spPr>
            <a:xfrm>
              <a:off x="6223393" y="1709101"/>
              <a:ext cx="320295" cy="97199"/>
            </a:xfrm>
            <a:custGeom>
              <a:rect b="b" l="l" r="r" t="t"/>
              <a:pathLst>
                <a:path extrusionOk="0" h="3712" w="12232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80"/>
            <p:cNvSpPr/>
            <p:nvPr/>
          </p:nvSpPr>
          <p:spPr>
            <a:xfrm>
              <a:off x="6292103" y="1724576"/>
              <a:ext cx="183138" cy="133177"/>
            </a:xfrm>
            <a:custGeom>
              <a:rect b="b" l="l" r="r" t="t"/>
              <a:pathLst>
                <a:path extrusionOk="0" h="5086" w="6994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80"/>
            <p:cNvSpPr/>
            <p:nvPr/>
          </p:nvSpPr>
          <p:spPr>
            <a:xfrm>
              <a:off x="6343556" y="1691871"/>
              <a:ext cx="80205" cy="22886"/>
            </a:xfrm>
            <a:custGeom>
              <a:rect b="b" l="l" r="r" t="t"/>
              <a:pathLst>
                <a:path extrusionOk="0" h="874" w="3063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80"/>
            <p:cNvSpPr/>
            <p:nvPr/>
          </p:nvSpPr>
          <p:spPr>
            <a:xfrm>
              <a:off x="6287363" y="1588938"/>
              <a:ext cx="192355" cy="114428"/>
            </a:xfrm>
            <a:custGeom>
              <a:rect b="b" l="l" r="r" t="t"/>
              <a:pathLst>
                <a:path extrusionOk="0" h="4370" w="7346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80"/>
            <p:cNvSpPr/>
            <p:nvPr/>
          </p:nvSpPr>
          <p:spPr>
            <a:xfrm>
              <a:off x="6289851" y="1588938"/>
              <a:ext cx="156665" cy="114428"/>
            </a:xfrm>
            <a:custGeom>
              <a:rect b="b" l="l" r="r" t="t"/>
              <a:pathLst>
                <a:path extrusionOk="0" h="4370" w="5983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80"/>
            <p:cNvSpPr/>
            <p:nvPr/>
          </p:nvSpPr>
          <p:spPr>
            <a:xfrm>
              <a:off x="6346568" y="1606063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80"/>
            <p:cNvSpPr/>
            <p:nvPr/>
          </p:nvSpPr>
          <p:spPr>
            <a:xfrm>
              <a:off x="6409255" y="1606063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80"/>
            <p:cNvSpPr/>
            <p:nvPr/>
          </p:nvSpPr>
          <p:spPr>
            <a:xfrm>
              <a:off x="6297837" y="1502999"/>
              <a:ext cx="171905" cy="85965"/>
            </a:xfrm>
            <a:custGeom>
              <a:rect b="b" l="l" r="r" t="t"/>
              <a:pathLst>
                <a:path extrusionOk="0" h="3283" w="6565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80"/>
            <p:cNvSpPr/>
            <p:nvPr/>
          </p:nvSpPr>
          <p:spPr>
            <a:xfrm>
              <a:off x="6360786" y="1502999"/>
              <a:ext cx="45745" cy="85965"/>
            </a:xfrm>
            <a:custGeom>
              <a:rect b="b" l="l" r="r" t="t"/>
              <a:pathLst>
                <a:path extrusionOk="0" h="3283" w="1747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80"/>
            <p:cNvSpPr/>
            <p:nvPr/>
          </p:nvSpPr>
          <p:spPr>
            <a:xfrm>
              <a:off x="6297837" y="1502999"/>
              <a:ext cx="171905" cy="85965"/>
            </a:xfrm>
            <a:custGeom>
              <a:rect b="b" l="l" r="r" t="t"/>
              <a:pathLst>
                <a:path extrusionOk="0" h="3283" w="6565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80"/>
            <p:cNvSpPr/>
            <p:nvPr/>
          </p:nvSpPr>
          <p:spPr>
            <a:xfrm>
              <a:off x="6364531" y="1651886"/>
              <a:ext cx="38021" cy="11521"/>
            </a:xfrm>
            <a:custGeom>
              <a:rect b="b" l="l" r="r" t="t"/>
              <a:pathLst>
                <a:path extrusionOk="0" h="440" w="145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80"/>
            <p:cNvSpPr/>
            <p:nvPr/>
          </p:nvSpPr>
          <p:spPr>
            <a:xfrm>
              <a:off x="6291658" y="1634343"/>
              <a:ext cx="183819" cy="74523"/>
            </a:xfrm>
            <a:custGeom>
              <a:rect b="b" l="l" r="r" t="t"/>
              <a:pathLst>
                <a:path extrusionOk="0" h="2846" w="702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80"/>
            <p:cNvSpPr/>
            <p:nvPr/>
          </p:nvSpPr>
          <p:spPr>
            <a:xfrm>
              <a:off x="6337822" y="1812008"/>
              <a:ext cx="91700" cy="45745"/>
            </a:xfrm>
            <a:custGeom>
              <a:rect b="b" l="l" r="r" t="t"/>
              <a:pathLst>
                <a:path extrusionOk="0" h="1747" w="3502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80"/>
            <p:cNvSpPr/>
            <p:nvPr/>
          </p:nvSpPr>
          <p:spPr>
            <a:xfrm>
              <a:off x="6360786" y="1571708"/>
              <a:ext cx="45745" cy="17256"/>
            </a:xfrm>
            <a:custGeom>
              <a:rect b="b" l="l" r="r" t="t"/>
              <a:pathLst>
                <a:path extrusionOk="0" h="659" w="1747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80"/>
            <p:cNvSpPr/>
            <p:nvPr/>
          </p:nvSpPr>
          <p:spPr>
            <a:xfrm>
              <a:off x="6280608" y="1582941"/>
              <a:ext cx="206128" cy="63237"/>
            </a:xfrm>
            <a:custGeom>
              <a:rect b="b" l="l" r="r" t="t"/>
              <a:pathLst>
                <a:path extrusionOk="0" h="2415" w="7872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80"/>
            <p:cNvSpPr/>
            <p:nvPr/>
          </p:nvSpPr>
          <p:spPr>
            <a:xfrm>
              <a:off x="6292103" y="1777548"/>
              <a:ext cx="11521" cy="80205"/>
            </a:xfrm>
            <a:custGeom>
              <a:rect b="b" l="l" r="r" t="t"/>
              <a:pathLst>
                <a:path extrusionOk="0" h="3063" w="44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80"/>
            <p:cNvSpPr/>
            <p:nvPr/>
          </p:nvSpPr>
          <p:spPr>
            <a:xfrm>
              <a:off x="6274873" y="1777548"/>
              <a:ext cx="17256" cy="28751"/>
            </a:xfrm>
            <a:custGeom>
              <a:rect b="b" l="l" r="r" t="t"/>
              <a:pathLst>
                <a:path extrusionOk="0" h="1098" w="659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80"/>
            <p:cNvSpPr/>
            <p:nvPr/>
          </p:nvSpPr>
          <p:spPr>
            <a:xfrm>
              <a:off x="6246384" y="1806273"/>
              <a:ext cx="45745" cy="51480"/>
            </a:xfrm>
            <a:custGeom>
              <a:rect b="b" l="l" r="r" t="t"/>
              <a:pathLst>
                <a:path extrusionOk="0" h="1966" w="1747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80"/>
            <p:cNvSpPr/>
            <p:nvPr/>
          </p:nvSpPr>
          <p:spPr>
            <a:xfrm>
              <a:off x="6463719" y="1777548"/>
              <a:ext cx="11521" cy="80205"/>
            </a:xfrm>
            <a:custGeom>
              <a:rect b="b" l="l" r="r" t="t"/>
              <a:pathLst>
                <a:path extrusionOk="0" h="3063" w="44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80"/>
            <p:cNvSpPr/>
            <p:nvPr/>
          </p:nvSpPr>
          <p:spPr>
            <a:xfrm>
              <a:off x="6475215" y="1777548"/>
              <a:ext cx="16994" cy="28751"/>
            </a:xfrm>
            <a:custGeom>
              <a:rect b="b" l="l" r="r" t="t"/>
              <a:pathLst>
                <a:path extrusionOk="0" h="1098" w="649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80"/>
            <p:cNvSpPr/>
            <p:nvPr/>
          </p:nvSpPr>
          <p:spPr>
            <a:xfrm>
              <a:off x="6475215" y="1806273"/>
              <a:ext cx="45719" cy="51480"/>
            </a:xfrm>
            <a:custGeom>
              <a:rect b="b" l="l" r="r" t="t"/>
              <a:pathLst>
                <a:path extrusionOk="0" h="1966" w="1746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80"/>
            <p:cNvSpPr/>
            <p:nvPr/>
          </p:nvSpPr>
          <p:spPr>
            <a:xfrm>
              <a:off x="6349317" y="1823503"/>
              <a:ext cx="68709" cy="34250"/>
            </a:xfrm>
            <a:custGeom>
              <a:rect b="b" l="l" r="r" t="t"/>
              <a:pathLst>
                <a:path extrusionOk="0" h="1308" w="2624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2" name="Google Shape;11422;p80"/>
          <p:cNvGrpSpPr/>
          <p:nvPr/>
        </p:nvGrpSpPr>
        <p:grpSpPr>
          <a:xfrm>
            <a:off x="5310611" y="1502972"/>
            <a:ext cx="339515" cy="354781"/>
            <a:chOff x="5310611" y="1502972"/>
            <a:chExt cx="339515" cy="354781"/>
          </a:xfrm>
        </p:grpSpPr>
        <p:sp>
          <p:nvSpPr>
            <p:cNvPr id="11423" name="Google Shape;11423;p80"/>
            <p:cNvSpPr/>
            <p:nvPr/>
          </p:nvSpPr>
          <p:spPr>
            <a:xfrm>
              <a:off x="5310611" y="1502972"/>
              <a:ext cx="339515" cy="343285"/>
            </a:xfrm>
            <a:custGeom>
              <a:rect b="b" l="l" r="r" t="t"/>
              <a:pathLst>
                <a:path extrusionOk="0" h="13110" w="12966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80"/>
            <p:cNvSpPr/>
            <p:nvPr/>
          </p:nvSpPr>
          <p:spPr>
            <a:xfrm>
              <a:off x="5310611" y="1502972"/>
              <a:ext cx="169914" cy="343285"/>
            </a:xfrm>
            <a:custGeom>
              <a:rect b="b" l="l" r="r" t="t"/>
              <a:pathLst>
                <a:path extrusionOk="0" h="13110" w="6489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80"/>
            <p:cNvSpPr/>
            <p:nvPr/>
          </p:nvSpPr>
          <p:spPr>
            <a:xfrm>
              <a:off x="5348841" y="1709101"/>
              <a:ext cx="263081" cy="148652"/>
            </a:xfrm>
            <a:custGeom>
              <a:rect b="b" l="l" r="r" t="t"/>
              <a:pathLst>
                <a:path extrusionOk="0" h="5677" w="10047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80"/>
            <p:cNvSpPr/>
            <p:nvPr/>
          </p:nvSpPr>
          <p:spPr>
            <a:xfrm>
              <a:off x="5348841" y="1767048"/>
              <a:ext cx="263081" cy="90705"/>
            </a:xfrm>
            <a:custGeom>
              <a:rect b="b" l="l" r="r" t="t"/>
              <a:pathLst>
                <a:path extrusionOk="0" h="3464" w="10047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80"/>
            <p:cNvSpPr/>
            <p:nvPr/>
          </p:nvSpPr>
          <p:spPr>
            <a:xfrm>
              <a:off x="5446013" y="1708839"/>
              <a:ext cx="68736" cy="23069"/>
            </a:xfrm>
            <a:custGeom>
              <a:rect b="b" l="l" r="r" t="t"/>
              <a:pathLst>
                <a:path extrusionOk="0" h="881" w="2625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80"/>
            <p:cNvSpPr/>
            <p:nvPr/>
          </p:nvSpPr>
          <p:spPr>
            <a:xfrm>
              <a:off x="5406055" y="1548979"/>
              <a:ext cx="148652" cy="171381"/>
            </a:xfrm>
            <a:custGeom>
              <a:rect b="b" l="l" r="r" t="t"/>
              <a:pathLst>
                <a:path extrusionOk="0" h="6545" w="5677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80"/>
            <p:cNvSpPr/>
            <p:nvPr/>
          </p:nvSpPr>
          <p:spPr>
            <a:xfrm>
              <a:off x="5405584" y="1548979"/>
              <a:ext cx="149124" cy="171590"/>
            </a:xfrm>
            <a:custGeom>
              <a:rect b="b" l="l" r="r" t="t"/>
              <a:pathLst>
                <a:path extrusionOk="0" h="6553" w="5695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80"/>
            <p:cNvSpPr/>
            <p:nvPr/>
          </p:nvSpPr>
          <p:spPr>
            <a:xfrm>
              <a:off x="5455047" y="1668802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80"/>
            <p:cNvSpPr/>
            <p:nvPr/>
          </p:nvSpPr>
          <p:spPr>
            <a:xfrm>
              <a:off x="5440279" y="1628844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80"/>
            <p:cNvSpPr/>
            <p:nvPr/>
          </p:nvSpPr>
          <p:spPr>
            <a:xfrm>
              <a:off x="5508962" y="1628844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80"/>
            <p:cNvSpPr/>
            <p:nvPr/>
          </p:nvSpPr>
          <p:spPr>
            <a:xfrm>
              <a:off x="5432528" y="1611666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80"/>
            <p:cNvSpPr/>
            <p:nvPr/>
          </p:nvSpPr>
          <p:spPr>
            <a:xfrm>
              <a:off x="5501211" y="1611666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80"/>
            <p:cNvSpPr/>
            <p:nvPr/>
          </p:nvSpPr>
          <p:spPr>
            <a:xfrm>
              <a:off x="5353842" y="1786792"/>
              <a:ext cx="46740" cy="70961"/>
            </a:xfrm>
            <a:custGeom>
              <a:rect b="b" l="l" r="r" t="t"/>
              <a:pathLst>
                <a:path extrusionOk="0" h="2710" w="1785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80"/>
            <p:cNvSpPr/>
            <p:nvPr/>
          </p:nvSpPr>
          <p:spPr>
            <a:xfrm>
              <a:off x="5560415" y="1786792"/>
              <a:ext cx="46740" cy="70961"/>
            </a:xfrm>
            <a:custGeom>
              <a:rect b="b" l="l" r="r" t="t"/>
              <a:pathLst>
                <a:path extrusionOk="0" h="2710" w="1785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80"/>
            <p:cNvSpPr/>
            <p:nvPr/>
          </p:nvSpPr>
          <p:spPr>
            <a:xfrm>
              <a:off x="5480499" y="1502972"/>
              <a:ext cx="149909" cy="256613"/>
            </a:xfrm>
            <a:custGeom>
              <a:rect b="b" l="l" r="r" t="t"/>
              <a:pathLst>
                <a:path extrusionOk="0" h="9800" w="5725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80"/>
            <p:cNvSpPr/>
            <p:nvPr/>
          </p:nvSpPr>
          <p:spPr>
            <a:xfrm>
              <a:off x="5330354" y="1502972"/>
              <a:ext cx="149909" cy="256351"/>
            </a:xfrm>
            <a:custGeom>
              <a:rect b="b" l="l" r="r" t="t"/>
              <a:pathLst>
                <a:path extrusionOk="0" h="9790" w="5725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9" name="Google Shape;11439;p80"/>
          <p:cNvGrpSpPr/>
          <p:nvPr/>
        </p:nvGrpSpPr>
        <p:grpSpPr>
          <a:xfrm>
            <a:off x="6253637" y="3790101"/>
            <a:ext cx="274550" cy="354833"/>
            <a:chOff x="6253637" y="3790101"/>
            <a:chExt cx="274550" cy="354833"/>
          </a:xfrm>
        </p:grpSpPr>
        <p:sp>
          <p:nvSpPr>
            <p:cNvPr id="11440" name="Google Shape;11440;p80"/>
            <p:cNvSpPr/>
            <p:nvPr/>
          </p:nvSpPr>
          <p:spPr>
            <a:xfrm>
              <a:off x="6253637" y="3987300"/>
              <a:ext cx="274550" cy="157634"/>
            </a:xfrm>
            <a:custGeom>
              <a:rect b="b" l="l" r="r" t="t"/>
              <a:pathLst>
                <a:path extrusionOk="0" h="6020" w="10485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80"/>
            <p:cNvSpPr/>
            <p:nvPr/>
          </p:nvSpPr>
          <p:spPr>
            <a:xfrm>
              <a:off x="6310590" y="3801701"/>
              <a:ext cx="160147" cy="244830"/>
            </a:xfrm>
            <a:custGeom>
              <a:rect b="b" l="l" r="r" t="t"/>
              <a:pathLst>
                <a:path extrusionOk="0" h="9350" w="6116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80"/>
            <p:cNvSpPr/>
            <p:nvPr/>
          </p:nvSpPr>
          <p:spPr>
            <a:xfrm>
              <a:off x="6373276" y="3984551"/>
              <a:ext cx="34512" cy="68709"/>
            </a:xfrm>
            <a:custGeom>
              <a:rect b="b" l="l" r="r" t="t"/>
              <a:pathLst>
                <a:path extrusionOk="0" h="2624" w="1318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80"/>
            <p:cNvSpPr/>
            <p:nvPr/>
          </p:nvSpPr>
          <p:spPr>
            <a:xfrm>
              <a:off x="6373276" y="4001781"/>
              <a:ext cx="34512" cy="11521"/>
            </a:xfrm>
            <a:custGeom>
              <a:rect b="b" l="l" r="r" t="t"/>
              <a:pathLst>
                <a:path extrusionOk="0" h="440" w="1318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80"/>
            <p:cNvSpPr/>
            <p:nvPr/>
          </p:nvSpPr>
          <p:spPr>
            <a:xfrm>
              <a:off x="6373276" y="4024771"/>
              <a:ext cx="34512" cy="11260"/>
            </a:xfrm>
            <a:custGeom>
              <a:rect b="b" l="l" r="r" t="t"/>
              <a:pathLst>
                <a:path extrusionOk="0" h="430" w="1318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80"/>
            <p:cNvSpPr/>
            <p:nvPr/>
          </p:nvSpPr>
          <p:spPr>
            <a:xfrm>
              <a:off x="6333318" y="3927337"/>
              <a:ext cx="114428" cy="65724"/>
            </a:xfrm>
            <a:custGeom>
              <a:rect b="b" l="l" r="r" t="t"/>
              <a:pathLst>
                <a:path extrusionOk="0" h="2510" w="437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80"/>
            <p:cNvSpPr/>
            <p:nvPr/>
          </p:nvSpPr>
          <p:spPr>
            <a:xfrm>
              <a:off x="6333318" y="3927337"/>
              <a:ext cx="114428" cy="34512"/>
            </a:xfrm>
            <a:custGeom>
              <a:rect b="b" l="l" r="r" t="t"/>
              <a:pathLst>
                <a:path extrusionOk="0" h="1318" w="437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80"/>
            <p:cNvSpPr/>
            <p:nvPr/>
          </p:nvSpPr>
          <p:spPr>
            <a:xfrm>
              <a:off x="6321823" y="3812935"/>
              <a:ext cx="137419" cy="143232"/>
            </a:xfrm>
            <a:custGeom>
              <a:rect b="b" l="l" r="r" t="t"/>
              <a:pathLst>
                <a:path extrusionOk="0" h="5470" w="5248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80"/>
            <p:cNvSpPr/>
            <p:nvPr/>
          </p:nvSpPr>
          <p:spPr>
            <a:xfrm>
              <a:off x="6384772" y="3915972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80"/>
            <p:cNvSpPr/>
            <p:nvPr/>
          </p:nvSpPr>
          <p:spPr>
            <a:xfrm>
              <a:off x="6321823" y="3812935"/>
              <a:ext cx="85965" cy="128909"/>
            </a:xfrm>
            <a:custGeom>
              <a:rect b="b" l="l" r="r" t="t"/>
              <a:pathLst>
                <a:path extrusionOk="0" h="4923" w="3283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80"/>
            <p:cNvSpPr/>
            <p:nvPr/>
          </p:nvSpPr>
          <p:spPr>
            <a:xfrm>
              <a:off x="6344813" y="3881618"/>
              <a:ext cx="34250" cy="34512"/>
            </a:xfrm>
            <a:custGeom>
              <a:rect b="b" l="l" r="r" t="t"/>
              <a:pathLst>
                <a:path extrusionOk="0" h="1318" w="1308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80"/>
            <p:cNvSpPr/>
            <p:nvPr/>
          </p:nvSpPr>
          <p:spPr>
            <a:xfrm>
              <a:off x="6341566" y="3881382"/>
              <a:ext cx="40482" cy="23252"/>
            </a:xfrm>
            <a:custGeom>
              <a:rect b="b" l="l" r="r" t="t"/>
              <a:pathLst>
                <a:path extrusionOk="0" h="888" w="1546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80"/>
            <p:cNvSpPr/>
            <p:nvPr/>
          </p:nvSpPr>
          <p:spPr>
            <a:xfrm>
              <a:off x="6402001" y="3881618"/>
              <a:ext cx="34250" cy="34512"/>
            </a:xfrm>
            <a:custGeom>
              <a:rect b="b" l="l" r="r" t="t"/>
              <a:pathLst>
                <a:path extrusionOk="0" h="1318" w="1308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80"/>
            <p:cNvSpPr/>
            <p:nvPr/>
          </p:nvSpPr>
          <p:spPr>
            <a:xfrm>
              <a:off x="6398754" y="3881382"/>
              <a:ext cx="40744" cy="23252"/>
            </a:xfrm>
            <a:custGeom>
              <a:rect b="b" l="l" r="r" t="t"/>
              <a:pathLst>
                <a:path extrusionOk="0" h="888" w="1556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80"/>
            <p:cNvSpPr/>
            <p:nvPr/>
          </p:nvSpPr>
          <p:spPr>
            <a:xfrm>
              <a:off x="6299094" y="3790101"/>
              <a:ext cx="182876" cy="354833"/>
            </a:xfrm>
            <a:custGeom>
              <a:rect b="b" l="l" r="r" t="t"/>
              <a:pathLst>
                <a:path extrusionOk="0" h="13551" w="6984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80"/>
            <p:cNvSpPr/>
            <p:nvPr/>
          </p:nvSpPr>
          <p:spPr>
            <a:xfrm>
              <a:off x="6256387" y="4048233"/>
              <a:ext cx="53967" cy="96701"/>
            </a:xfrm>
            <a:custGeom>
              <a:rect b="b" l="l" r="r" t="t"/>
              <a:pathLst>
                <a:path extrusionOk="0" h="3693" w="2061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80"/>
            <p:cNvSpPr/>
            <p:nvPr/>
          </p:nvSpPr>
          <p:spPr>
            <a:xfrm>
              <a:off x="6470449" y="4048233"/>
              <a:ext cx="54255" cy="96701"/>
            </a:xfrm>
            <a:custGeom>
              <a:rect b="b" l="l" r="r" t="t"/>
              <a:pathLst>
                <a:path extrusionOk="0" h="3693" w="2072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7" name="Google Shape;11457;p80"/>
          <p:cNvGrpSpPr/>
          <p:nvPr/>
        </p:nvGrpSpPr>
        <p:grpSpPr>
          <a:xfrm>
            <a:off x="5802731" y="3790180"/>
            <a:ext cx="274576" cy="354754"/>
            <a:chOff x="5802731" y="3790180"/>
            <a:chExt cx="274576" cy="354754"/>
          </a:xfrm>
        </p:grpSpPr>
        <p:sp>
          <p:nvSpPr>
            <p:cNvPr id="11458" name="Google Shape;11458;p80"/>
            <p:cNvSpPr/>
            <p:nvPr/>
          </p:nvSpPr>
          <p:spPr>
            <a:xfrm>
              <a:off x="5802731" y="4026761"/>
              <a:ext cx="274576" cy="117937"/>
            </a:xfrm>
            <a:custGeom>
              <a:rect b="b" l="l" r="r" t="t"/>
              <a:pathLst>
                <a:path extrusionOk="0" h="4504" w="10486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80"/>
            <p:cNvSpPr/>
            <p:nvPr/>
          </p:nvSpPr>
          <p:spPr>
            <a:xfrm>
              <a:off x="5899904" y="4030270"/>
              <a:ext cx="80231" cy="114428"/>
            </a:xfrm>
            <a:custGeom>
              <a:rect b="b" l="l" r="r" t="t"/>
              <a:pathLst>
                <a:path extrusionOk="0" h="4370" w="3064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80"/>
            <p:cNvSpPr/>
            <p:nvPr/>
          </p:nvSpPr>
          <p:spPr>
            <a:xfrm>
              <a:off x="5899904" y="4030506"/>
              <a:ext cx="80231" cy="34250"/>
            </a:xfrm>
            <a:custGeom>
              <a:rect b="b" l="l" r="r" t="t"/>
              <a:pathLst>
                <a:path extrusionOk="0" h="1308" w="3064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80"/>
            <p:cNvSpPr/>
            <p:nvPr/>
          </p:nvSpPr>
          <p:spPr>
            <a:xfrm>
              <a:off x="5899904" y="3973318"/>
              <a:ext cx="80231" cy="79943"/>
            </a:xfrm>
            <a:custGeom>
              <a:rect b="b" l="l" r="r" t="t"/>
              <a:pathLst>
                <a:path extrusionOk="0" h="3053" w="3064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80"/>
            <p:cNvSpPr/>
            <p:nvPr/>
          </p:nvSpPr>
          <p:spPr>
            <a:xfrm>
              <a:off x="5899904" y="3973318"/>
              <a:ext cx="80231" cy="34119"/>
            </a:xfrm>
            <a:custGeom>
              <a:rect b="b" l="l" r="r" t="t"/>
              <a:pathLst>
                <a:path extrusionOk="0" h="1303" w="3064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80"/>
            <p:cNvSpPr/>
            <p:nvPr/>
          </p:nvSpPr>
          <p:spPr>
            <a:xfrm>
              <a:off x="5843711" y="3841659"/>
              <a:ext cx="192355" cy="154413"/>
            </a:xfrm>
            <a:custGeom>
              <a:rect b="b" l="l" r="r" t="t"/>
              <a:pathLst>
                <a:path extrusionOk="0" h="5897" w="7346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80"/>
            <p:cNvSpPr/>
            <p:nvPr/>
          </p:nvSpPr>
          <p:spPr>
            <a:xfrm>
              <a:off x="5899904" y="3899293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80"/>
            <p:cNvSpPr/>
            <p:nvPr/>
          </p:nvSpPr>
          <p:spPr>
            <a:xfrm>
              <a:off x="5968613" y="3899293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80"/>
            <p:cNvSpPr/>
            <p:nvPr/>
          </p:nvSpPr>
          <p:spPr>
            <a:xfrm>
              <a:off x="5892415" y="388161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80"/>
            <p:cNvSpPr/>
            <p:nvPr/>
          </p:nvSpPr>
          <p:spPr>
            <a:xfrm>
              <a:off x="5960863" y="3881618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80"/>
            <p:cNvSpPr/>
            <p:nvPr/>
          </p:nvSpPr>
          <p:spPr>
            <a:xfrm>
              <a:off x="5846460" y="3841659"/>
              <a:ext cx="154884" cy="154387"/>
            </a:xfrm>
            <a:custGeom>
              <a:rect b="b" l="l" r="r" t="t"/>
              <a:pathLst>
                <a:path extrusionOk="0" h="5896" w="5915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80"/>
            <p:cNvSpPr/>
            <p:nvPr/>
          </p:nvSpPr>
          <p:spPr>
            <a:xfrm>
              <a:off x="5854185" y="3818643"/>
              <a:ext cx="40011" cy="83006"/>
            </a:xfrm>
            <a:custGeom>
              <a:rect b="b" l="l" r="r" t="t"/>
              <a:pathLst>
                <a:path extrusionOk="0" h="3170" w="1528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80"/>
            <p:cNvSpPr/>
            <p:nvPr/>
          </p:nvSpPr>
          <p:spPr>
            <a:xfrm>
              <a:off x="5939888" y="4007515"/>
              <a:ext cx="72951" cy="137419"/>
            </a:xfrm>
            <a:custGeom>
              <a:rect b="b" l="l" r="r" t="t"/>
              <a:pathLst>
                <a:path extrusionOk="0" h="5248" w="2786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80"/>
            <p:cNvSpPr/>
            <p:nvPr/>
          </p:nvSpPr>
          <p:spPr>
            <a:xfrm>
              <a:off x="6012316" y="4093323"/>
              <a:ext cx="43755" cy="40011"/>
            </a:xfrm>
            <a:custGeom>
              <a:rect b="b" l="l" r="r" t="t"/>
              <a:pathLst>
                <a:path extrusionOk="0" h="1528" w="1671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80"/>
            <p:cNvSpPr/>
            <p:nvPr/>
          </p:nvSpPr>
          <p:spPr>
            <a:xfrm>
              <a:off x="5985843" y="3801649"/>
              <a:ext cx="39984" cy="100001"/>
            </a:xfrm>
            <a:custGeom>
              <a:rect b="b" l="l" r="r" t="t"/>
              <a:pathLst>
                <a:path extrusionOk="0" h="3819" w="1527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80"/>
            <p:cNvSpPr/>
            <p:nvPr/>
          </p:nvSpPr>
          <p:spPr>
            <a:xfrm>
              <a:off x="5914672" y="3938753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80"/>
            <p:cNvSpPr/>
            <p:nvPr/>
          </p:nvSpPr>
          <p:spPr>
            <a:xfrm>
              <a:off x="5866937" y="4007515"/>
              <a:ext cx="72978" cy="137419"/>
            </a:xfrm>
            <a:custGeom>
              <a:rect b="b" l="l" r="r" t="t"/>
              <a:pathLst>
                <a:path extrusionOk="0" h="5248" w="2787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80"/>
            <p:cNvSpPr/>
            <p:nvPr/>
          </p:nvSpPr>
          <p:spPr>
            <a:xfrm>
              <a:off x="5853687" y="3790180"/>
              <a:ext cx="145170" cy="62582"/>
            </a:xfrm>
            <a:custGeom>
              <a:rect b="b" l="l" r="r" t="t"/>
              <a:pathLst>
                <a:path extrusionOk="0" h="2390" w="5544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80"/>
            <p:cNvSpPr/>
            <p:nvPr/>
          </p:nvSpPr>
          <p:spPr>
            <a:xfrm>
              <a:off x="5831221" y="4110448"/>
              <a:ext cx="57214" cy="34250"/>
            </a:xfrm>
            <a:custGeom>
              <a:rect b="b" l="l" r="r" t="t"/>
              <a:pathLst>
                <a:path extrusionOk="0" h="1308" w="2185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80"/>
            <p:cNvSpPr/>
            <p:nvPr/>
          </p:nvSpPr>
          <p:spPr>
            <a:xfrm>
              <a:off x="5854185" y="4093323"/>
              <a:ext cx="11521" cy="28646"/>
            </a:xfrm>
            <a:custGeom>
              <a:rect b="b" l="l" r="r" t="t"/>
              <a:pathLst>
                <a:path extrusionOk="0" h="1094" w="44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80"/>
            <p:cNvSpPr/>
            <p:nvPr/>
          </p:nvSpPr>
          <p:spPr>
            <a:xfrm>
              <a:off x="5831221" y="4127678"/>
              <a:ext cx="57214" cy="17020"/>
            </a:xfrm>
            <a:custGeom>
              <a:rect b="b" l="l" r="r" t="t"/>
              <a:pathLst>
                <a:path extrusionOk="0" h="650" w="2185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9" name="Google Shape;11479;p80"/>
          <p:cNvGrpSpPr/>
          <p:nvPr/>
        </p:nvGrpSpPr>
        <p:grpSpPr>
          <a:xfrm>
            <a:off x="5352088" y="3790206"/>
            <a:ext cx="274550" cy="354728"/>
            <a:chOff x="5352088" y="3790206"/>
            <a:chExt cx="274550" cy="354728"/>
          </a:xfrm>
        </p:grpSpPr>
        <p:sp>
          <p:nvSpPr>
            <p:cNvPr id="11480" name="Google Shape;11480;p80"/>
            <p:cNvSpPr/>
            <p:nvPr/>
          </p:nvSpPr>
          <p:spPr>
            <a:xfrm>
              <a:off x="5352088" y="3978790"/>
              <a:ext cx="274550" cy="165908"/>
            </a:xfrm>
            <a:custGeom>
              <a:rect b="b" l="l" r="r" t="t"/>
              <a:pathLst>
                <a:path extrusionOk="0" h="6336" w="10485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80"/>
            <p:cNvSpPr/>
            <p:nvPr/>
          </p:nvSpPr>
          <p:spPr>
            <a:xfrm>
              <a:off x="5352088" y="4034512"/>
              <a:ext cx="274550" cy="110186"/>
            </a:xfrm>
            <a:custGeom>
              <a:rect b="b" l="l" r="r" t="t"/>
              <a:pathLst>
                <a:path extrusionOk="0" h="4208" w="10485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80"/>
            <p:cNvSpPr/>
            <p:nvPr/>
          </p:nvSpPr>
          <p:spPr>
            <a:xfrm>
              <a:off x="5424542" y="4034512"/>
              <a:ext cx="129904" cy="41739"/>
            </a:xfrm>
            <a:custGeom>
              <a:rect b="b" l="l" r="r" t="t"/>
              <a:pathLst>
                <a:path extrusionOk="0" h="1594" w="4961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80"/>
            <p:cNvSpPr/>
            <p:nvPr/>
          </p:nvSpPr>
          <p:spPr>
            <a:xfrm>
              <a:off x="5398042" y="4037261"/>
              <a:ext cx="28515" cy="78948"/>
            </a:xfrm>
            <a:custGeom>
              <a:rect b="b" l="l" r="r" t="t"/>
              <a:pathLst>
                <a:path extrusionOk="0" h="3015" w="1089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80"/>
            <p:cNvSpPr/>
            <p:nvPr/>
          </p:nvSpPr>
          <p:spPr>
            <a:xfrm>
              <a:off x="5552429" y="4037261"/>
              <a:ext cx="28515" cy="78948"/>
            </a:xfrm>
            <a:custGeom>
              <a:rect b="b" l="l" r="r" t="t"/>
              <a:pathLst>
                <a:path extrusionOk="0" h="3015" w="1089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80"/>
            <p:cNvSpPr/>
            <p:nvPr/>
          </p:nvSpPr>
          <p:spPr>
            <a:xfrm>
              <a:off x="5397807" y="4093219"/>
              <a:ext cx="183138" cy="51715"/>
            </a:xfrm>
            <a:custGeom>
              <a:rect b="b" l="l" r="r" t="t"/>
              <a:pathLst>
                <a:path extrusionOk="0" h="1975" w="6994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80"/>
            <p:cNvSpPr/>
            <p:nvPr/>
          </p:nvSpPr>
          <p:spPr>
            <a:xfrm>
              <a:off x="5449522" y="3984551"/>
              <a:ext cx="79943" cy="28620"/>
            </a:xfrm>
            <a:custGeom>
              <a:rect b="b" l="l" r="r" t="t"/>
              <a:pathLst>
                <a:path extrusionOk="0" h="1093" w="3053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80"/>
            <p:cNvSpPr/>
            <p:nvPr/>
          </p:nvSpPr>
          <p:spPr>
            <a:xfrm>
              <a:off x="5392386" y="3801701"/>
              <a:ext cx="193952" cy="200106"/>
            </a:xfrm>
            <a:custGeom>
              <a:rect b="b" l="l" r="r" t="t"/>
              <a:pathLst>
                <a:path extrusionOk="0" h="7642" w="7407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80"/>
            <p:cNvSpPr/>
            <p:nvPr/>
          </p:nvSpPr>
          <p:spPr>
            <a:xfrm>
              <a:off x="5397807" y="3795940"/>
              <a:ext cx="183138" cy="91464"/>
            </a:xfrm>
            <a:custGeom>
              <a:rect b="b" l="l" r="r" t="t"/>
              <a:pathLst>
                <a:path extrusionOk="0" h="3493" w="6994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80"/>
            <p:cNvSpPr/>
            <p:nvPr/>
          </p:nvSpPr>
          <p:spPr>
            <a:xfrm>
              <a:off x="5397807" y="3795940"/>
              <a:ext cx="91700" cy="91464"/>
            </a:xfrm>
            <a:custGeom>
              <a:rect b="b" l="l" r="r" t="t"/>
              <a:pathLst>
                <a:path extrusionOk="0" h="3493" w="3502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80"/>
            <p:cNvSpPr/>
            <p:nvPr/>
          </p:nvSpPr>
          <p:spPr>
            <a:xfrm>
              <a:off x="5396812" y="3887378"/>
              <a:ext cx="161404" cy="114455"/>
            </a:xfrm>
            <a:custGeom>
              <a:rect b="b" l="l" r="r" t="t"/>
              <a:pathLst>
                <a:path extrusionOk="0" h="4371" w="6164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80"/>
            <p:cNvSpPr/>
            <p:nvPr/>
          </p:nvSpPr>
          <p:spPr>
            <a:xfrm>
              <a:off x="5455518" y="3944567"/>
              <a:ext cx="67714" cy="66615"/>
            </a:xfrm>
            <a:custGeom>
              <a:rect b="b" l="l" r="r" t="t"/>
              <a:pathLst>
                <a:path extrusionOk="0" h="2544" w="2586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80"/>
            <p:cNvSpPr/>
            <p:nvPr/>
          </p:nvSpPr>
          <p:spPr>
            <a:xfrm>
              <a:off x="5455754" y="3944567"/>
              <a:ext cx="41739" cy="66615"/>
            </a:xfrm>
            <a:custGeom>
              <a:rect b="b" l="l" r="r" t="t"/>
              <a:pathLst>
                <a:path extrusionOk="0" h="2544" w="1594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80"/>
            <p:cNvSpPr/>
            <p:nvPr/>
          </p:nvSpPr>
          <p:spPr>
            <a:xfrm>
              <a:off x="5471439" y="3956978"/>
              <a:ext cx="35873" cy="16339"/>
            </a:xfrm>
            <a:custGeom>
              <a:rect b="b" l="l" r="r" t="t"/>
              <a:pathLst>
                <a:path extrusionOk="0" h="624" w="137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80"/>
            <p:cNvSpPr/>
            <p:nvPr/>
          </p:nvSpPr>
          <p:spPr>
            <a:xfrm>
              <a:off x="5452271" y="3904556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80"/>
            <p:cNvSpPr/>
            <p:nvPr/>
          </p:nvSpPr>
          <p:spPr>
            <a:xfrm>
              <a:off x="5515220" y="3904556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80"/>
            <p:cNvSpPr/>
            <p:nvPr/>
          </p:nvSpPr>
          <p:spPr>
            <a:xfrm>
              <a:off x="5472251" y="3790206"/>
              <a:ext cx="34486" cy="74208"/>
            </a:xfrm>
            <a:custGeom>
              <a:rect b="b" l="l" r="r" t="t"/>
              <a:pathLst>
                <a:path extrusionOk="0" h="2834" w="1317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80"/>
            <p:cNvSpPr/>
            <p:nvPr/>
          </p:nvSpPr>
          <p:spPr>
            <a:xfrm>
              <a:off x="5535199" y="3805079"/>
              <a:ext cx="23017" cy="59361"/>
            </a:xfrm>
            <a:custGeom>
              <a:rect b="b" l="l" r="r" t="t"/>
              <a:pathLst>
                <a:path extrusionOk="0" h="2267" w="879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80"/>
            <p:cNvSpPr/>
            <p:nvPr/>
          </p:nvSpPr>
          <p:spPr>
            <a:xfrm>
              <a:off x="5420797" y="3805079"/>
              <a:ext cx="22990" cy="59361"/>
            </a:xfrm>
            <a:custGeom>
              <a:rect b="b" l="l" r="r" t="t"/>
              <a:pathLst>
                <a:path extrusionOk="0" h="2267" w="878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80"/>
            <p:cNvSpPr/>
            <p:nvPr/>
          </p:nvSpPr>
          <p:spPr>
            <a:xfrm>
              <a:off x="5386573" y="3881618"/>
              <a:ext cx="205866" cy="11521"/>
            </a:xfrm>
            <a:custGeom>
              <a:rect b="b" l="l" r="r" t="t"/>
              <a:pathLst>
                <a:path extrusionOk="0" h="440" w="7862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80"/>
            <p:cNvSpPr/>
            <p:nvPr/>
          </p:nvSpPr>
          <p:spPr>
            <a:xfrm>
              <a:off x="5415036" y="4110448"/>
              <a:ext cx="11521" cy="11521"/>
            </a:xfrm>
            <a:custGeom>
              <a:rect b="b" l="l" r="r" t="t"/>
              <a:pathLst>
                <a:path extrusionOk="0" h="440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80"/>
            <p:cNvSpPr/>
            <p:nvPr/>
          </p:nvSpPr>
          <p:spPr>
            <a:xfrm>
              <a:off x="5552429" y="4110448"/>
              <a:ext cx="11260" cy="11521"/>
            </a:xfrm>
            <a:custGeom>
              <a:rect b="b" l="l" r="r" t="t"/>
              <a:pathLst>
                <a:path extrusionOk="0" h="440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80"/>
            <p:cNvSpPr/>
            <p:nvPr/>
          </p:nvSpPr>
          <p:spPr>
            <a:xfrm>
              <a:off x="5380813" y="4093219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80"/>
            <p:cNvSpPr/>
            <p:nvPr/>
          </p:nvSpPr>
          <p:spPr>
            <a:xfrm>
              <a:off x="5580918" y="4093219"/>
              <a:ext cx="17256" cy="51480"/>
            </a:xfrm>
            <a:custGeom>
              <a:rect b="b" l="l" r="r" t="t"/>
              <a:pathLst>
                <a:path extrusionOk="0" h="1966" w="659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4" name="Google Shape;11504;p80"/>
          <p:cNvGrpSpPr/>
          <p:nvPr/>
        </p:nvGrpSpPr>
        <p:grpSpPr>
          <a:xfrm>
            <a:off x="4901706" y="3790075"/>
            <a:ext cx="274550" cy="354859"/>
            <a:chOff x="4901706" y="3790075"/>
            <a:chExt cx="274550" cy="354859"/>
          </a:xfrm>
        </p:grpSpPr>
        <p:sp>
          <p:nvSpPr>
            <p:cNvPr id="11505" name="Google Shape;11505;p80"/>
            <p:cNvSpPr/>
            <p:nvPr/>
          </p:nvSpPr>
          <p:spPr>
            <a:xfrm>
              <a:off x="4901706" y="4007777"/>
              <a:ext cx="274550" cy="137157"/>
            </a:xfrm>
            <a:custGeom>
              <a:rect b="b" l="l" r="r" t="t"/>
              <a:pathLst>
                <a:path extrusionOk="0" h="5238" w="10485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80"/>
            <p:cNvSpPr/>
            <p:nvPr/>
          </p:nvSpPr>
          <p:spPr>
            <a:xfrm>
              <a:off x="4935929" y="4007777"/>
              <a:ext cx="206102" cy="124169"/>
            </a:xfrm>
            <a:custGeom>
              <a:rect b="b" l="l" r="r" t="t"/>
              <a:pathLst>
                <a:path extrusionOk="0" h="4742" w="7871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80"/>
            <p:cNvSpPr/>
            <p:nvPr/>
          </p:nvSpPr>
          <p:spPr>
            <a:xfrm>
              <a:off x="4941664" y="4017518"/>
              <a:ext cx="194633" cy="103195"/>
            </a:xfrm>
            <a:custGeom>
              <a:rect b="b" l="l" r="r" t="t"/>
              <a:pathLst>
                <a:path extrusionOk="0" h="3941" w="7433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80"/>
            <p:cNvSpPr/>
            <p:nvPr/>
          </p:nvSpPr>
          <p:spPr>
            <a:xfrm>
              <a:off x="4959967" y="4034512"/>
              <a:ext cx="157922" cy="65279"/>
            </a:xfrm>
            <a:custGeom>
              <a:rect b="b" l="l" r="r" t="t"/>
              <a:pathLst>
                <a:path extrusionOk="0" h="2493" w="6031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80"/>
            <p:cNvSpPr/>
            <p:nvPr/>
          </p:nvSpPr>
          <p:spPr>
            <a:xfrm>
              <a:off x="4984869" y="4013276"/>
              <a:ext cx="107961" cy="86515"/>
            </a:xfrm>
            <a:custGeom>
              <a:rect b="b" l="l" r="r" t="t"/>
              <a:pathLst>
                <a:path extrusionOk="0" h="3304" w="4123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80"/>
            <p:cNvSpPr/>
            <p:nvPr/>
          </p:nvSpPr>
          <p:spPr>
            <a:xfrm>
              <a:off x="4998878" y="4013276"/>
              <a:ext cx="80205" cy="28620"/>
            </a:xfrm>
            <a:custGeom>
              <a:rect b="b" l="l" r="r" t="t"/>
              <a:pathLst>
                <a:path extrusionOk="0" h="1093" w="3063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80"/>
            <p:cNvSpPr/>
            <p:nvPr/>
          </p:nvSpPr>
          <p:spPr>
            <a:xfrm>
              <a:off x="4942161" y="3830164"/>
              <a:ext cx="193612" cy="200132"/>
            </a:xfrm>
            <a:custGeom>
              <a:rect b="b" l="l" r="r" t="t"/>
              <a:pathLst>
                <a:path extrusionOk="0" h="7643" w="7394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80"/>
            <p:cNvSpPr/>
            <p:nvPr/>
          </p:nvSpPr>
          <p:spPr>
            <a:xfrm>
              <a:off x="4946168" y="3860984"/>
              <a:ext cx="109689" cy="169338"/>
            </a:xfrm>
            <a:custGeom>
              <a:rect b="b" l="l" r="r" t="t"/>
              <a:pathLst>
                <a:path extrusionOk="0" h="6467" w="4189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80"/>
            <p:cNvSpPr/>
            <p:nvPr/>
          </p:nvSpPr>
          <p:spPr>
            <a:xfrm>
              <a:off x="4998878" y="3935035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80"/>
            <p:cNvSpPr/>
            <p:nvPr/>
          </p:nvSpPr>
          <p:spPr>
            <a:xfrm>
              <a:off x="5067561" y="3935035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80"/>
            <p:cNvSpPr/>
            <p:nvPr/>
          </p:nvSpPr>
          <p:spPr>
            <a:xfrm>
              <a:off x="5013646" y="3974993"/>
              <a:ext cx="50668" cy="17334"/>
            </a:xfrm>
            <a:custGeom>
              <a:rect b="b" l="l" r="r" t="t"/>
              <a:pathLst>
                <a:path extrusionOk="0" h="662" w="1935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80"/>
            <p:cNvSpPr/>
            <p:nvPr/>
          </p:nvSpPr>
          <p:spPr>
            <a:xfrm>
              <a:off x="4990368" y="3917727"/>
              <a:ext cx="33752" cy="17387"/>
            </a:xfrm>
            <a:custGeom>
              <a:rect b="b" l="l" r="r" t="t"/>
              <a:pathLst>
                <a:path extrusionOk="0" h="664" w="1289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80"/>
            <p:cNvSpPr/>
            <p:nvPr/>
          </p:nvSpPr>
          <p:spPr>
            <a:xfrm>
              <a:off x="5053814" y="3917727"/>
              <a:ext cx="33779" cy="17387"/>
            </a:xfrm>
            <a:custGeom>
              <a:rect b="b" l="l" r="r" t="t"/>
              <a:pathLst>
                <a:path extrusionOk="0" h="664" w="129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80"/>
            <p:cNvSpPr/>
            <p:nvPr/>
          </p:nvSpPr>
          <p:spPr>
            <a:xfrm>
              <a:off x="5022104" y="3790075"/>
              <a:ext cx="33255" cy="67793"/>
            </a:xfrm>
            <a:custGeom>
              <a:rect b="b" l="l" r="r" t="t"/>
              <a:pathLst>
                <a:path extrusionOk="0" h="2589" w="127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80"/>
            <p:cNvSpPr/>
            <p:nvPr/>
          </p:nvSpPr>
          <p:spPr>
            <a:xfrm>
              <a:off x="5022340" y="3790206"/>
              <a:ext cx="16785" cy="67976"/>
            </a:xfrm>
            <a:custGeom>
              <a:rect b="b" l="l" r="r" t="t"/>
              <a:pathLst>
                <a:path extrusionOk="0" h="2596" w="641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80"/>
            <p:cNvSpPr/>
            <p:nvPr/>
          </p:nvSpPr>
          <p:spPr>
            <a:xfrm>
              <a:off x="4987383" y="4104688"/>
              <a:ext cx="11521" cy="40246"/>
            </a:xfrm>
            <a:custGeom>
              <a:rect b="b" l="l" r="r" t="t"/>
              <a:pathLst>
                <a:path extrusionOk="0" h="1537" w="44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80"/>
            <p:cNvSpPr/>
            <p:nvPr/>
          </p:nvSpPr>
          <p:spPr>
            <a:xfrm>
              <a:off x="5079057" y="4104688"/>
              <a:ext cx="11260" cy="40246"/>
            </a:xfrm>
            <a:custGeom>
              <a:rect b="b" l="l" r="r" t="t"/>
              <a:pathLst>
                <a:path extrusionOk="0" h="1537" w="43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2" name="Google Shape;11522;p80"/>
          <p:cNvGrpSpPr/>
          <p:nvPr/>
        </p:nvGrpSpPr>
        <p:grpSpPr>
          <a:xfrm>
            <a:off x="8052704" y="1503208"/>
            <a:ext cx="275073" cy="354545"/>
            <a:chOff x="8052704" y="1503208"/>
            <a:chExt cx="275073" cy="354545"/>
          </a:xfrm>
        </p:grpSpPr>
        <p:sp>
          <p:nvSpPr>
            <p:cNvPr id="11523" name="Google Shape;11523;p80"/>
            <p:cNvSpPr/>
            <p:nvPr/>
          </p:nvSpPr>
          <p:spPr>
            <a:xfrm>
              <a:off x="8052704" y="1697344"/>
              <a:ext cx="274812" cy="160409"/>
            </a:xfrm>
            <a:custGeom>
              <a:rect b="b" l="l" r="r" t="t"/>
              <a:pathLst>
                <a:path extrusionOk="0" h="6126" w="10495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80"/>
            <p:cNvSpPr/>
            <p:nvPr/>
          </p:nvSpPr>
          <p:spPr>
            <a:xfrm>
              <a:off x="8098685" y="1823267"/>
              <a:ext cx="11260" cy="34486"/>
            </a:xfrm>
            <a:custGeom>
              <a:rect b="b" l="l" r="r" t="t"/>
              <a:pathLst>
                <a:path extrusionOk="0" h="1317" w="43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80"/>
            <p:cNvSpPr/>
            <p:nvPr/>
          </p:nvSpPr>
          <p:spPr>
            <a:xfrm>
              <a:off x="8270301" y="1823267"/>
              <a:ext cx="11521" cy="34486"/>
            </a:xfrm>
            <a:custGeom>
              <a:rect b="b" l="l" r="r" t="t"/>
              <a:pathLst>
                <a:path extrusionOk="0" h="1317" w="44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80"/>
            <p:cNvSpPr/>
            <p:nvPr/>
          </p:nvSpPr>
          <p:spPr>
            <a:xfrm>
              <a:off x="8052704" y="1747069"/>
              <a:ext cx="275073" cy="110684"/>
            </a:xfrm>
            <a:custGeom>
              <a:rect b="b" l="l" r="r" t="t"/>
              <a:pathLst>
                <a:path extrusionOk="0" h="4227" w="10505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80"/>
            <p:cNvSpPr/>
            <p:nvPr/>
          </p:nvSpPr>
          <p:spPr>
            <a:xfrm>
              <a:off x="8150138" y="1697344"/>
              <a:ext cx="80205" cy="34381"/>
            </a:xfrm>
            <a:custGeom>
              <a:rect b="b" l="l" r="r" t="t"/>
              <a:pathLst>
                <a:path extrusionOk="0" h="1313" w="3063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80"/>
            <p:cNvSpPr/>
            <p:nvPr/>
          </p:nvSpPr>
          <p:spPr>
            <a:xfrm>
              <a:off x="8087687" y="1503208"/>
              <a:ext cx="205107" cy="136974"/>
            </a:xfrm>
            <a:custGeom>
              <a:rect b="b" l="l" r="r" t="t"/>
              <a:pathLst>
                <a:path extrusionOk="0" h="5231" w="7833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80"/>
            <p:cNvSpPr/>
            <p:nvPr/>
          </p:nvSpPr>
          <p:spPr>
            <a:xfrm>
              <a:off x="8087687" y="1515751"/>
              <a:ext cx="190889" cy="124431"/>
            </a:xfrm>
            <a:custGeom>
              <a:rect b="b" l="l" r="r" t="t"/>
              <a:pathLst>
                <a:path extrusionOk="0" h="4752" w="729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80"/>
            <p:cNvSpPr/>
            <p:nvPr/>
          </p:nvSpPr>
          <p:spPr>
            <a:xfrm>
              <a:off x="8097690" y="1577207"/>
              <a:ext cx="184866" cy="143415"/>
            </a:xfrm>
            <a:custGeom>
              <a:rect b="b" l="l" r="r" t="t"/>
              <a:pathLst>
                <a:path extrusionOk="0" h="5477" w="706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80"/>
            <p:cNvSpPr/>
            <p:nvPr/>
          </p:nvSpPr>
          <p:spPr>
            <a:xfrm>
              <a:off x="8150138" y="1623031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80"/>
            <p:cNvSpPr/>
            <p:nvPr/>
          </p:nvSpPr>
          <p:spPr>
            <a:xfrm>
              <a:off x="8218848" y="1623031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80"/>
            <p:cNvSpPr/>
            <p:nvPr/>
          </p:nvSpPr>
          <p:spPr>
            <a:xfrm>
              <a:off x="8164618" y="1662963"/>
              <a:ext cx="50799" cy="17439"/>
            </a:xfrm>
            <a:custGeom>
              <a:rect b="b" l="l" r="r" t="t"/>
              <a:pathLst>
                <a:path extrusionOk="0" h="666" w="194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80"/>
            <p:cNvSpPr/>
            <p:nvPr/>
          </p:nvSpPr>
          <p:spPr>
            <a:xfrm>
              <a:off x="8097690" y="1577207"/>
              <a:ext cx="155382" cy="143389"/>
            </a:xfrm>
            <a:custGeom>
              <a:rect b="b" l="l" r="r" t="t"/>
              <a:pathLst>
                <a:path extrusionOk="0" h="5476" w="5934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80"/>
            <p:cNvSpPr/>
            <p:nvPr/>
          </p:nvSpPr>
          <p:spPr>
            <a:xfrm>
              <a:off x="8178863" y="1754558"/>
              <a:ext cx="22755" cy="63237"/>
            </a:xfrm>
            <a:custGeom>
              <a:rect b="b" l="l" r="r" t="t"/>
              <a:pathLst>
                <a:path extrusionOk="0" h="2415" w="869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80"/>
            <p:cNvSpPr/>
            <p:nvPr/>
          </p:nvSpPr>
          <p:spPr>
            <a:xfrm>
              <a:off x="8127645" y="1728137"/>
              <a:ext cx="62477" cy="57921"/>
            </a:xfrm>
            <a:custGeom>
              <a:rect b="b" l="l" r="r" t="t"/>
              <a:pathLst>
                <a:path extrusionOk="0" h="2212" w="2386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80"/>
            <p:cNvSpPr/>
            <p:nvPr/>
          </p:nvSpPr>
          <p:spPr>
            <a:xfrm>
              <a:off x="8190096" y="1728137"/>
              <a:ext cx="62477" cy="57816"/>
            </a:xfrm>
            <a:custGeom>
              <a:rect b="b" l="l" r="r" t="t"/>
              <a:pathLst>
                <a:path extrusionOk="0" h="2208" w="2386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80"/>
            <p:cNvSpPr/>
            <p:nvPr/>
          </p:nvSpPr>
          <p:spPr>
            <a:xfrm>
              <a:off x="8058464" y="1770557"/>
              <a:ext cx="51480" cy="64206"/>
            </a:xfrm>
            <a:custGeom>
              <a:rect b="b" l="l" r="r" t="t"/>
              <a:pathLst>
                <a:path extrusionOk="0" h="2452" w="1966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80"/>
            <p:cNvSpPr/>
            <p:nvPr/>
          </p:nvSpPr>
          <p:spPr>
            <a:xfrm>
              <a:off x="8270301" y="1770557"/>
              <a:ext cx="51480" cy="64206"/>
            </a:xfrm>
            <a:custGeom>
              <a:rect b="b" l="l" r="r" t="t"/>
              <a:pathLst>
                <a:path extrusionOk="0" h="2452" w="1966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80"/>
          <p:cNvGrpSpPr/>
          <p:nvPr/>
        </p:nvGrpSpPr>
        <p:grpSpPr>
          <a:xfrm>
            <a:off x="5794745" y="1502999"/>
            <a:ext cx="274550" cy="354754"/>
            <a:chOff x="5794745" y="1502999"/>
            <a:chExt cx="274550" cy="354754"/>
          </a:xfrm>
        </p:grpSpPr>
        <p:sp>
          <p:nvSpPr>
            <p:cNvPr id="11541" name="Google Shape;11541;p80"/>
            <p:cNvSpPr/>
            <p:nvPr/>
          </p:nvSpPr>
          <p:spPr>
            <a:xfrm>
              <a:off x="5794745" y="1703340"/>
              <a:ext cx="274550" cy="154413"/>
            </a:xfrm>
            <a:custGeom>
              <a:rect b="b" l="l" r="r" t="t"/>
              <a:pathLst>
                <a:path extrusionOk="0" h="5897" w="10485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80"/>
            <p:cNvSpPr/>
            <p:nvPr/>
          </p:nvSpPr>
          <p:spPr>
            <a:xfrm>
              <a:off x="5891918" y="1703340"/>
              <a:ext cx="80205" cy="22886"/>
            </a:xfrm>
            <a:custGeom>
              <a:rect b="b" l="l" r="r" t="t"/>
              <a:pathLst>
                <a:path extrusionOk="0" h="874" w="3063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80"/>
            <p:cNvSpPr/>
            <p:nvPr/>
          </p:nvSpPr>
          <p:spPr>
            <a:xfrm>
              <a:off x="5835698" y="1554478"/>
              <a:ext cx="192381" cy="160147"/>
            </a:xfrm>
            <a:custGeom>
              <a:rect b="b" l="l" r="r" t="t"/>
              <a:pathLst>
                <a:path extrusionOk="0" h="6116" w="7347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80"/>
            <p:cNvSpPr/>
            <p:nvPr/>
          </p:nvSpPr>
          <p:spPr>
            <a:xfrm>
              <a:off x="5839705" y="1554478"/>
              <a:ext cx="143677" cy="160357"/>
            </a:xfrm>
            <a:custGeom>
              <a:rect b="b" l="l" r="r" t="t"/>
              <a:pathLst>
                <a:path extrusionOk="0" h="6124" w="5487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80"/>
            <p:cNvSpPr/>
            <p:nvPr/>
          </p:nvSpPr>
          <p:spPr>
            <a:xfrm>
              <a:off x="5842716" y="1502999"/>
              <a:ext cx="187118" cy="114455"/>
            </a:xfrm>
            <a:custGeom>
              <a:rect b="b" l="l" r="r" t="t"/>
              <a:pathLst>
                <a:path extrusionOk="0" h="4371" w="7146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80"/>
            <p:cNvSpPr/>
            <p:nvPr/>
          </p:nvSpPr>
          <p:spPr>
            <a:xfrm>
              <a:off x="5842716" y="1502999"/>
              <a:ext cx="72218" cy="114455"/>
            </a:xfrm>
            <a:custGeom>
              <a:rect b="b" l="l" r="r" t="t"/>
              <a:pathLst>
                <a:path extrusionOk="0" h="4371" w="2758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80"/>
            <p:cNvSpPr/>
            <p:nvPr/>
          </p:nvSpPr>
          <p:spPr>
            <a:xfrm>
              <a:off x="5891918" y="1617532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80"/>
            <p:cNvSpPr/>
            <p:nvPr/>
          </p:nvSpPr>
          <p:spPr>
            <a:xfrm>
              <a:off x="5960601" y="1617532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80"/>
            <p:cNvSpPr/>
            <p:nvPr/>
          </p:nvSpPr>
          <p:spPr>
            <a:xfrm>
              <a:off x="5906424" y="1657438"/>
              <a:ext cx="50773" cy="17282"/>
            </a:xfrm>
            <a:custGeom>
              <a:rect b="b" l="l" r="r" t="t"/>
              <a:pathLst>
                <a:path extrusionOk="0" h="660" w="1939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80"/>
            <p:cNvSpPr/>
            <p:nvPr/>
          </p:nvSpPr>
          <p:spPr>
            <a:xfrm>
              <a:off x="5884429" y="1600433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80"/>
            <p:cNvSpPr/>
            <p:nvPr/>
          </p:nvSpPr>
          <p:spPr>
            <a:xfrm>
              <a:off x="5953112" y="1600433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80"/>
            <p:cNvSpPr/>
            <p:nvPr/>
          </p:nvSpPr>
          <p:spPr>
            <a:xfrm>
              <a:off x="5846199" y="1748326"/>
              <a:ext cx="171643" cy="109427"/>
            </a:xfrm>
            <a:custGeom>
              <a:rect b="b" l="l" r="r" t="t"/>
              <a:pathLst>
                <a:path extrusionOk="0" h="4179" w="6555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80"/>
            <p:cNvSpPr/>
            <p:nvPr/>
          </p:nvSpPr>
          <p:spPr>
            <a:xfrm>
              <a:off x="5845439" y="1548979"/>
              <a:ext cx="177901" cy="28489"/>
            </a:xfrm>
            <a:custGeom>
              <a:rect b="b" l="l" r="r" t="t"/>
              <a:pathLst>
                <a:path extrusionOk="0" h="1088" w="6794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80"/>
            <p:cNvSpPr/>
            <p:nvPr/>
          </p:nvSpPr>
          <p:spPr>
            <a:xfrm>
              <a:off x="5932635" y="1548979"/>
              <a:ext cx="90941" cy="22781"/>
            </a:xfrm>
            <a:custGeom>
              <a:rect b="b" l="l" r="r" t="t"/>
              <a:pathLst>
                <a:path extrusionOk="0" h="870" w="3473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80"/>
            <p:cNvSpPr/>
            <p:nvPr/>
          </p:nvSpPr>
          <p:spPr>
            <a:xfrm>
              <a:off x="5932373" y="1537484"/>
              <a:ext cx="17282" cy="11521"/>
            </a:xfrm>
            <a:custGeom>
              <a:rect b="b" l="l" r="r" t="t"/>
              <a:pathLst>
                <a:path extrusionOk="0" h="440" w="66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80"/>
            <p:cNvSpPr/>
            <p:nvPr/>
          </p:nvSpPr>
          <p:spPr>
            <a:xfrm>
              <a:off x="5972096" y="1502999"/>
              <a:ext cx="57240" cy="57240"/>
            </a:xfrm>
            <a:custGeom>
              <a:rect b="b" l="l" r="r" t="t"/>
              <a:pathLst>
                <a:path extrusionOk="0" h="2186" w="2186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80"/>
            <p:cNvSpPr/>
            <p:nvPr/>
          </p:nvSpPr>
          <p:spPr>
            <a:xfrm>
              <a:off x="5943371" y="1525989"/>
              <a:ext cx="34250" cy="34250"/>
            </a:xfrm>
            <a:custGeom>
              <a:rect b="b" l="l" r="r" t="t"/>
              <a:pathLst>
                <a:path extrusionOk="0" h="1308" w="1308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80"/>
            <p:cNvSpPr/>
            <p:nvPr/>
          </p:nvSpPr>
          <p:spPr>
            <a:xfrm>
              <a:off x="5845204" y="1548979"/>
              <a:ext cx="23750" cy="28489"/>
            </a:xfrm>
            <a:custGeom>
              <a:rect b="b" l="l" r="r" t="t"/>
              <a:pathLst>
                <a:path extrusionOk="0" h="1088" w="907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80"/>
            <p:cNvSpPr/>
            <p:nvPr/>
          </p:nvSpPr>
          <p:spPr>
            <a:xfrm>
              <a:off x="5863428" y="1748326"/>
              <a:ext cx="137419" cy="80964"/>
            </a:xfrm>
            <a:custGeom>
              <a:rect b="b" l="l" r="r" t="t"/>
              <a:pathLst>
                <a:path extrusionOk="0" h="3092" w="5248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80"/>
            <p:cNvSpPr/>
            <p:nvPr/>
          </p:nvSpPr>
          <p:spPr>
            <a:xfrm>
              <a:off x="5828969" y="1817768"/>
              <a:ext cx="17256" cy="39984"/>
            </a:xfrm>
            <a:custGeom>
              <a:rect b="b" l="l" r="r" t="t"/>
              <a:pathLst>
                <a:path extrusionOk="0" h="1527" w="659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80"/>
            <p:cNvSpPr/>
            <p:nvPr/>
          </p:nvSpPr>
          <p:spPr>
            <a:xfrm>
              <a:off x="5846199" y="1817768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80"/>
            <p:cNvSpPr/>
            <p:nvPr/>
          </p:nvSpPr>
          <p:spPr>
            <a:xfrm>
              <a:off x="6017815" y="1817768"/>
              <a:ext cx="17256" cy="39984"/>
            </a:xfrm>
            <a:custGeom>
              <a:rect b="b" l="l" r="r" t="t"/>
              <a:pathLst>
                <a:path extrusionOk="0" h="1527" w="659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80"/>
            <p:cNvSpPr/>
            <p:nvPr/>
          </p:nvSpPr>
          <p:spPr>
            <a:xfrm>
              <a:off x="6006320" y="1817768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4" name="Google Shape;11564;p80"/>
          <p:cNvGrpSpPr/>
          <p:nvPr/>
        </p:nvGrpSpPr>
        <p:grpSpPr>
          <a:xfrm>
            <a:off x="4896940" y="1502999"/>
            <a:ext cx="263316" cy="354754"/>
            <a:chOff x="4896940" y="1502999"/>
            <a:chExt cx="263316" cy="354754"/>
          </a:xfrm>
        </p:grpSpPr>
        <p:sp>
          <p:nvSpPr>
            <p:cNvPr id="11565" name="Google Shape;11565;p80"/>
            <p:cNvSpPr/>
            <p:nvPr/>
          </p:nvSpPr>
          <p:spPr>
            <a:xfrm>
              <a:off x="4904193" y="1594384"/>
              <a:ext cx="113433" cy="103221"/>
            </a:xfrm>
            <a:custGeom>
              <a:rect b="b" l="l" r="r" t="t"/>
              <a:pathLst>
                <a:path extrusionOk="0" h="3942" w="4332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80"/>
            <p:cNvSpPr/>
            <p:nvPr/>
          </p:nvSpPr>
          <p:spPr>
            <a:xfrm>
              <a:off x="5039831" y="1594620"/>
              <a:ext cx="113198" cy="102907"/>
            </a:xfrm>
            <a:custGeom>
              <a:rect b="b" l="l" r="r" t="t"/>
              <a:pathLst>
                <a:path extrusionOk="0" h="3930" w="4323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80"/>
            <p:cNvSpPr/>
            <p:nvPr/>
          </p:nvSpPr>
          <p:spPr>
            <a:xfrm>
              <a:off x="4937160" y="1502999"/>
              <a:ext cx="183138" cy="123200"/>
            </a:xfrm>
            <a:custGeom>
              <a:rect b="b" l="l" r="r" t="t"/>
              <a:pathLst>
                <a:path extrusionOk="0" h="4705" w="6994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80"/>
            <p:cNvSpPr/>
            <p:nvPr/>
          </p:nvSpPr>
          <p:spPr>
            <a:xfrm>
              <a:off x="4896940" y="1680376"/>
              <a:ext cx="263316" cy="177377"/>
            </a:xfrm>
            <a:custGeom>
              <a:rect b="b" l="l" r="r" t="t"/>
              <a:pathLst>
                <a:path extrusionOk="0" h="6774" w="10056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80"/>
            <p:cNvSpPr/>
            <p:nvPr/>
          </p:nvSpPr>
          <p:spPr>
            <a:xfrm>
              <a:off x="4897202" y="1730834"/>
              <a:ext cx="263055" cy="126919"/>
            </a:xfrm>
            <a:custGeom>
              <a:rect b="b" l="l" r="r" t="t"/>
              <a:pathLst>
                <a:path extrusionOk="0" h="4847" w="10046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80"/>
            <p:cNvSpPr/>
            <p:nvPr/>
          </p:nvSpPr>
          <p:spPr>
            <a:xfrm>
              <a:off x="4953395" y="1730834"/>
              <a:ext cx="150407" cy="81697"/>
            </a:xfrm>
            <a:custGeom>
              <a:rect b="b" l="l" r="r" t="t"/>
              <a:pathLst>
                <a:path extrusionOk="0" h="3120" w="5744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80"/>
            <p:cNvSpPr/>
            <p:nvPr/>
          </p:nvSpPr>
          <p:spPr>
            <a:xfrm>
              <a:off x="4994374" y="1691871"/>
              <a:ext cx="68709" cy="28620"/>
            </a:xfrm>
            <a:custGeom>
              <a:rect b="b" l="l" r="r" t="t"/>
              <a:pathLst>
                <a:path extrusionOk="0" h="1093" w="2624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80"/>
            <p:cNvSpPr/>
            <p:nvPr/>
          </p:nvSpPr>
          <p:spPr>
            <a:xfrm>
              <a:off x="4936427" y="1559846"/>
              <a:ext cx="184630" cy="149019"/>
            </a:xfrm>
            <a:custGeom>
              <a:rect b="b" l="l" r="r" t="t"/>
              <a:pathLst>
                <a:path extrusionOk="0" h="5691" w="7051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80"/>
            <p:cNvSpPr/>
            <p:nvPr/>
          </p:nvSpPr>
          <p:spPr>
            <a:xfrm>
              <a:off x="4936427" y="1560082"/>
              <a:ext cx="169391" cy="149019"/>
            </a:xfrm>
            <a:custGeom>
              <a:rect b="b" l="l" r="r" t="t"/>
              <a:pathLst>
                <a:path extrusionOk="0" h="5691" w="6469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80"/>
            <p:cNvSpPr/>
            <p:nvPr/>
          </p:nvSpPr>
          <p:spPr>
            <a:xfrm>
              <a:off x="4988614" y="1612295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80"/>
            <p:cNvSpPr/>
            <p:nvPr/>
          </p:nvSpPr>
          <p:spPr>
            <a:xfrm>
              <a:off x="5057323" y="1612295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80"/>
            <p:cNvSpPr/>
            <p:nvPr/>
          </p:nvSpPr>
          <p:spPr>
            <a:xfrm>
              <a:off x="5003382" y="1652174"/>
              <a:ext cx="50694" cy="17282"/>
            </a:xfrm>
            <a:custGeom>
              <a:rect b="b" l="l" r="r" t="t"/>
              <a:pathLst>
                <a:path extrusionOk="0" h="660" w="1936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80"/>
            <p:cNvSpPr/>
            <p:nvPr/>
          </p:nvSpPr>
          <p:spPr>
            <a:xfrm>
              <a:off x="5040093" y="1504255"/>
              <a:ext cx="79943" cy="90469"/>
            </a:xfrm>
            <a:custGeom>
              <a:rect b="b" l="l" r="r" t="t"/>
              <a:pathLst>
                <a:path extrusionOk="0" h="3455" w="3053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80"/>
            <p:cNvSpPr/>
            <p:nvPr/>
          </p:nvSpPr>
          <p:spPr>
            <a:xfrm>
              <a:off x="5020114" y="1789043"/>
              <a:ext cx="17256" cy="57214"/>
            </a:xfrm>
            <a:custGeom>
              <a:rect b="b" l="l" r="r" t="t"/>
              <a:pathLst>
                <a:path extrusionOk="0" h="2185" w="659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80"/>
            <p:cNvSpPr/>
            <p:nvPr/>
          </p:nvSpPr>
          <p:spPr>
            <a:xfrm>
              <a:off x="4899689" y="1767546"/>
              <a:ext cx="48992" cy="90207"/>
            </a:xfrm>
            <a:custGeom>
              <a:rect b="b" l="l" r="r" t="t"/>
              <a:pathLst>
                <a:path extrusionOk="0" h="3445" w="1871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80"/>
            <p:cNvSpPr/>
            <p:nvPr/>
          </p:nvSpPr>
          <p:spPr>
            <a:xfrm>
              <a:off x="5108777" y="1767546"/>
              <a:ext cx="48992" cy="90207"/>
            </a:xfrm>
            <a:custGeom>
              <a:rect b="b" l="l" r="r" t="t"/>
              <a:pathLst>
                <a:path extrusionOk="0" h="3445" w="1871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80"/>
            <p:cNvSpPr/>
            <p:nvPr/>
          </p:nvSpPr>
          <p:spPr>
            <a:xfrm>
              <a:off x="5020114" y="1789043"/>
              <a:ext cx="17256" cy="17989"/>
            </a:xfrm>
            <a:custGeom>
              <a:rect b="b" l="l" r="r" t="t"/>
              <a:pathLst>
                <a:path extrusionOk="0" h="687" w="659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80"/>
            <p:cNvSpPr/>
            <p:nvPr/>
          </p:nvSpPr>
          <p:spPr>
            <a:xfrm>
              <a:off x="4963895" y="1720334"/>
              <a:ext cx="129432" cy="80650"/>
            </a:xfrm>
            <a:custGeom>
              <a:rect b="b" l="l" r="r" t="t"/>
              <a:pathLst>
                <a:path extrusionOk="0" h="3080" w="4943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80"/>
            <p:cNvSpPr/>
            <p:nvPr/>
          </p:nvSpPr>
          <p:spPr>
            <a:xfrm>
              <a:off x="5063058" y="1720334"/>
              <a:ext cx="26" cy="288"/>
            </a:xfrm>
            <a:custGeom>
              <a:rect b="b" l="l" r="r" t="t"/>
              <a:pathLst>
                <a:path extrusionOk="0" h="11" w="1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80"/>
            <p:cNvSpPr/>
            <p:nvPr/>
          </p:nvSpPr>
          <p:spPr>
            <a:xfrm>
              <a:off x="4994374" y="1720334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80"/>
            <p:cNvSpPr/>
            <p:nvPr/>
          </p:nvSpPr>
          <p:spPr>
            <a:xfrm>
              <a:off x="4982879" y="1720334"/>
              <a:ext cx="91464" cy="62975"/>
            </a:xfrm>
            <a:custGeom>
              <a:rect b="b" l="l" r="r" t="t"/>
              <a:pathLst>
                <a:path extrusionOk="0" h="2405" w="3493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6" name="Google Shape;11586;p80"/>
          <p:cNvGrpSpPr/>
          <p:nvPr/>
        </p:nvGrpSpPr>
        <p:grpSpPr>
          <a:xfrm>
            <a:off x="6255392" y="4268082"/>
            <a:ext cx="274550" cy="354728"/>
            <a:chOff x="6255392" y="4268082"/>
            <a:chExt cx="274550" cy="354728"/>
          </a:xfrm>
        </p:grpSpPr>
        <p:sp>
          <p:nvSpPr>
            <p:cNvPr id="11587" name="Google Shape;11587;p80"/>
            <p:cNvSpPr/>
            <p:nvPr/>
          </p:nvSpPr>
          <p:spPr>
            <a:xfrm>
              <a:off x="6286342" y="4268082"/>
              <a:ext cx="213120" cy="206102"/>
            </a:xfrm>
            <a:custGeom>
              <a:rect b="b" l="l" r="r" t="t"/>
              <a:pathLst>
                <a:path extrusionOk="0" h="7871" w="8139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80"/>
            <p:cNvSpPr/>
            <p:nvPr/>
          </p:nvSpPr>
          <p:spPr>
            <a:xfrm>
              <a:off x="6352800" y="4451168"/>
              <a:ext cx="80205" cy="68736"/>
            </a:xfrm>
            <a:custGeom>
              <a:rect b="b" l="l" r="r" t="t"/>
              <a:pathLst>
                <a:path extrusionOk="0" h="2625" w="3063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80"/>
            <p:cNvSpPr/>
            <p:nvPr/>
          </p:nvSpPr>
          <p:spPr>
            <a:xfrm>
              <a:off x="6352800" y="4451168"/>
              <a:ext cx="80205" cy="34381"/>
            </a:xfrm>
            <a:custGeom>
              <a:rect b="b" l="l" r="r" t="t"/>
              <a:pathLst>
                <a:path extrusionOk="0" h="1313" w="3063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80"/>
            <p:cNvSpPr/>
            <p:nvPr/>
          </p:nvSpPr>
          <p:spPr>
            <a:xfrm>
              <a:off x="6296842" y="4307464"/>
              <a:ext cx="192381" cy="166458"/>
            </a:xfrm>
            <a:custGeom>
              <a:rect b="b" l="l" r="r" t="t"/>
              <a:pathLst>
                <a:path extrusionOk="0" h="6357" w="7347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80"/>
            <p:cNvSpPr/>
            <p:nvPr/>
          </p:nvSpPr>
          <p:spPr>
            <a:xfrm>
              <a:off x="6296607" y="4320033"/>
              <a:ext cx="107935" cy="154125"/>
            </a:xfrm>
            <a:custGeom>
              <a:rect b="b" l="l" r="r" t="t"/>
              <a:pathLst>
                <a:path extrusionOk="0" h="5886" w="4122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80"/>
            <p:cNvSpPr/>
            <p:nvPr/>
          </p:nvSpPr>
          <p:spPr>
            <a:xfrm>
              <a:off x="6352800" y="4376855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80"/>
            <p:cNvSpPr/>
            <p:nvPr/>
          </p:nvSpPr>
          <p:spPr>
            <a:xfrm>
              <a:off x="6421509" y="4376855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80"/>
            <p:cNvSpPr/>
            <p:nvPr/>
          </p:nvSpPr>
          <p:spPr>
            <a:xfrm>
              <a:off x="6345311" y="4359756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80"/>
            <p:cNvSpPr/>
            <p:nvPr/>
          </p:nvSpPr>
          <p:spPr>
            <a:xfrm>
              <a:off x="6413758" y="4359756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80"/>
            <p:cNvSpPr/>
            <p:nvPr/>
          </p:nvSpPr>
          <p:spPr>
            <a:xfrm>
              <a:off x="6255392" y="4508382"/>
              <a:ext cx="274550" cy="114428"/>
            </a:xfrm>
            <a:custGeom>
              <a:rect b="b" l="l" r="r" t="t"/>
              <a:pathLst>
                <a:path extrusionOk="0" h="4370" w="10485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80"/>
            <p:cNvSpPr/>
            <p:nvPr/>
          </p:nvSpPr>
          <p:spPr>
            <a:xfrm>
              <a:off x="6376785" y="4456667"/>
              <a:ext cx="32260" cy="28751"/>
            </a:xfrm>
            <a:custGeom>
              <a:rect b="b" l="l" r="r" t="t"/>
              <a:pathLst>
                <a:path extrusionOk="0" h="1098" w="1232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80"/>
            <p:cNvSpPr/>
            <p:nvPr/>
          </p:nvSpPr>
          <p:spPr>
            <a:xfrm>
              <a:off x="6370029" y="4422705"/>
              <a:ext cx="45745" cy="16994"/>
            </a:xfrm>
            <a:custGeom>
              <a:rect b="b" l="l" r="r" t="t"/>
              <a:pathLst>
                <a:path extrusionOk="0" h="649" w="1747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80"/>
            <p:cNvSpPr/>
            <p:nvPr/>
          </p:nvSpPr>
          <p:spPr>
            <a:xfrm>
              <a:off x="6352800" y="4416944"/>
              <a:ext cx="79969" cy="28568"/>
            </a:xfrm>
            <a:custGeom>
              <a:rect b="b" l="l" r="r" t="t"/>
              <a:pathLst>
                <a:path extrusionOk="0" h="1091" w="3054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80"/>
            <p:cNvSpPr/>
            <p:nvPr/>
          </p:nvSpPr>
          <p:spPr>
            <a:xfrm>
              <a:off x="6262619" y="4532106"/>
              <a:ext cx="50249" cy="90705"/>
            </a:xfrm>
            <a:custGeom>
              <a:rect b="b" l="l" r="r" t="t"/>
              <a:pathLst>
                <a:path extrusionOk="0" h="3464" w="1919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80"/>
            <p:cNvSpPr/>
            <p:nvPr/>
          </p:nvSpPr>
          <p:spPr>
            <a:xfrm>
              <a:off x="6472963" y="4532106"/>
              <a:ext cx="49987" cy="90705"/>
            </a:xfrm>
            <a:custGeom>
              <a:rect b="b" l="l" r="r" t="t"/>
              <a:pathLst>
                <a:path extrusionOk="0" h="3464" w="1909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80"/>
            <p:cNvSpPr/>
            <p:nvPr/>
          </p:nvSpPr>
          <p:spPr>
            <a:xfrm>
              <a:off x="6387285" y="4548340"/>
              <a:ext cx="11260" cy="11521"/>
            </a:xfrm>
            <a:custGeom>
              <a:rect b="b" l="l" r="r" t="t"/>
              <a:pathLst>
                <a:path extrusionOk="0" h="440" w="43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80"/>
            <p:cNvSpPr/>
            <p:nvPr/>
          </p:nvSpPr>
          <p:spPr>
            <a:xfrm>
              <a:off x="6387285" y="4588560"/>
              <a:ext cx="11260" cy="11286"/>
            </a:xfrm>
            <a:custGeom>
              <a:rect b="b" l="l" r="r" t="t"/>
              <a:pathLst>
                <a:path extrusionOk="0" h="431" w="43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80"/>
            <p:cNvSpPr/>
            <p:nvPr/>
          </p:nvSpPr>
          <p:spPr>
            <a:xfrm>
              <a:off x="6318838" y="4508382"/>
              <a:ext cx="148155" cy="48495"/>
            </a:xfrm>
            <a:custGeom>
              <a:rect b="b" l="l" r="r" t="t"/>
              <a:pathLst>
                <a:path extrusionOk="0" h="1852" w="5658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80"/>
            <p:cNvSpPr/>
            <p:nvPr/>
          </p:nvSpPr>
          <p:spPr>
            <a:xfrm>
              <a:off x="6329809" y="4487853"/>
              <a:ext cx="62975" cy="57581"/>
            </a:xfrm>
            <a:custGeom>
              <a:rect b="b" l="l" r="r" t="t"/>
              <a:pathLst>
                <a:path extrusionOk="0" h="2199" w="2405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80"/>
            <p:cNvSpPr/>
            <p:nvPr/>
          </p:nvSpPr>
          <p:spPr>
            <a:xfrm>
              <a:off x="6392784" y="4487853"/>
              <a:ext cx="62975" cy="57581"/>
            </a:xfrm>
            <a:custGeom>
              <a:rect b="b" l="l" r="r" t="t"/>
              <a:pathLst>
                <a:path extrusionOk="0" h="2199" w="2405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7" name="Google Shape;11607;p80"/>
          <p:cNvGrpSpPr/>
          <p:nvPr/>
        </p:nvGrpSpPr>
        <p:grpSpPr>
          <a:xfrm>
            <a:off x="7604076" y="3790075"/>
            <a:ext cx="275807" cy="354859"/>
            <a:chOff x="7604076" y="3790075"/>
            <a:chExt cx="275807" cy="354859"/>
          </a:xfrm>
        </p:grpSpPr>
        <p:sp>
          <p:nvSpPr>
            <p:cNvPr id="11608" name="Google Shape;11608;p80"/>
            <p:cNvSpPr/>
            <p:nvPr/>
          </p:nvSpPr>
          <p:spPr>
            <a:xfrm>
              <a:off x="7623558" y="3790075"/>
              <a:ext cx="237341" cy="113800"/>
            </a:xfrm>
            <a:custGeom>
              <a:rect b="b" l="l" r="r" t="t"/>
              <a:pathLst>
                <a:path extrusionOk="0" h="4346" w="9064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80"/>
            <p:cNvSpPr/>
            <p:nvPr/>
          </p:nvSpPr>
          <p:spPr>
            <a:xfrm>
              <a:off x="7604076" y="4018513"/>
              <a:ext cx="275545" cy="126186"/>
            </a:xfrm>
            <a:custGeom>
              <a:rect b="b" l="l" r="r" t="t"/>
              <a:pathLst>
                <a:path extrusionOk="0" h="4819" w="10523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80"/>
            <p:cNvSpPr/>
            <p:nvPr/>
          </p:nvSpPr>
          <p:spPr>
            <a:xfrm>
              <a:off x="7604312" y="4049987"/>
              <a:ext cx="275571" cy="94711"/>
            </a:xfrm>
            <a:custGeom>
              <a:rect b="b" l="l" r="r" t="t"/>
              <a:pathLst>
                <a:path extrusionOk="0" h="3617" w="10524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80"/>
            <p:cNvSpPr/>
            <p:nvPr/>
          </p:nvSpPr>
          <p:spPr>
            <a:xfrm>
              <a:off x="7726962" y="4096204"/>
              <a:ext cx="30270" cy="48495"/>
            </a:xfrm>
            <a:custGeom>
              <a:rect b="b" l="l" r="r" t="t"/>
              <a:pathLst>
                <a:path extrusionOk="0" h="1852" w="1156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80"/>
            <p:cNvSpPr/>
            <p:nvPr/>
          </p:nvSpPr>
          <p:spPr>
            <a:xfrm>
              <a:off x="7668779" y="4049987"/>
              <a:ext cx="146400" cy="57319"/>
            </a:xfrm>
            <a:custGeom>
              <a:rect b="b" l="l" r="r" t="t"/>
              <a:pathLst>
                <a:path extrusionOk="0" h="2189" w="5591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80"/>
            <p:cNvSpPr/>
            <p:nvPr/>
          </p:nvSpPr>
          <p:spPr>
            <a:xfrm>
              <a:off x="7719238" y="4064494"/>
              <a:ext cx="45981" cy="35245"/>
            </a:xfrm>
            <a:custGeom>
              <a:rect b="b" l="l" r="r" t="t"/>
              <a:pathLst>
                <a:path extrusionOk="0" h="1346" w="1756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80"/>
            <p:cNvSpPr/>
            <p:nvPr/>
          </p:nvSpPr>
          <p:spPr>
            <a:xfrm>
              <a:off x="7701982" y="4018513"/>
              <a:ext cx="80231" cy="23148"/>
            </a:xfrm>
            <a:custGeom>
              <a:rect b="b" l="l" r="r" t="t"/>
              <a:pathLst>
                <a:path extrusionOk="0" h="884" w="3064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80"/>
            <p:cNvSpPr/>
            <p:nvPr/>
          </p:nvSpPr>
          <p:spPr>
            <a:xfrm>
              <a:off x="7645527" y="3875124"/>
              <a:ext cx="188139" cy="154675"/>
            </a:xfrm>
            <a:custGeom>
              <a:rect b="b" l="l" r="r" t="t"/>
              <a:pathLst>
                <a:path extrusionOk="0" h="5907" w="7185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80"/>
            <p:cNvSpPr/>
            <p:nvPr/>
          </p:nvSpPr>
          <p:spPr>
            <a:xfrm>
              <a:off x="7701982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80"/>
            <p:cNvSpPr/>
            <p:nvPr/>
          </p:nvSpPr>
          <p:spPr>
            <a:xfrm>
              <a:off x="7770691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80"/>
            <p:cNvSpPr/>
            <p:nvPr/>
          </p:nvSpPr>
          <p:spPr>
            <a:xfrm>
              <a:off x="7648276" y="3875124"/>
              <a:ext cx="168396" cy="154884"/>
            </a:xfrm>
            <a:custGeom>
              <a:rect b="b" l="l" r="r" t="t"/>
              <a:pathLst>
                <a:path extrusionOk="0" h="5915" w="6431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80"/>
            <p:cNvSpPr/>
            <p:nvPr/>
          </p:nvSpPr>
          <p:spPr>
            <a:xfrm>
              <a:off x="7656027" y="3892380"/>
              <a:ext cx="23017" cy="42970"/>
            </a:xfrm>
            <a:custGeom>
              <a:rect b="b" l="l" r="r" t="t"/>
              <a:pathLst>
                <a:path extrusionOk="0" h="1641" w="879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80"/>
            <p:cNvSpPr/>
            <p:nvPr/>
          </p:nvSpPr>
          <p:spPr>
            <a:xfrm>
              <a:off x="7805151" y="3892380"/>
              <a:ext cx="23017" cy="42970"/>
            </a:xfrm>
            <a:custGeom>
              <a:rect b="b" l="l" r="r" t="t"/>
              <a:pathLst>
                <a:path extrusionOk="0" h="1641" w="879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80"/>
            <p:cNvSpPr/>
            <p:nvPr/>
          </p:nvSpPr>
          <p:spPr>
            <a:xfrm>
              <a:off x="7679515" y="4038073"/>
              <a:ext cx="62477" cy="57659"/>
            </a:xfrm>
            <a:custGeom>
              <a:rect b="b" l="l" r="r" t="t"/>
              <a:pathLst>
                <a:path extrusionOk="0" h="2202" w="2386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80"/>
            <p:cNvSpPr/>
            <p:nvPr/>
          </p:nvSpPr>
          <p:spPr>
            <a:xfrm>
              <a:off x="7741966" y="4037942"/>
              <a:ext cx="62477" cy="57843"/>
            </a:xfrm>
            <a:custGeom>
              <a:rect b="b" l="l" r="r" t="t"/>
              <a:pathLst>
                <a:path extrusionOk="0" h="2209" w="2386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80"/>
            <p:cNvSpPr/>
            <p:nvPr/>
          </p:nvSpPr>
          <p:spPr>
            <a:xfrm>
              <a:off x="7722694" y="3978528"/>
              <a:ext cx="38806" cy="11312"/>
            </a:xfrm>
            <a:custGeom>
              <a:rect b="b" l="l" r="r" t="t"/>
              <a:pathLst>
                <a:path extrusionOk="0" h="432" w="1482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80"/>
            <p:cNvSpPr/>
            <p:nvPr/>
          </p:nvSpPr>
          <p:spPr>
            <a:xfrm>
              <a:off x="7656027" y="3892380"/>
              <a:ext cx="172140" cy="28751"/>
            </a:xfrm>
            <a:custGeom>
              <a:rect b="b" l="l" r="r" t="t"/>
              <a:pathLst>
                <a:path extrusionOk="0" h="1098" w="6574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80"/>
            <p:cNvSpPr/>
            <p:nvPr/>
          </p:nvSpPr>
          <p:spPr>
            <a:xfrm>
              <a:off x="7656027" y="3857894"/>
              <a:ext cx="172140" cy="34512"/>
            </a:xfrm>
            <a:custGeom>
              <a:rect b="b" l="l" r="r" t="t"/>
              <a:pathLst>
                <a:path extrusionOk="0" h="1318" w="6574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80"/>
            <p:cNvSpPr/>
            <p:nvPr/>
          </p:nvSpPr>
          <p:spPr>
            <a:xfrm>
              <a:off x="7724972" y="3823670"/>
              <a:ext cx="34250" cy="39984"/>
            </a:xfrm>
            <a:custGeom>
              <a:rect b="b" l="l" r="r" t="t"/>
              <a:pathLst>
                <a:path extrusionOk="0" h="1527" w="1308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80"/>
            <p:cNvSpPr/>
            <p:nvPr/>
          </p:nvSpPr>
          <p:spPr>
            <a:xfrm>
              <a:off x="7724763" y="3823670"/>
              <a:ext cx="22964" cy="40115"/>
            </a:xfrm>
            <a:custGeom>
              <a:rect b="b" l="l" r="r" t="t"/>
              <a:pathLst>
                <a:path extrusionOk="0" h="1532" w="877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80"/>
            <p:cNvSpPr/>
            <p:nvPr/>
          </p:nvSpPr>
          <p:spPr>
            <a:xfrm>
              <a:off x="7609811" y="4080729"/>
              <a:ext cx="51977" cy="64206"/>
            </a:xfrm>
            <a:custGeom>
              <a:rect b="b" l="l" r="r" t="t"/>
              <a:pathLst>
                <a:path extrusionOk="0" h="2452" w="1985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80"/>
            <p:cNvSpPr/>
            <p:nvPr/>
          </p:nvSpPr>
          <p:spPr>
            <a:xfrm>
              <a:off x="7822407" y="4080729"/>
              <a:ext cx="51977" cy="64206"/>
            </a:xfrm>
            <a:custGeom>
              <a:rect b="b" l="l" r="r" t="t"/>
              <a:pathLst>
                <a:path extrusionOk="0" h="2452" w="1985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0" name="Google Shape;11630;p80"/>
          <p:cNvGrpSpPr/>
          <p:nvPr/>
        </p:nvGrpSpPr>
        <p:grpSpPr>
          <a:xfrm>
            <a:off x="7154427" y="3790206"/>
            <a:ext cx="274550" cy="354493"/>
            <a:chOff x="7154427" y="3790206"/>
            <a:chExt cx="274550" cy="354493"/>
          </a:xfrm>
        </p:grpSpPr>
        <p:sp>
          <p:nvSpPr>
            <p:cNvPr id="11631" name="Google Shape;11631;p80"/>
            <p:cNvSpPr/>
            <p:nvPr/>
          </p:nvSpPr>
          <p:spPr>
            <a:xfrm>
              <a:off x="7154427" y="3978790"/>
              <a:ext cx="274550" cy="165908"/>
            </a:xfrm>
            <a:custGeom>
              <a:rect b="b" l="l" r="r" t="t"/>
              <a:pathLst>
                <a:path extrusionOk="0" h="6336" w="10485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80"/>
            <p:cNvSpPr/>
            <p:nvPr/>
          </p:nvSpPr>
          <p:spPr>
            <a:xfrm>
              <a:off x="7154427" y="4035743"/>
              <a:ext cx="274550" cy="108956"/>
            </a:xfrm>
            <a:custGeom>
              <a:rect b="b" l="l" r="r" t="t"/>
              <a:pathLst>
                <a:path extrusionOk="0" h="4161" w="10485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80"/>
            <p:cNvSpPr/>
            <p:nvPr/>
          </p:nvSpPr>
          <p:spPr>
            <a:xfrm>
              <a:off x="7251600" y="3978790"/>
              <a:ext cx="79969" cy="22964"/>
            </a:xfrm>
            <a:custGeom>
              <a:rect b="b" l="l" r="r" t="t"/>
              <a:pathLst>
                <a:path extrusionOk="0" h="877" w="3054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80"/>
            <p:cNvSpPr/>
            <p:nvPr/>
          </p:nvSpPr>
          <p:spPr>
            <a:xfrm>
              <a:off x="7195145" y="3835925"/>
              <a:ext cx="192381" cy="154387"/>
            </a:xfrm>
            <a:custGeom>
              <a:rect b="b" l="l" r="r" t="t"/>
              <a:pathLst>
                <a:path extrusionOk="0" h="5896" w="7347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80"/>
            <p:cNvSpPr/>
            <p:nvPr/>
          </p:nvSpPr>
          <p:spPr>
            <a:xfrm>
              <a:off x="7195145" y="3835925"/>
              <a:ext cx="107935" cy="154387"/>
            </a:xfrm>
            <a:custGeom>
              <a:rect b="b" l="l" r="r" t="t"/>
              <a:pathLst>
                <a:path extrusionOk="0" h="5896" w="4122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80"/>
            <p:cNvSpPr/>
            <p:nvPr/>
          </p:nvSpPr>
          <p:spPr>
            <a:xfrm>
              <a:off x="7205619" y="3790206"/>
              <a:ext cx="171905" cy="91438"/>
            </a:xfrm>
            <a:custGeom>
              <a:rect b="b" l="l" r="r" t="t"/>
              <a:pathLst>
                <a:path extrusionOk="0" h="3492" w="6565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80"/>
            <p:cNvSpPr/>
            <p:nvPr/>
          </p:nvSpPr>
          <p:spPr>
            <a:xfrm>
              <a:off x="7245839" y="3790206"/>
              <a:ext cx="91464" cy="91438"/>
            </a:xfrm>
            <a:custGeom>
              <a:rect b="b" l="l" r="r" t="t"/>
              <a:pathLst>
                <a:path extrusionOk="0" h="3492" w="3493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80"/>
            <p:cNvSpPr/>
            <p:nvPr/>
          </p:nvSpPr>
          <p:spPr>
            <a:xfrm>
              <a:off x="7274328" y="3875883"/>
              <a:ext cx="34486" cy="34486"/>
            </a:xfrm>
            <a:custGeom>
              <a:rect b="b" l="l" r="r" t="t"/>
              <a:pathLst>
                <a:path extrusionOk="0" h="1317" w="1317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80"/>
            <p:cNvSpPr/>
            <p:nvPr/>
          </p:nvSpPr>
          <p:spPr>
            <a:xfrm>
              <a:off x="7266106" y="3933019"/>
              <a:ext cx="50747" cy="17334"/>
            </a:xfrm>
            <a:custGeom>
              <a:rect b="b" l="l" r="r" t="t"/>
              <a:pathLst>
                <a:path extrusionOk="0" h="662" w="1938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80"/>
            <p:cNvSpPr/>
            <p:nvPr/>
          </p:nvSpPr>
          <p:spPr>
            <a:xfrm>
              <a:off x="7205619" y="3875883"/>
              <a:ext cx="74470" cy="49804"/>
            </a:xfrm>
            <a:custGeom>
              <a:rect b="b" l="l" r="r" t="t"/>
              <a:pathLst>
                <a:path extrusionOk="0" h="1902" w="2844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80"/>
            <p:cNvSpPr/>
            <p:nvPr/>
          </p:nvSpPr>
          <p:spPr>
            <a:xfrm>
              <a:off x="7303053" y="3875883"/>
              <a:ext cx="74208" cy="49699"/>
            </a:xfrm>
            <a:custGeom>
              <a:rect b="b" l="l" r="r" t="t"/>
              <a:pathLst>
                <a:path extrusionOk="0" h="1898" w="2834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80"/>
            <p:cNvSpPr/>
            <p:nvPr/>
          </p:nvSpPr>
          <p:spPr>
            <a:xfrm>
              <a:off x="7254349" y="3893061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80"/>
            <p:cNvSpPr/>
            <p:nvPr/>
          </p:nvSpPr>
          <p:spPr>
            <a:xfrm>
              <a:off x="7317298" y="3893061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80"/>
            <p:cNvSpPr/>
            <p:nvPr/>
          </p:nvSpPr>
          <p:spPr>
            <a:xfrm>
              <a:off x="7257099" y="4058890"/>
              <a:ext cx="63158" cy="85808"/>
            </a:xfrm>
            <a:custGeom>
              <a:rect b="b" l="l" r="r" t="t"/>
              <a:pathLst>
                <a:path extrusionOk="0" h="3277" w="2412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80"/>
            <p:cNvSpPr/>
            <p:nvPr/>
          </p:nvSpPr>
          <p:spPr>
            <a:xfrm>
              <a:off x="7267232" y="3835873"/>
              <a:ext cx="49594" cy="23043"/>
            </a:xfrm>
            <a:custGeom>
              <a:rect b="b" l="l" r="r" t="t"/>
              <a:pathLst>
                <a:path extrusionOk="0" h="880" w="1894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80"/>
            <p:cNvSpPr/>
            <p:nvPr/>
          </p:nvSpPr>
          <p:spPr>
            <a:xfrm>
              <a:off x="7285824" y="3818800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80"/>
            <p:cNvSpPr/>
            <p:nvPr/>
          </p:nvSpPr>
          <p:spPr>
            <a:xfrm>
              <a:off x="7371501" y="4046505"/>
              <a:ext cx="51742" cy="98194"/>
            </a:xfrm>
            <a:custGeom>
              <a:rect b="b" l="l" r="r" t="t"/>
              <a:pathLst>
                <a:path extrusionOk="0" h="3750" w="1976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80"/>
            <p:cNvSpPr/>
            <p:nvPr/>
          </p:nvSpPr>
          <p:spPr>
            <a:xfrm>
              <a:off x="7159664" y="4046505"/>
              <a:ext cx="51742" cy="98194"/>
            </a:xfrm>
            <a:custGeom>
              <a:rect b="b" l="l" r="r" t="t"/>
              <a:pathLst>
                <a:path extrusionOk="0" h="3750" w="1976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80"/>
            <p:cNvSpPr/>
            <p:nvPr/>
          </p:nvSpPr>
          <p:spPr>
            <a:xfrm>
              <a:off x="7274328" y="4070490"/>
              <a:ext cx="34486" cy="34224"/>
            </a:xfrm>
            <a:custGeom>
              <a:rect b="b" l="l" r="r" t="t"/>
              <a:pathLst>
                <a:path extrusionOk="0" h="1307" w="1317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80"/>
            <p:cNvSpPr/>
            <p:nvPr/>
          </p:nvSpPr>
          <p:spPr>
            <a:xfrm>
              <a:off x="7270820" y="4071983"/>
              <a:ext cx="36502" cy="32757"/>
            </a:xfrm>
            <a:custGeom>
              <a:rect b="b" l="l" r="r" t="t"/>
              <a:pathLst>
                <a:path extrusionOk="0" h="1251" w="1394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1" name="Google Shape;11651;p80"/>
          <p:cNvGrpSpPr/>
          <p:nvPr/>
        </p:nvGrpSpPr>
        <p:grpSpPr>
          <a:xfrm>
            <a:off x="8054458" y="1973150"/>
            <a:ext cx="274576" cy="354728"/>
            <a:chOff x="8054458" y="1973150"/>
            <a:chExt cx="274576" cy="354728"/>
          </a:xfrm>
        </p:grpSpPr>
        <p:sp>
          <p:nvSpPr>
            <p:cNvPr id="11652" name="Google Shape;11652;p80"/>
            <p:cNvSpPr/>
            <p:nvPr/>
          </p:nvSpPr>
          <p:spPr>
            <a:xfrm>
              <a:off x="8054458" y="2150501"/>
              <a:ext cx="274576" cy="177377"/>
            </a:xfrm>
            <a:custGeom>
              <a:rect b="b" l="l" r="r" t="t"/>
              <a:pathLst>
                <a:path extrusionOk="0" h="6774" w="10486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80"/>
            <p:cNvSpPr/>
            <p:nvPr/>
          </p:nvSpPr>
          <p:spPr>
            <a:xfrm>
              <a:off x="8088944" y="2150501"/>
              <a:ext cx="205866" cy="124431"/>
            </a:xfrm>
            <a:custGeom>
              <a:rect b="b" l="l" r="r" t="t"/>
              <a:pathLst>
                <a:path extrusionOk="0" h="4752" w="7862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80"/>
            <p:cNvSpPr/>
            <p:nvPr/>
          </p:nvSpPr>
          <p:spPr>
            <a:xfrm>
              <a:off x="8157391" y="2246417"/>
              <a:ext cx="11521" cy="81462"/>
            </a:xfrm>
            <a:custGeom>
              <a:rect b="b" l="l" r="r" t="t"/>
              <a:pathLst>
                <a:path extrusionOk="0" h="3111" w="44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80"/>
            <p:cNvSpPr/>
            <p:nvPr/>
          </p:nvSpPr>
          <p:spPr>
            <a:xfrm>
              <a:off x="8214579" y="2246417"/>
              <a:ext cx="11521" cy="81462"/>
            </a:xfrm>
            <a:custGeom>
              <a:rect b="b" l="l" r="r" t="t"/>
              <a:pathLst>
                <a:path extrusionOk="0" h="3111" w="44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80"/>
            <p:cNvSpPr/>
            <p:nvPr/>
          </p:nvSpPr>
          <p:spPr>
            <a:xfrm>
              <a:off x="8094443" y="2160478"/>
              <a:ext cx="194607" cy="103195"/>
            </a:xfrm>
            <a:custGeom>
              <a:rect b="b" l="l" r="r" t="t"/>
              <a:pathLst>
                <a:path extrusionOk="0" h="3941" w="7432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80"/>
            <p:cNvSpPr/>
            <p:nvPr/>
          </p:nvSpPr>
          <p:spPr>
            <a:xfrm>
              <a:off x="8112746" y="2177734"/>
              <a:ext cx="158000" cy="65227"/>
            </a:xfrm>
            <a:custGeom>
              <a:rect b="b" l="l" r="r" t="t"/>
              <a:pathLst>
                <a:path extrusionOk="0" h="2491" w="6034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80"/>
            <p:cNvSpPr/>
            <p:nvPr/>
          </p:nvSpPr>
          <p:spPr>
            <a:xfrm>
              <a:off x="8137910" y="2156236"/>
              <a:ext cx="107935" cy="86725"/>
            </a:xfrm>
            <a:custGeom>
              <a:rect b="b" l="l" r="r" t="t"/>
              <a:pathLst>
                <a:path extrusionOk="0" h="3312" w="4122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80"/>
            <p:cNvSpPr/>
            <p:nvPr/>
          </p:nvSpPr>
          <p:spPr>
            <a:xfrm>
              <a:off x="8151631" y="2156236"/>
              <a:ext cx="80231" cy="28646"/>
            </a:xfrm>
            <a:custGeom>
              <a:rect b="b" l="l" r="r" t="t"/>
              <a:pathLst>
                <a:path extrusionOk="0" h="1094" w="3064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80"/>
            <p:cNvSpPr/>
            <p:nvPr/>
          </p:nvSpPr>
          <p:spPr>
            <a:xfrm>
              <a:off x="8094678" y="1973150"/>
              <a:ext cx="194136" cy="200368"/>
            </a:xfrm>
            <a:custGeom>
              <a:rect b="b" l="l" r="r" t="t"/>
              <a:pathLst>
                <a:path extrusionOk="0" h="7652" w="7414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80"/>
            <p:cNvSpPr/>
            <p:nvPr/>
          </p:nvSpPr>
          <p:spPr>
            <a:xfrm>
              <a:off x="8099182" y="2003970"/>
              <a:ext cx="109427" cy="169548"/>
            </a:xfrm>
            <a:custGeom>
              <a:rect b="b" l="l" r="r" t="t"/>
              <a:pathLst>
                <a:path extrusionOk="0" h="6475" w="4179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80"/>
            <p:cNvSpPr/>
            <p:nvPr/>
          </p:nvSpPr>
          <p:spPr>
            <a:xfrm>
              <a:off x="8157889" y="2116277"/>
              <a:ext cx="67714" cy="66588"/>
            </a:xfrm>
            <a:custGeom>
              <a:rect b="b" l="l" r="r" t="t"/>
              <a:pathLst>
                <a:path extrusionOk="0" h="2543" w="2586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80"/>
            <p:cNvSpPr/>
            <p:nvPr/>
          </p:nvSpPr>
          <p:spPr>
            <a:xfrm>
              <a:off x="8157889" y="2116016"/>
              <a:ext cx="41739" cy="66667"/>
            </a:xfrm>
            <a:custGeom>
              <a:rect b="b" l="l" r="r" t="t"/>
              <a:pathLst>
                <a:path extrusionOk="0" h="2546" w="1594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80"/>
            <p:cNvSpPr/>
            <p:nvPr/>
          </p:nvSpPr>
          <p:spPr>
            <a:xfrm>
              <a:off x="8172317" y="2128034"/>
              <a:ext cx="37366" cy="16758"/>
            </a:xfrm>
            <a:custGeom>
              <a:rect b="b" l="l" r="r" t="t"/>
              <a:pathLst>
                <a:path extrusionOk="0" h="640" w="1427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80"/>
            <p:cNvSpPr/>
            <p:nvPr/>
          </p:nvSpPr>
          <p:spPr>
            <a:xfrm>
              <a:off x="8144142" y="2047568"/>
              <a:ext cx="32496" cy="11521"/>
            </a:xfrm>
            <a:custGeom>
              <a:rect b="b" l="l" r="r" t="t"/>
              <a:pathLst>
                <a:path extrusionOk="0" h="440" w="1241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80"/>
            <p:cNvSpPr/>
            <p:nvPr/>
          </p:nvSpPr>
          <p:spPr>
            <a:xfrm>
              <a:off x="8207091" y="2047568"/>
              <a:ext cx="32260" cy="11521"/>
            </a:xfrm>
            <a:custGeom>
              <a:rect b="b" l="l" r="r" t="t"/>
              <a:pathLst>
                <a:path extrusionOk="0" h="440" w="123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80"/>
            <p:cNvSpPr/>
            <p:nvPr/>
          </p:nvSpPr>
          <p:spPr>
            <a:xfrm>
              <a:off x="8104183" y="2070558"/>
              <a:ext cx="43729" cy="11260"/>
            </a:xfrm>
            <a:custGeom>
              <a:rect b="b" l="l" r="r" t="t"/>
              <a:pathLst>
                <a:path extrusionOk="0" h="430" w="167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80"/>
            <p:cNvSpPr/>
            <p:nvPr/>
          </p:nvSpPr>
          <p:spPr>
            <a:xfrm>
              <a:off x="8235580" y="2070558"/>
              <a:ext cx="43729" cy="11260"/>
            </a:xfrm>
            <a:custGeom>
              <a:rect b="b" l="l" r="r" t="t"/>
              <a:pathLst>
                <a:path extrusionOk="0" h="430" w="167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80"/>
            <p:cNvSpPr/>
            <p:nvPr/>
          </p:nvSpPr>
          <p:spPr>
            <a:xfrm>
              <a:off x="8174621" y="2070558"/>
              <a:ext cx="34486" cy="22833"/>
            </a:xfrm>
            <a:custGeom>
              <a:rect b="b" l="l" r="r" t="t"/>
              <a:pathLst>
                <a:path extrusionOk="0" h="872" w="1317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80"/>
            <p:cNvSpPr/>
            <p:nvPr/>
          </p:nvSpPr>
          <p:spPr>
            <a:xfrm>
              <a:off x="8134663" y="2064824"/>
              <a:ext cx="51480" cy="39984"/>
            </a:xfrm>
            <a:custGeom>
              <a:rect b="b" l="l" r="r" t="t"/>
              <a:pathLst>
                <a:path extrusionOk="0" h="1527" w="1966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80"/>
            <p:cNvSpPr/>
            <p:nvPr/>
          </p:nvSpPr>
          <p:spPr>
            <a:xfrm>
              <a:off x="8197612" y="2064824"/>
              <a:ext cx="51218" cy="39984"/>
            </a:xfrm>
            <a:custGeom>
              <a:rect b="b" l="l" r="r" t="t"/>
              <a:pathLst>
                <a:path extrusionOk="0" h="1527" w="1956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80"/>
            <p:cNvSpPr/>
            <p:nvPr/>
          </p:nvSpPr>
          <p:spPr>
            <a:xfrm>
              <a:off x="8154642" y="2076319"/>
              <a:ext cx="11521" cy="11312"/>
            </a:xfrm>
            <a:custGeom>
              <a:rect b="b" l="l" r="r" t="t"/>
              <a:pathLst>
                <a:path extrusionOk="0" h="432" w="44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80"/>
            <p:cNvSpPr/>
            <p:nvPr/>
          </p:nvSpPr>
          <p:spPr>
            <a:xfrm>
              <a:off x="8217591" y="2076319"/>
              <a:ext cx="11521" cy="11312"/>
            </a:xfrm>
            <a:custGeom>
              <a:rect b="b" l="l" r="r" t="t"/>
              <a:pathLst>
                <a:path extrusionOk="0" h="432" w="44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4" name="Google Shape;11674;p80"/>
          <p:cNvGrpSpPr/>
          <p:nvPr/>
        </p:nvGrpSpPr>
        <p:grpSpPr>
          <a:xfrm>
            <a:off x="7153930" y="1973150"/>
            <a:ext cx="274812" cy="354728"/>
            <a:chOff x="7153930" y="1973150"/>
            <a:chExt cx="274812" cy="354728"/>
          </a:xfrm>
        </p:grpSpPr>
        <p:sp>
          <p:nvSpPr>
            <p:cNvPr id="11675" name="Google Shape;11675;p80"/>
            <p:cNvSpPr/>
            <p:nvPr/>
          </p:nvSpPr>
          <p:spPr>
            <a:xfrm>
              <a:off x="7153930" y="2212691"/>
              <a:ext cx="274812" cy="115188"/>
            </a:xfrm>
            <a:custGeom>
              <a:rect b="b" l="l" r="r" t="t"/>
              <a:pathLst>
                <a:path extrusionOk="0" h="4399" w="10495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80"/>
            <p:cNvSpPr/>
            <p:nvPr/>
          </p:nvSpPr>
          <p:spPr>
            <a:xfrm>
              <a:off x="7184409" y="2116277"/>
              <a:ext cx="213591" cy="211601"/>
            </a:xfrm>
            <a:custGeom>
              <a:rect b="b" l="l" r="r" t="t"/>
              <a:pathLst>
                <a:path extrusionOk="0" h="8081" w="8157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80"/>
            <p:cNvSpPr/>
            <p:nvPr/>
          </p:nvSpPr>
          <p:spPr>
            <a:xfrm>
              <a:off x="7185640" y="2116277"/>
              <a:ext cx="211365" cy="145458"/>
            </a:xfrm>
            <a:custGeom>
              <a:rect b="b" l="l" r="r" t="t"/>
              <a:pathLst>
                <a:path extrusionOk="0" h="5555" w="8072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80"/>
            <p:cNvSpPr/>
            <p:nvPr/>
          </p:nvSpPr>
          <p:spPr>
            <a:xfrm>
              <a:off x="7244608" y="2167731"/>
              <a:ext cx="93454" cy="94004"/>
            </a:xfrm>
            <a:custGeom>
              <a:rect b="b" l="l" r="r" t="t"/>
              <a:pathLst>
                <a:path extrusionOk="0" h="3590" w="3569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80"/>
            <p:cNvSpPr/>
            <p:nvPr/>
          </p:nvSpPr>
          <p:spPr>
            <a:xfrm>
              <a:off x="7157177" y="2238430"/>
              <a:ext cx="48233" cy="89448"/>
            </a:xfrm>
            <a:custGeom>
              <a:rect b="b" l="l" r="r" t="t"/>
              <a:pathLst>
                <a:path extrusionOk="0" h="3416" w="1842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80"/>
            <p:cNvSpPr/>
            <p:nvPr/>
          </p:nvSpPr>
          <p:spPr>
            <a:xfrm>
              <a:off x="7377000" y="2238430"/>
              <a:ext cx="48495" cy="89448"/>
            </a:xfrm>
            <a:custGeom>
              <a:rect b="b" l="l" r="r" t="t"/>
              <a:pathLst>
                <a:path extrusionOk="0" h="3416" w="1852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80"/>
            <p:cNvSpPr/>
            <p:nvPr/>
          </p:nvSpPr>
          <p:spPr>
            <a:xfrm>
              <a:off x="7251338" y="2167731"/>
              <a:ext cx="79969" cy="22886"/>
            </a:xfrm>
            <a:custGeom>
              <a:rect b="b" l="l" r="r" t="t"/>
              <a:pathLst>
                <a:path extrusionOk="0" h="874" w="3054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80"/>
            <p:cNvSpPr/>
            <p:nvPr/>
          </p:nvSpPr>
          <p:spPr>
            <a:xfrm>
              <a:off x="7195145" y="2013109"/>
              <a:ext cx="192381" cy="165882"/>
            </a:xfrm>
            <a:custGeom>
              <a:rect b="b" l="l" r="r" t="t"/>
              <a:pathLst>
                <a:path extrusionOk="0" h="6335" w="7347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80"/>
            <p:cNvSpPr/>
            <p:nvPr/>
          </p:nvSpPr>
          <p:spPr>
            <a:xfrm>
              <a:off x="7274067" y="2122012"/>
              <a:ext cx="34512" cy="17020"/>
            </a:xfrm>
            <a:custGeom>
              <a:rect b="b" l="l" r="r" t="t"/>
              <a:pathLst>
                <a:path extrusionOk="0" h="650" w="1318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80"/>
            <p:cNvSpPr/>
            <p:nvPr/>
          </p:nvSpPr>
          <p:spPr>
            <a:xfrm>
              <a:off x="7197633" y="2013344"/>
              <a:ext cx="145170" cy="165882"/>
            </a:xfrm>
            <a:custGeom>
              <a:rect b="b" l="l" r="r" t="t"/>
              <a:pathLst>
                <a:path extrusionOk="0" h="6335" w="5544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80"/>
            <p:cNvSpPr/>
            <p:nvPr/>
          </p:nvSpPr>
          <p:spPr>
            <a:xfrm>
              <a:off x="7251338" y="2081923"/>
              <a:ext cx="11286" cy="17151"/>
            </a:xfrm>
            <a:custGeom>
              <a:rect b="b" l="l" r="r" t="t"/>
              <a:pathLst>
                <a:path extrusionOk="0" h="655" w="431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80"/>
            <p:cNvSpPr/>
            <p:nvPr/>
          </p:nvSpPr>
          <p:spPr>
            <a:xfrm>
              <a:off x="7319786" y="2081923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80"/>
            <p:cNvSpPr/>
            <p:nvPr/>
          </p:nvSpPr>
          <p:spPr>
            <a:xfrm>
              <a:off x="7242671" y="2064641"/>
              <a:ext cx="33674" cy="17439"/>
            </a:xfrm>
            <a:custGeom>
              <a:rect b="b" l="l" r="r" t="t"/>
              <a:pathLst>
                <a:path extrusionOk="0" h="666" w="1286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80"/>
            <p:cNvSpPr/>
            <p:nvPr/>
          </p:nvSpPr>
          <p:spPr>
            <a:xfrm>
              <a:off x="7306143" y="2064745"/>
              <a:ext cx="33255" cy="17099"/>
            </a:xfrm>
            <a:custGeom>
              <a:rect b="b" l="l" r="r" t="t"/>
              <a:pathLst>
                <a:path extrusionOk="0" h="653" w="127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80"/>
            <p:cNvSpPr/>
            <p:nvPr/>
          </p:nvSpPr>
          <p:spPr>
            <a:xfrm>
              <a:off x="7205383" y="1973150"/>
              <a:ext cx="171643" cy="111679"/>
            </a:xfrm>
            <a:custGeom>
              <a:rect b="b" l="l" r="r" t="t"/>
              <a:pathLst>
                <a:path extrusionOk="0" h="4265" w="6555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80"/>
            <p:cNvSpPr/>
            <p:nvPr/>
          </p:nvSpPr>
          <p:spPr>
            <a:xfrm>
              <a:off x="7297057" y="2120284"/>
              <a:ext cx="23017" cy="21236"/>
            </a:xfrm>
            <a:custGeom>
              <a:rect b="b" l="l" r="r" t="t"/>
              <a:pathLst>
                <a:path extrusionOk="0" h="811" w="879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80"/>
            <p:cNvSpPr/>
            <p:nvPr/>
          </p:nvSpPr>
          <p:spPr>
            <a:xfrm>
              <a:off x="7262598" y="2120284"/>
              <a:ext cx="22990" cy="21236"/>
            </a:xfrm>
            <a:custGeom>
              <a:rect b="b" l="l" r="r" t="t"/>
              <a:pathLst>
                <a:path extrusionOk="0" h="811" w="878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80"/>
            <p:cNvSpPr/>
            <p:nvPr/>
          </p:nvSpPr>
          <p:spPr>
            <a:xfrm>
              <a:off x="7248877" y="2112350"/>
              <a:ext cx="84918" cy="15449"/>
            </a:xfrm>
            <a:custGeom>
              <a:rect b="b" l="l" r="r" t="t"/>
              <a:pathLst>
                <a:path extrusionOk="0" h="590" w="3243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80"/>
            <p:cNvSpPr/>
            <p:nvPr/>
          </p:nvSpPr>
          <p:spPr>
            <a:xfrm>
              <a:off x="7285562" y="2257912"/>
              <a:ext cx="11521" cy="69966"/>
            </a:xfrm>
            <a:custGeom>
              <a:rect b="b" l="l" r="r" t="t"/>
              <a:pathLst>
                <a:path extrusionOk="0" h="2672" w="44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4" name="Google Shape;11694;p80"/>
          <p:cNvGrpSpPr/>
          <p:nvPr/>
        </p:nvGrpSpPr>
        <p:grpSpPr>
          <a:xfrm>
            <a:off x="6703522" y="1973098"/>
            <a:ext cx="274812" cy="354781"/>
            <a:chOff x="6703522" y="1973098"/>
            <a:chExt cx="274812" cy="354781"/>
          </a:xfrm>
        </p:grpSpPr>
        <p:sp>
          <p:nvSpPr>
            <p:cNvPr id="11695" name="Google Shape;11695;p80"/>
            <p:cNvSpPr/>
            <p:nvPr/>
          </p:nvSpPr>
          <p:spPr>
            <a:xfrm>
              <a:off x="6761233" y="1973150"/>
              <a:ext cx="160147" cy="57214"/>
            </a:xfrm>
            <a:custGeom>
              <a:rect b="b" l="l" r="r" t="t"/>
              <a:pathLst>
                <a:path extrusionOk="0" h="2185" w="6116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80"/>
            <p:cNvSpPr/>
            <p:nvPr/>
          </p:nvSpPr>
          <p:spPr>
            <a:xfrm>
              <a:off x="6724758" y="2116277"/>
              <a:ext cx="232601" cy="112177"/>
            </a:xfrm>
            <a:custGeom>
              <a:rect b="b" l="l" r="r" t="t"/>
              <a:pathLst>
                <a:path extrusionOk="0" h="4284" w="8883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80"/>
            <p:cNvSpPr/>
            <p:nvPr/>
          </p:nvSpPr>
          <p:spPr>
            <a:xfrm>
              <a:off x="6703522" y="2201955"/>
              <a:ext cx="274812" cy="125924"/>
            </a:xfrm>
            <a:custGeom>
              <a:rect b="b" l="l" r="r" t="t"/>
              <a:pathLst>
                <a:path extrusionOk="0" h="4809" w="10495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80"/>
            <p:cNvSpPr/>
            <p:nvPr/>
          </p:nvSpPr>
          <p:spPr>
            <a:xfrm>
              <a:off x="6769717" y="2201955"/>
              <a:ext cx="142918" cy="68736"/>
            </a:xfrm>
            <a:custGeom>
              <a:rect b="b" l="l" r="r" t="t"/>
              <a:pathLst>
                <a:path extrusionOk="0" h="2625" w="5458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80"/>
            <p:cNvSpPr/>
            <p:nvPr/>
          </p:nvSpPr>
          <p:spPr>
            <a:xfrm>
              <a:off x="6755237" y="2212455"/>
              <a:ext cx="28751" cy="115423"/>
            </a:xfrm>
            <a:custGeom>
              <a:rect b="b" l="l" r="r" t="t"/>
              <a:pathLst>
                <a:path extrusionOk="0" h="4408" w="1098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80"/>
            <p:cNvSpPr/>
            <p:nvPr/>
          </p:nvSpPr>
          <p:spPr>
            <a:xfrm>
              <a:off x="6898364" y="2212455"/>
              <a:ext cx="28515" cy="115423"/>
            </a:xfrm>
            <a:custGeom>
              <a:rect b="b" l="l" r="r" t="t"/>
              <a:pathLst>
                <a:path extrusionOk="0" h="4408" w="1089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80"/>
            <p:cNvSpPr/>
            <p:nvPr/>
          </p:nvSpPr>
          <p:spPr>
            <a:xfrm>
              <a:off x="6744737" y="2053329"/>
              <a:ext cx="192643" cy="137157"/>
            </a:xfrm>
            <a:custGeom>
              <a:rect b="b" l="l" r="r" t="t"/>
              <a:pathLst>
                <a:path extrusionOk="0" h="5238" w="7357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80"/>
            <p:cNvSpPr/>
            <p:nvPr/>
          </p:nvSpPr>
          <p:spPr>
            <a:xfrm>
              <a:off x="6748743" y="2053329"/>
              <a:ext cx="166641" cy="116419"/>
            </a:xfrm>
            <a:custGeom>
              <a:rect b="b" l="l" r="r" t="t"/>
              <a:pathLst>
                <a:path extrusionOk="0" h="4446" w="6364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80"/>
            <p:cNvSpPr/>
            <p:nvPr/>
          </p:nvSpPr>
          <p:spPr>
            <a:xfrm>
              <a:off x="6801192" y="2093418"/>
              <a:ext cx="11286" cy="17125"/>
            </a:xfrm>
            <a:custGeom>
              <a:rect b="b" l="l" r="r" t="t"/>
              <a:pathLst>
                <a:path extrusionOk="0" h="654" w="431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80"/>
            <p:cNvSpPr/>
            <p:nvPr/>
          </p:nvSpPr>
          <p:spPr>
            <a:xfrm>
              <a:off x="6869901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80"/>
            <p:cNvSpPr/>
            <p:nvPr/>
          </p:nvSpPr>
          <p:spPr>
            <a:xfrm>
              <a:off x="6792970" y="2076057"/>
              <a:ext cx="27887" cy="14768"/>
            </a:xfrm>
            <a:custGeom>
              <a:rect b="b" l="l" r="r" t="t"/>
              <a:pathLst>
                <a:path extrusionOk="0" h="564" w="1065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80"/>
            <p:cNvSpPr/>
            <p:nvPr/>
          </p:nvSpPr>
          <p:spPr>
            <a:xfrm>
              <a:off x="6861496" y="2076057"/>
              <a:ext cx="27651" cy="14768"/>
            </a:xfrm>
            <a:custGeom>
              <a:rect b="b" l="l" r="r" t="t"/>
              <a:pathLst>
                <a:path extrusionOk="0" h="564" w="1056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80"/>
            <p:cNvSpPr/>
            <p:nvPr/>
          </p:nvSpPr>
          <p:spPr>
            <a:xfrm>
              <a:off x="6755237" y="2064824"/>
              <a:ext cx="23017" cy="31501"/>
            </a:xfrm>
            <a:custGeom>
              <a:rect b="b" l="l" r="r" t="t"/>
              <a:pathLst>
                <a:path extrusionOk="0" h="1203" w="879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80"/>
            <p:cNvSpPr/>
            <p:nvPr/>
          </p:nvSpPr>
          <p:spPr>
            <a:xfrm>
              <a:off x="6903863" y="2064824"/>
              <a:ext cx="23017" cy="31501"/>
            </a:xfrm>
            <a:custGeom>
              <a:rect b="b" l="l" r="r" t="t"/>
              <a:pathLst>
                <a:path extrusionOk="0" h="1203" w="879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80"/>
            <p:cNvSpPr/>
            <p:nvPr/>
          </p:nvSpPr>
          <p:spPr>
            <a:xfrm>
              <a:off x="6898364" y="2212455"/>
              <a:ext cx="14271" cy="31239"/>
            </a:xfrm>
            <a:custGeom>
              <a:rect b="b" l="l" r="r" t="t"/>
              <a:pathLst>
                <a:path extrusionOk="0" h="1193" w="545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80"/>
            <p:cNvSpPr/>
            <p:nvPr/>
          </p:nvSpPr>
          <p:spPr>
            <a:xfrm>
              <a:off x="6769717" y="2212193"/>
              <a:ext cx="14271" cy="31501"/>
            </a:xfrm>
            <a:custGeom>
              <a:rect b="b" l="l" r="r" t="t"/>
              <a:pathLst>
                <a:path extrusionOk="0" h="1203" w="545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80"/>
            <p:cNvSpPr/>
            <p:nvPr/>
          </p:nvSpPr>
          <p:spPr>
            <a:xfrm>
              <a:off x="6777966" y="2127773"/>
              <a:ext cx="126186" cy="131423"/>
            </a:xfrm>
            <a:custGeom>
              <a:rect b="b" l="l" r="r" t="t"/>
              <a:pathLst>
                <a:path extrusionOk="0" h="5019" w="4819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80"/>
            <p:cNvSpPr/>
            <p:nvPr/>
          </p:nvSpPr>
          <p:spPr>
            <a:xfrm>
              <a:off x="6815908" y="2144688"/>
              <a:ext cx="50537" cy="17334"/>
            </a:xfrm>
            <a:custGeom>
              <a:rect b="b" l="l" r="r" t="t"/>
              <a:pathLst>
                <a:path extrusionOk="0" h="662" w="193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80"/>
            <p:cNvSpPr/>
            <p:nvPr/>
          </p:nvSpPr>
          <p:spPr>
            <a:xfrm>
              <a:off x="6778044" y="2127773"/>
              <a:ext cx="100131" cy="131658"/>
            </a:xfrm>
            <a:custGeom>
              <a:rect b="b" l="l" r="r" t="t"/>
              <a:pathLst>
                <a:path extrusionOk="0" h="5028" w="3824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80"/>
            <p:cNvSpPr/>
            <p:nvPr/>
          </p:nvSpPr>
          <p:spPr>
            <a:xfrm>
              <a:off x="6749503" y="2030338"/>
              <a:ext cx="183112" cy="34512"/>
            </a:xfrm>
            <a:custGeom>
              <a:rect b="b" l="l" r="r" t="t"/>
              <a:pathLst>
                <a:path extrusionOk="0" h="1318" w="6993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80"/>
            <p:cNvSpPr/>
            <p:nvPr/>
          </p:nvSpPr>
          <p:spPr>
            <a:xfrm>
              <a:off x="6810697" y="1973098"/>
              <a:ext cx="106678" cy="45771"/>
            </a:xfrm>
            <a:custGeom>
              <a:rect b="b" l="l" r="r" t="t"/>
              <a:pathLst>
                <a:path extrusionOk="0" h="1748" w="4074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80"/>
            <p:cNvSpPr/>
            <p:nvPr/>
          </p:nvSpPr>
          <p:spPr>
            <a:xfrm>
              <a:off x="6738243" y="2276399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80"/>
            <p:cNvSpPr/>
            <p:nvPr/>
          </p:nvSpPr>
          <p:spPr>
            <a:xfrm>
              <a:off x="6755237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80"/>
            <p:cNvSpPr/>
            <p:nvPr/>
          </p:nvSpPr>
          <p:spPr>
            <a:xfrm>
              <a:off x="6926854" y="2276399"/>
              <a:ext cx="17256" cy="51480"/>
            </a:xfrm>
            <a:custGeom>
              <a:rect b="b" l="l" r="r" t="t"/>
              <a:pathLst>
                <a:path extrusionOk="0" h="1966" w="659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80"/>
            <p:cNvSpPr/>
            <p:nvPr/>
          </p:nvSpPr>
          <p:spPr>
            <a:xfrm>
              <a:off x="6915358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0" name="Google Shape;11720;p80"/>
          <p:cNvGrpSpPr/>
          <p:nvPr/>
        </p:nvGrpSpPr>
        <p:grpSpPr>
          <a:xfrm>
            <a:off x="6253375" y="1973150"/>
            <a:ext cx="274812" cy="354728"/>
            <a:chOff x="6253375" y="1973150"/>
            <a:chExt cx="274812" cy="354728"/>
          </a:xfrm>
        </p:grpSpPr>
        <p:sp>
          <p:nvSpPr>
            <p:cNvPr id="11721" name="Google Shape;11721;p80"/>
            <p:cNvSpPr/>
            <p:nvPr/>
          </p:nvSpPr>
          <p:spPr>
            <a:xfrm>
              <a:off x="6253637" y="2173492"/>
              <a:ext cx="274550" cy="154387"/>
            </a:xfrm>
            <a:custGeom>
              <a:rect b="b" l="l" r="r" t="t"/>
              <a:pathLst>
                <a:path extrusionOk="0" h="5896" w="10485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80"/>
            <p:cNvSpPr/>
            <p:nvPr/>
          </p:nvSpPr>
          <p:spPr>
            <a:xfrm>
              <a:off x="6253375" y="2210439"/>
              <a:ext cx="274812" cy="117440"/>
            </a:xfrm>
            <a:custGeom>
              <a:rect b="b" l="l" r="r" t="t"/>
              <a:pathLst>
                <a:path extrusionOk="0" h="4485" w="10495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80"/>
            <p:cNvSpPr/>
            <p:nvPr/>
          </p:nvSpPr>
          <p:spPr>
            <a:xfrm>
              <a:off x="6315591" y="2210439"/>
              <a:ext cx="150407" cy="49542"/>
            </a:xfrm>
            <a:custGeom>
              <a:rect b="b" l="l" r="r" t="t"/>
              <a:pathLst>
                <a:path extrusionOk="0" h="1892" w="5744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80"/>
            <p:cNvSpPr/>
            <p:nvPr/>
          </p:nvSpPr>
          <p:spPr>
            <a:xfrm>
              <a:off x="6350810" y="2173492"/>
              <a:ext cx="79969" cy="22860"/>
            </a:xfrm>
            <a:custGeom>
              <a:rect b="b" l="l" r="r" t="t"/>
              <a:pathLst>
                <a:path extrusionOk="0" h="873" w="3054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80"/>
            <p:cNvSpPr/>
            <p:nvPr/>
          </p:nvSpPr>
          <p:spPr>
            <a:xfrm>
              <a:off x="6294355" y="2059063"/>
              <a:ext cx="192617" cy="125688"/>
            </a:xfrm>
            <a:custGeom>
              <a:rect b="b" l="l" r="r" t="t"/>
              <a:pathLst>
                <a:path extrusionOk="0" h="4800" w="7356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80"/>
            <p:cNvSpPr/>
            <p:nvPr/>
          </p:nvSpPr>
          <p:spPr>
            <a:xfrm>
              <a:off x="6297340" y="2059063"/>
              <a:ext cx="144908" cy="125897"/>
            </a:xfrm>
            <a:custGeom>
              <a:rect b="b" l="l" r="r" t="t"/>
              <a:pathLst>
                <a:path extrusionOk="0" h="4808" w="5534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80"/>
            <p:cNvSpPr/>
            <p:nvPr/>
          </p:nvSpPr>
          <p:spPr>
            <a:xfrm>
              <a:off x="6316822" y="2116775"/>
              <a:ext cx="147919" cy="67976"/>
            </a:xfrm>
            <a:custGeom>
              <a:rect b="b" l="l" r="r" t="t"/>
              <a:pathLst>
                <a:path extrusionOk="0" h="2596" w="5649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80"/>
            <p:cNvSpPr/>
            <p:nvPr/>
          </p:nvSpPr>
          <p:spPr>
            <a:xfrm>
              <a:off x="6305091" y="2059063"/>
              <a:ext cx="22755" cy="28515"/>
            </a:xfrm>
            <a:custGeom>
              <a:rect b="b" l="l" r="r" t="t"/>
              <a:pathLst>
                <a:path extrusionOk="0" h="1089" w="869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80"/>
            <p:cNvSpPr/>
            <p:nvPr/>
          </p:nvSpPr>
          <p:spPr>
            <a:xfrm>
              <a:off x="6453717" y="2059063"/>
              <a:ext cx="23017" cy="28515"/>
            </a:xfrm>
            <a:custGeom>
              <a:rect b="b" l="l" r="r" t="t"/>
              <a:pathLst>
                <a:path extrusionOk="0" h="1089" w="879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80"/>
            <p:cNvSpPr/>
            <p:nvPr/>
          </p:nvSpPr>
          <p:spPr>
            <a:xfrm>
              <a:off x="6328579" y="2198525"/>
              <a:ext cx="62216" cy="50197"/>
            </a:xfrm>
            <a:custGeom>
              <a:rect b="b" l="l" r="r" t="t"/>
              <a:pathLst>
                <a:path extrusionOk="0" h="1917" w="2376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80"/>
            <p:cNvSpPr/>
            <p:nvPr/>
          </p:nvSpPr>
          <p:spPr>
            <a:xfrm>
              <a:off x="6390768" y="2198525"/>
              <a:ext cx="62477" cy="50197"/>
            </a:xfrm>
            <a:custGeom>
              <a:rect b="b" l="l" r="r" t="t"/>
              <a:pathLst>
                <a:path extrusionOk="0" h="1917" w="2386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80"/>
            <p:cNvSpPr/>
            <p:nvPr/>
          </p:nvSpPr>
          <p:spPr>
            <a:xfrm>
              <a:off x="6353559" y="2081923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80"/>
            <p:cNvSpPr/>
            <p:nvPr/>
          </p:nvSpPr>
          <p:spPr>
            <a:xfrm>
              <a:off x="6416508" y="2081923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80"/>
            <p:cNvSpPr/>
            <p:nvPr/>
          </p:nvSpPr>
          <p:spPr>
            <a:xfrm>
              <a:off x="6373669" y="2081792"/>
              <a:ext cx="34355" cy="23017"/>
            </a:xfrm>
            <a:custGeom>
              <a:rect b="b" l="l" r="r" t="t"/>
              <a:pathLst>
                <a:path extrusionOk="0" h="879" w="1312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80"/>
            <p:cNvSpPr/>
            <p:nvPr/>
          </p:nvSpPr>
          <p:spPr>
            <a:xfrm>
              <a:off x="6305091" y="1973150"/>
              <a:ext cx="171643" cy="85939"/>
            </a:xfrm>
            <a:custGeom>
              <a:rect b="b" l="l" r="r" t="t"/>
              <a:pathLst>
                <a:path extrusionOk="0" h="3282" w="6555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80"/>
            <p:cNvSpPr/>
            <p:nvPr/>
          </p:nvSpPr>
          <p:spPr>
            <a:xfrm>
              <a:off x="6377545" y="2156236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80"/>
            <p:cNvSpPr/>
            <p:nvPr/>
          </p:nvSpPr>
          <p:spPr>
            <a:xfrm>
              <a:off x="6303101" y="2081792"/>
              <a:ext cx="43729" cy="11521"/>
            </a:xfrm>
            <a:custGeom>
              <a:rect b="b" l="l" r="r" t="t"/>
              <a:pathLst>
                <a:path extrusionOk="0" h="440" w="167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80"/>
            <p:cNvSpPr/>
            <p:nvPr/>
          </p:nvSpPr>
          <p:spPr>
            <a:xfrm>
              <a:off x="6434733" y="2081792"/>
              <a:ext cx="43755" cy="11521"/>
            </a:xfrm>
            <a:custGeom>
              <a:rect b="b" l="l" r="r" t="t"/>
              <a:pathLst>
                <a:path extrusionOk="0" h="440" w="1671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80"/>
            <p:cNvSpPr/>
            <p:nvPr/>
          </p:nvSpPr>
          <p:spPr>
            <a:xfrm>
              <a:off x="6333580" y="2076057"/>
              <a:ext cx="51480" cy="40246"/>
            </a:xfrm>
            <a:custGeom>
              <a:rect b="b" l="l" r="r" t="t"/>
              <a:pathLst>
                <a:path extrusionOk="0" h="1537" w="1966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80"/>
            <p:cNvSpPr/>
            <p:nvPr/>
          </p:nvSpPr>
          <p:spPr>
            <a:xfrm>
              <a:off x="6396529" y="2076057"/>
              <a:ext cx="51480" cy="40246"/>
            </a:xfrm>
            <a:custGeom>
              <a:rect b="b" l="l" r="r" t="t"/>
              <a:pathLst>
                <a:path extrusionOk="0" h="1537" w="1966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80"/>
            <p:cNvSpPr/>
            <p:nvPr/>
          </p:nvSpPr>
          <p:spPr>
            <a:xfrm>
              <a:off x="6316822" y="2116775"/>
              <a:ext cx="85468" cy="68133"/>
            </a:xfrm>
            <a:custGeom>
              <a:rect b="b" l="l" r="r" t="t"/>
              <a:pathLst>
                <a:path extrusionOk="0" h="2602" w="3264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80"/>
            <p:cNvSpPr/>
            <p:nvPr/>
          </p:nvSpPr>
          <p:spPr>
            <a:xfrm>
              <a:off x="6367804" y="2133507"/>
              <a:ext cx="45981" cy="17020"/>
            </a:xfrm>
            <a:custGeom>
              <a:rect b="b" l="l" r="r" t="t"/>
              <a:pathLst>
                <a:path extrusionOk="0" h="650" w="1756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80"/>
            <p:cNvSpPr/>
            <p:nvPr/>
          </p:nvSpPr>
          <p:spPr>
            <a:xfrm>
              <a:off x="6356544" y="2127746"/>
              <a:ext cx="68474" cy="17020"/>
            </a:xfrm>
            <a:custGeom>
              <a:rect b="b" l="l" r="r" t="t"/>
              <a:pathLst>
                <a:path extrusionOk="0" h="650" w="2615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80"/>
            <p:cNvSpPr/>
            <p:nvPr/>
          </p:nvSpPr>
          <p:spPr>
            <a:xfrm>
              <a:off x="6305091" y="1973150"/>
              <a:ext cx="71956" cy="85939"/>
            </a:xfrm>
            <a:custGeom>
              <a:rect b="b" l="l" r="r" t="t"/>
              <a:pathLst>
                <a:path extrusionOk="0" h="3282" w="2748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80"/>
            <p:cNvSpPr/>
            <p:nvPr/>
          </p:nvSpPr>
          <p:spPr>
            <a:xfrm>
              <a:off x="6274611" y="2053329"/>
              <a:ext cx="232601" cy="11521"/>
            </a:xfrm>
            <a:custGeom>
              <a:rect b="b" l="l" r="r" t="t"/>
              <a:pathLst>
                <a:path extrusionOk="0" h="440" w="8883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80"/>
            <p:cNvSpPr/>
            <p:nvPr/>
          </p:nvSpPr>
          <p:spPr>
            <a:xfrm>
              <a:off x="6377283" y="1973150"/>
              <a:ext cx="25792" cy="22990"/>
            </a:xfrm>
            <a:custGeom>
              <a:rect b="b" l="l" r="r" t="t"/>
              <a:pathLst>
                <a:path extrusionOk="0" h="878" w="985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80"/>
            <p:cNvSpPr/>
            <p:nvPr/>
          </p:nvSpPr>
          <p:spPr>
            <a:xfrm>
              <a:off x="6306583" y="2036099"/>
              <a:ext cx="168658" cy="17256"/>
            </a:xfrm>
            <a:custGeom>
              <a:rect b="b" l="l" r="r" t="t"/>
              <a:pathLst>
                <a:path extrusionOk="0" h="659" w="6441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80"/>
            <p:cNvSpPr/>
            <p:nvPr/>
          </p:nvSpPr>
          <p:spPr>
            <a:xfrm>
              <a:off x="6306583" y="2036099"/>
              <a:ext cx="27520" cy="17256"/>
            </a:xfrm>
            <a:custGeom>
              <a:rect b="b" l="l" r="r" t="t"/>
              <a:pathLst>
                <a:path extrusionOk="0" h="659" w="1051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80"/>
            <p:cNvSpPr/>
            <p:nvPr/>
          </p:nvSpPr>
          <p:spPr>
            <a:xfrm>
              <a:off x="6305091" y="2220180"/>
              <a:ext cx="22755" cy="107699"/>
            </a:xfrm>
            <a:custGeom>
              <a:rect b="b" l="l" r="r" t="t"/>
              <a:pathLst>
                <a:path extrusionOk="0" h="4113" w="869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80"/>
            <p:cNvSpPr/>
            <p:nvPr/>
          </p:nvSpPr>
          <p:spPr>
            <a:xfrm>
              <a:off x="6453717" y="2220180"/>
              <a:ext cx="23017" cy="107699"/>
            </a:xfrm>
            <a:custGeom>
              <a:rect b="b" l="l" r="r" t="t"/>
              <a:pathLst>
                <a:path extrusionOk="0" h="4113" w="879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80"/>
            <p:cNvSpPr/>
            <p:nvPr/>
          </p:nvSpPr>
          <p:spPr>
            <a:xfrm>
              <a:off x="6453717" y="2220180"/>
              <a:ext cx="12281" cy="14035"/>
            </a:xfrm>
            <a:custGeom>
              <a:rect b="b" l="l" r="r" t="t"/>
              <a:pathLst>
                <a:path extrusionOk="0" h="536" w="469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80"/>
            <p:cNvSpPr/>
            <p:nvPr/>
          </p:nvSpPr>
          <p:spPr>
            <a:xfrm>
              <a:off x="6315591" y="2220180"/>
              <a:ext cx="12255" cy="14035"/>
            </a:xfrm>
            <a:custGeom>
              <a:rect b="b" l="l" r="r" t="t"/>
              <a:pathLst>
                <a:path extrusionOk="0" h="536" w="468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80"/>
            <p:cNvSpPr/>
            <p:nvPr/>
          </p:nvSpPr>
          <p:spPr>
            <a:xfrm>
              <a:off x="6287861" y="2276399"/>
              <a:ext cx="17256" cy="51480"/>
            </a:xfrm>
            <a:custGeom>
              <a:rect b="b" l="l" r="r" t="t"/>
              <a:pathLst>
                <a:path extrusionOk="0" h="1966" w="659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80"/>
            <p:cNvSpPr/>
            <p:nvPr/>
          </p:nvSpPr>
          <p:spPr>
            <a:xfrm>
              <a:off x="6305091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80"/>
            <p:cNvSpPr/>
            <p:nvPr/>
          </p:nvSpPr>
          <p:spPr>
            <a:xfrm>
              <a:off x="6476707" y="2276399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80"/>
            <p:cNvSpPr/>
            <p:nvPr/>
          </p:nvSpPr>
          <p:spPr>
            <a:xfrm>
              <a:off x="6465212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80"/>
            <p:cNvSpPr/>
            <p:nvPr/>
          </p:nvSpPr>
          <p:spPr>
            <a:xfrm>
              <a:off x="6385033" y="2264903"/>
              <a:ext cx="11521" cy="11521"/>
            </a:xfrm>
            <a:custGeom>
              <a:rect b="b" l="l" r="r" t="t"/>
              <a:pathLst>
                <a:path extrusionOk="0" h="440" w="44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80"/>
            <p:cNvSpPr/>
            <p:nvPr/>
          </p:nvSpPr>
          <p:spPr>
            <a:xfrm>
              <a:off x="6385033" y="2299127"/>
              <a:ext cx="11521" cy="11521"/>
            </a:xfrm>
            <a:custGeom>
              <a:rect b="b" l="l" r="r" t="t"/>
              <a:pathLst>
                <a:path extrusionOk="0" h="440" w="44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9" name="Google Shape;11759;p80"/>
          <p:cNvGrpSpPr/>
          <p:nvPr/>
        </p:nvGrpSpPr>
        <p:grpSpPr>
          <a:xfrm>
            <a:off x="5802496" y="1973150"/>
            <a:ext cx="275309" cy="354728"/>
            <a:chOff x="5802496" y="1973150"/>
            <a:chExt cx="275309" cy="354728"/>
          </a:xfrm>
        </p:grpSpPr>
        <p:sp>
          <p:nvSpPr>
            <p:cNvPr id="11760" name="Google Shape;11760;p80"/>
            <p:cNvSpPr/>
            <p:nvPr/>
          </p:nvSpPr>
          <p:spPr>
            <a:xfrm>
              <a:off x="5803229" y="2210439"/>
              <a:ext cx="274576" cy="117440"/>
            </a:xfrm>
            <a:custGeom>
              <a:rect b="b" l="l" r="r" t="t"/>
              <a:pathLst>
                <a:path extrusionOk="0" h="4485" w="10486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80"/>
            <p:cNvSpPr/>
            <p:nvPr/>
          </p:nvSpPr>
          <p:spPr>
            <a:xfrm>
              <a:off x="5885162" y="2210439"/>
              <a:ext cx="110946" cy="20267"/>
            </a:xfrm>
            <a:custGeom>
              <a:rect b="b" l="l" r="r" t="t"/>
              <a:pathLst>
                <a:path extrusionOk="0" h="774" w="4237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80"/>
            <p:cNvSpPr/>
            <p:nvPr/>
          </p:nvSpPr>
          <p:spPr>
            <a:xfrm>
              <a:off x="5992075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80"/>
            <p:cNvSpPr/>
            <p:nvPr/>
          </p:nvSpPr>
          <p:spPr>
            <a:xfrm>
              <a:off x="6009069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80"/>
            <p:cNvSpPr/>
            <p:nvPr/>
          </p:nvSpPr>
          <p:spPr>
            <a:xfrm>
              <a:off x="5988593" y="1987133"/>
              <a:ext cx="60723" cy="54255"/>
            </a:xfrm>
            <a:custGeom>
              <a:rect b="b" l="l" r="r" t="t"/>
              <a:pathLst>
                <a:path extrusionOk="0" h="2072" w="2319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80"/>
            <p:cNvSpPr/>
            <p:nvPr/>
          </p:nvSpPr>
          <p:spPr>
            <a:xfrm>
              <a:off x="6006817" y="1996114"/>
              <a:ext cx="32260" cy="29170"/>
            </a:xfrm>
            <a:custGeom>
              <a:rect b="b" l="l" r="r" t="t"/>
              <a:pathLst>
                <a:path extrusionOk="0" h="1114" w="1232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80"/>
            <p:cNvSpPr/>
            <p:nvPr/>
          </p:nvSpPr>
          <p:spPr>
            <a:xfrm>
              <a:off x="5820459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80"/>
            <p:cNvSpPr/>
            <p:nvPr/>
          </p:nvSpPr>
          <p:spPr>
            <a:xfrm>
              <a:off x="5837453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80"/>
            <p:cNvSpPr/>
            <p:nvPr/>
          </p:nvSpPr>
          <p:spPr>
            <a:xfrm>
              <a:off x="5831954" y="1987133"/>
              <a:ext cx="60487" cy="54255"/>
            </a:xfrm>
            <a:custGeom>
              <a:rect b="b" l="l" r="r" t="t"/>
              <a:pathLst>
                <a:path extrusionOk="0" h="2072" w="231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80"/>
            <p:cNvSpPr/>
            <p:nvPr/>
          </p:nvSpPr>
          <p:spPr>
            <a:xfrm>
              <a:off x="5842192" y="1996114"/>
              <a:ext cx="32024" cy="29170"/>
            </a:xfrm>
            <a:custGeom>
              <a:rect b="b" l="l" r="r" t="t"/>
              <a:pathLst>
                <a:path extrusionOk="0" h="1114" w="1223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80"/>
            <p:cNvSpPr/>
            <p:nvPr/>
          </p:nvSpPr>
          <p:spPr>
            <a:xfrm>
              <a:off x="5823208" y="1984619"/>
              <a:ext cx="234591" cy="234591"/>
            </a:xfrm>
            <a:custGeom>
              <a:rect b="b" l="l" r="r" t="t"/>
              <a:pathLst>
                <a:path extrusionOk="0" h="8959" w="8959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80"/>
            <p:cNvSpPr/>
            <p:nvPr/>
          </p:nvSpPr>
          <p:spPr>
            <a:xfrm>
              <a:off x="5866178" y="2036099"/>
              <a:ext cx="148678" cy="148652"/>
            </a:xfrm>
            <a:custGeom>
              <a:rect b="b" l="l" r="r" t="t"/>
              <a:pathLst>
                <a:path extrusionOk="0" h="5677" w="5678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80"/>
            <p:cNvSpPr/>
            <p:nvPr/>
          </p:nvSpPr>
          <p:spPr>
            <a:xfrm>
              <a:off x="5865680" y="2036125"/>
              <a:ext cx="86463" cy="148836"/>
            </a:xfrm>
            <a:custGeom>
              <a:rect b="b" l="l" r="r" t="t"/>
              <a:pathLst>
                <a:path extrusionOk="0" h="5684" w="3302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80"/>
            <p:cNvSpPr/>
            <p:nvPr/>
          </p:nvSpPr>
          <p:spPr>
            <a:xfrm>
              <a:off x="5900663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80"/>
            <p:cNvSpPr/>
            <p:nvPr/>
          </p:nvSpPr>
          <p:spPr>
            <a:xfrm>
              <a:off x="5969111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80"/>
            <p:cNvSpPr/>
            <p:nvPr/>
          </p:nvSpPr>
          <p:spPr>
            <a:xfrm>
              <a:off x="5892913" y="2076293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80"/>
            <p:cNvSpPr/>
            <p:nvPr/>
          </p:nvSpPr>
          <p:spPr>
            <a:xfrm>
              <a:off x="5961622" y="2076293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80"/>
            <p:cNvSpPr/>
            <p:nvPr/>
          </p:nvSpPr>
          <p:spPr>
            <a:xfrm>
              <a:off x="5887178" y="2013475"/>
              <a:ext cx="13511" cy="11390"/>
            </a:xfrm>
            <a:custGeom>
              <a:rect b="b" l="l" r="r" t="t"/>
              <a:pathLst>
                <a:path extrusionOk="0" h="435" w="516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80"/>
            <p:cNvSpPr/>
            <p:nvPr/>
          </p:nvSpPr>
          <p:spPr>
            <a:xfrm>
              <a:off x="5978852" y="2013475"/>
              <a:ext cx="13250" cy="11390"/>
            </a:xfrm>
            <a:custGeom>
              <a:rect b="b" l="l" r="r" t="t"/>
              <a:pathLst>
                <a:path extrusionOk="0" h="435" w="506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80"/>
            <p:cNvSpPr/>
            <p:nvPr/>
          </p:nvSpPr>
          <p:spPr>
            <a:xfrm>
              <a:off x="5914908" y="2130522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80"/>
            <p:cNvSpPr/>
            <p:nvPr/>
          </p:nvSpPr>
          <p:spPr>
            <a:xfrm>
              <a:off x="5802496" y="2011616"/>
              <a:ext cx="228333" cy="207673"/>
            </a:xfrm>
            <a:custGeom>
              <a:rect b="b" l="l" r="r" t="t"/>
              <a:pathLst>
                <a:path extrusionOk="0" h="7931" w="872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80"/>
            <p:cNvSpPr/>
            <p:nvPr/>
          </p:nvSpPr>
          <p:spPr>
            <a:xfrm>
              <a:off x="5843449" y="2287894"/>
              <a:ext cx="11260" cy="39984"/>
            </a:xfrm>
            <a:custGeom>
              <a:rect b="b" l="l" r="r" t="t"/>
              <a:pathLst>
                <a:path extrusionOk="0" h="1527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80"/>
            <p:cNvSpPr/>
            <p:nvPr/>
          </p:nvSpPr>
          <p:spPr>
            <a:xfrm>
              <a:off x="6026299" y="2287894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80"/>
            <p:cNvSpPr/>
            <p:nvPr/>
          </p:nvSpPr>
          <p:spPr>
            <a:xfrm>
              <a:off x="5872933" y="2270664"/>
              <a:ext cx="135167" cy="57214"/>
            </a:xfrm>
            <a:custGeom>
              <a:rect b="b" l="l" r="r" t="t"/>
              <a:pathLst>
                <a:path extrusionOk="0" h="2185" w="5162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80"/>
            <p:cNvSpPr/>
            <p:nvPr/>
          </p:nvSpPr>
          <p:spPr>
            <a:xfrm>
              <a:off x="5911897" y="2018843"/>
              <a:ext cx="57240" cy="34512"/>
            </a:xfrm>
            <a:custGeom>
              <a:rect b="b" l="l" r="r" t="t"/>
              <a:pathLst>
                <a:path extrusionOk="0" h="1318" w="2186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80"/>
            <p:cNvSpPr/>
            <p:nvPr/>
          </p:nvSpPr>
          <p:spPr>
            <a:xfrm>
              <a:off x="5929126" y="2007610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6" name="Google Shape;11786;p80"/>
          <p:cNvGrpSpPr/>
          <p:nvPr/>
        </p:nvGrpSpPr>
        <p:grpSpPr>
          <a:xfrm>
            <a:off x="5353083" y="1973150"/>
            <a:ext cx="274576" cy="354728"/>
            <a:chOff x="5353083" y="1973150"/>
            <a:chExt cx="274576" cy="354728"/>
          </a:xfrm>
        </p:grpSpPr>
        <p:sp>
          <p:nvSpPr>
            <p:cNvPr id="11787" name="Google Shape;11787;p80"/>
            <p:cNvSpPr/>
            <p:nvPr/>
          </p:nvSpPr>
          <p:spPr>
            <a:xfrm>
              <a:off x="5353083" y="2167731"/>
              <a:ext cx="274576" cy="160147"/>
            </a:xfrm>
            <a:custGeom>
              <a:rect b="b" l="l" r="r" t="t"/>
              <a:pathLst>
                <a:path extrusionOk="0" h="6116" w="10486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80"/>
            <p:cNvSpPr/>
            <p:nvPr/>
          </p:nvSpPr>
          <p:spPr>
            <a:xfrm>
              <a:off x="5484479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80"/>
            <p:cNvSpPr/>
            <p:nvPr/>
          </p:nvSpPr>
          <p:spPr>
            <a:xfrm>
              <a:off x="5393067" y="2177734"/>
              <a:ext cx="194607" cy="102933"/>
            </a:xfrm>
            <a:custGeom>
              <a:rect b="b" l="l" r="r" t="t"/>
              <a:pathLst>
                <a:path extrusionOk="0" h="3931" w="7432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80"/>
            <p:cNvSpPr/>
            <p:nvPr/>
          </p:nvSpPr>
          <p:spPr>
            <a:xfrm>
              <a:off x="5411213" y="2194963"/>
              <a:ext cx="157817" cy="65044"/>
            </a:xfrm>
            <a:custGeom>
              <a:rect b="b" l="l" r="r" t="t"/>
              <a:pathLst>
                <a:path extrusionOk="0" h="2484" w="6027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80"/>
            <p:cNvSpPr/>
            <p:nvPr/>
          </p:nvSpPr>
          <p:spPr>
            <a:xfrm>
              <a:off x="5436272" y="2173492"/>
              <a:ext cx="107935" cy="86515"/>
            </a:xfrm>
            <a:custGeom>
              <a:rect b="b" l="l" r="r" t="t"/>
              <a:pathLst>
                <a:path extrusionOk="0" h="3304" w="4122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80"/>
            <p:cNvSpPr/>
            <p:nvPr/>
          </p:nvSpPr>
          <p:spPr>
            <a:xfrm>
              <a:off x="5450255" y="2173492"/>
              <a:ext cx="80231" cy="28620"/>
            </a:xfrm>
            <a:custGeom>
              <a:rect b="b" l="l" r="r" t="t"/>
              <a:pathLst>
                <a:path extrusionOk="0" h="1093" w="3064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80"/>
            <p:cNvSpPr/>
            <p:nvPr/>
          </p:nvSpPr>
          <p:spPr>
            <a:xfrm>
              <a:off x="5394062" y="2076057"/>
              <a:ext cx="192381" cy="114428"/>
            </a:xfrm>
            <a:custGeom>
              <a:rect b="b" l="l" r="r" t="t"/>
              <a:pathLst>
                <a:path extrusionOk="0" h="4370" w="7347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80"/>
            <p:cNvSpPr/>
            <p:nvPr/>
          </p:nvSpPr>
          <p:spPr>
            <a:xfrm>
              <a:off x="5394062" y="2076319"/>
              <a:ext cx="107699" cy="114402"/>
            </a:xfrm>
            <a:custGeom>
              <a:rect b="b" l="l" r="r" t="t"/>
              <a:pathLst>
                <a:path extrusionOk="0" h="4369" w="4113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80"/>
            <p:cNvSpPr/>
            <p:nvPr/>
          </p:nvSpPr>
          <p:spPr>
            <a:xfrm>
              <a:off x="5470994" y="2139006"/>
              <a:ext cx="38256" cy="11521"/>
            </a:xfrm>
            <a:custGeom>
              <a:rect b="b" l="l" r="r" t="t"/>
              <a:pathLst>
                <a:path extrusionOk="0" h="440" w="1461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80"/>
            <p:cNvSpPr/>
            <p:nvPr/>
          </p:nvSpPr>
          <p:spPr>
            <a:xfrm>
              <a:off x="5405296" y="1973150"/>
              <a:ext cx="170150" cy="74444"/>
            </a:xfrm>
            <a:custGeom>
              <a:rect b="b" l="l" r="r" t="t"/>
              <a:pathLst>
                <a:path extrusionOk="0" h="2843" w="6498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80"/>
            <p:cNvSpPr/>
            <p:nvPr/>
          </p:nvSpPr>
          <p:spPr>
            <a:xfrm>
              <a:off x="5478980" y="2270664"/>
              <a:ext cx="22781" cy="22990"/>
            </a:xfrm>
            <a:custGeom>
              <a:rect b="b" l="l" r="r" t="t"/>
              <a:pathLst>
                <a:path extrusionOk="0" h="878" w="87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80"/>
            <p:cNvSpPr/>
            <p:nvPr/>
          </p:nvSpPr>
          <p:spPr>
            <a:xfrm>
              <a:off x="5356330" y="2253670"/>
              <a:ext cx="48233" cy="74208"/>
            </a:xfrm>
            <a:custGeom>
              <a:rect b="b" l="l" r="r" t="t"/>
              <a:pathLst>
                <a:path extrusionOk="0" h="2834" w="1842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80"/>
            <p:cNvSpPr/>
            <p:nvPr/>
          </p:nvSpPr>
          <p:spPr>
            <a:xfrm>
              <a:off x="5575917" y="2253670"/>
              <a:ext cx="48233" cy="74208"/>
            </a:xfrm>
            <a:custGeom>
              <a:rect b="b" l="l" r="r" t="t"/>
              <a:pathLst>
                <a:path extrusionOk="0" h="2834" w="1842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80"/>
            <p:cNvSpPr/>
            <p:nvPr/>
          </p:nvSpPr>
          <p:spPr>
            <a:xfrm>
              <a:off x="5398566" y="2047568"/>
              <a:ext cx="183374" cy="28777"/>
            </a:xfrm>
            <a:custGeom>
              <a:rect b="b" l="l" r="r" t="t"/>
              <a:pathLst>
                <a:path extrusionOk="0" h="1099" w="7003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80"/>
            <p:cNvSpPr/>
            <p:nvPr/>
          </p:nvSpPr>
          <p:spPr>
            <a:xfrm>
              <a:off x="5427788" y="1973150"/>
              <a:ext cx="62713" cy="74444"/>
            </a:xfrm>
            <a:custGeom>
              <a:rect b="b" l="l" r="r" t="t"/>
              <a:pathLst>
                <a:path extrusionOk="0" h="2843" w="2395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80"/>
            <p:cNvSpPr/>
            <p:nvPr/>
          </p:nvSpPr>
          <p:spPr>
            <a:xfrm>
              <a:off x="5490240" y="1973150"/>
              <a:ext cx="62477" cy="74208"/>
            </a:xfrm>
            <a:custGeom>
              <a:rect b="b" l="l" r="r" t="t"/>
              <a:pathLst>
                <a:path extrusionOk="0" h="2834" w="2386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80"/>
            <p:cNvSpPr/>
            <p:nvPr/>
          </p:nvSpPr>
          <p:spPr>
            <a:xfrm>
              <a:off x="5398802" y="2047568"/>
              <a:ext cx="39984" cy="28515"/>
            </a:xfrm>
            <a:custGeom>
              <a:rect b="b" l="l" r="r" t="t"/>
              <a:pathLst>
                <a:path extrusionOk="0" h="1089" w="1527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80"/>
            <p:cNvSpPr/>
            <p:nvPr/>
          </p:nvSpPr>
          <p:spPr>
            <a:xfrm>
              <a:off x="5404536" y="2076057"/>
              <a:ext cx="171643" cy="49699"/>
            </a:xfrm>
            <a:custGeom>
              <a:rect b="b" l="l" r="r" t="t"/>
              <a:pathLst>
                <a:path extrusionOk="0" h="1898" w="6555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80"/>
            <p:cNvSpPr/>
            <p:nvPr/>
          </p:nvSpPr>
          <p:spPr>
            <a:xfrm>
              <a:off x="5450255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80"/>
            <p:cNvSpPr/>
            <p:nvPr/>
          </p:nvSpPr>
          <p:spPr>
            <a:xfrm>
              <a:off x="5518965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80"/>
            <p:cNvSpPr/>
            <p:nvPr/>
          </p:nvSpPr>
          <p:spPr>
            <a:xfrm>
              <a:off x="5404301" y="2076057"/>
              <a:ext cx="171878" cy="11521"/>
            </a:xfrm>
            <a:custGeom>
              <a:rect b="b" l="l" r="r" t="t"/>
              <a:pathLst>
                <a:path extrusionOk="0" h="440" w="6564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8" name="Google Shape;11808;p80"/>
          <p:cNvGrpSpPr/>
          <p:nvPr/>
        </p:nvGrpSpPr>
        <p:grpSpPr>
          <a:xfrm>
            <a:off x="4902701" y="1973150"/>
            <a:ext cx="274812" cy="354728"/>
            <a:chOff x="4902701" y="1973150"/>
            <a:chExt cx="274812" cy="354728"/>
          </a:xfrm>
        </p:grpSpPr>
        <p:sp>
          <p:nvSpPr>
            <p:cNvPr id="11809" name="Google Shape;11809;p80"/>
            <p:cNvSpPr/>
            <p:nvPr/>
          </p:nvSpPr>
          <p:spPr>
            <a:xfrm>
              <a:off x="4902936" y="2161996"/>
              <a:ext cx="274576" cy="165882"/>
            </a:xfrm>
            <a:custGeom>
              <a:rect b="b" l="l" r="r" t="t"/>
              <a:pathLst>
                <a:path extrusionOk="0" h="6335" w="10486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80"/>
            <p:cNvSpPr/>
            <p:nvPr/>
          </p:nvSpPr>
          <p:spPr>
            <a:xfrm>
              <a:off x="4902701" y="2208710"/>
              <a:ext cx="274550" cy="119168"/>
            </a:xfrm>
            <a:custGeom>
              <a:rect b="b" l="l" r="r" t="t"/>
              <a:pathLst>
                <a:path extrusionOk="0" h="4551" w="10485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80"/>
            <p:cNvSpPr/>
            <p:nvPr/>
          </p:nvSpPr>
          <p:spPr>
            <a:xfrm>
              <a:off x="5000109" y="2161996"/>
              <a:ext cx="79969" cy="22886"/>
            </a:xfrm>
            <a:custGeom>
              <a:rect b="b" l="l" r="r" t="t"/>
              <a:pathLst>
                <a:path extrusionOk="0" h="874" w="3054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80"/>
            <p:cNvSpPr/>
            <p:nvPr/>
          </p:nvSpPr>
          <p:spPr>
            <a:xfrm>
              <a:off x="4943654" y="2019105"/>
              <a:ext cx="192643" cy="154413"/>
            </a:xfrm>
            <a:custGeom>
              <a:rect b="b" l="l" r="r" t="t"/>
              <a:pathLst>
                <a:path extrusionOk="0" h="5897" w="7357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80"/>
            <p:cNvSpPr/>
            <p:nvPr/>
          </p:nvSpPr>
          <p:spPr>
            <a:xfrm>
              <a:off x="4946403" y="2041833"/>
              <a:ext cx="145170" cy="131658"/>
            </a:xfrm>
            <a:custGeom>
              <a:rect b="b" l="l" r="r" t="t"/>
              <a:pathLst>
                <a:path extrusionOk="0" h="5028" w="5544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80"/>
            <p:cNvSpPr/>
            <p:nvPr/>
          </p:nvSpPr>
          <p:spPr>
            <a:xfrm>
              <a:off x="5000109" y="2076686"/>
              <a:ext cx="11286" cy="17125"/>
            </a:xfrm>
            <a:custGeom>
              <a:rect b="b" l="l" r="r" t="t"/>
              <a:pathLst>
                <a:path extrusionOk="0" h="654" w="431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80"/>
            <p:cNvSpPr/>
            <p:nvPr/>
          </p:nvSpPr>
          <p:spPr>
            <a:xfrm>
              <a:off x="5068556" y="2076686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80"/>
            <p:cNvSpPr/>
            <p:nvPr/>
          </p:nvSpPr>
          <p:spPr>
            <a:xfrm>
              <a:off x="4992384" y="2059063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80"/>
            <p:cNvSpPr/>
            <p:nvPr/>
          </p:nvSpPr>
          <p:spPr>
            <a:xfrm>
              <a:off x="5061068" y="2059063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80"/>
            <p:cNvSpPr/>
            <p:nvPr/>
          </p:nvSpPr>
          <p:spPr>
            <a:xfrm>
              <a:off x="5014615" y="2116068"/>
              <a:ext cx="50773" cy="17282"/>
            </a:xfrm>
            <a:custGeom>
              <a:rect b="b" l="l" r="r" t="t"/>
              <a:pathLst>
                <a:path extrusionOk="0" h="660" w="1939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80"/>
            <p:cNvSpPr/>
            <p:nvPr/>
          </p:nvSpPr>
          <p:spPr>
            <a:xfrm>
              <a:off x="4954154" y="1973150"/>
              <a:ext cx="171643" cy="68709"/>
            </a:xfrm>
            <a:custGeom>
              <a:rect b="b" l="l" r="r" t="t"/>
              <a:pathLst>
                <a:path extrusionOk="0" h="2624" w="6555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80"/>
            <p:cNvSpPr/>
            <p:nvPr/>
          </p:nvSpPr>
          <p:spPr>
            <a:xfrm>
              <a:off x="4973400" y="2185118"/>
              <a:ext cx="55224" cy="50589"/>
            </a:xfrm>
            <a:custGeom>
              <a:rect b="b" l="l" r="r" t="t"/>
              <a:pathLst>
                <a:path extrusionOk="0" h="1932" w="2109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80"/>
            <p:cNvSpPr/>
            <p:nvPr/>
          </p:nvSpPr>
          <p:spPr>
            <a:xfrm>
              <a:off x="5051327" y="2184987"/>
              <a:ext cx="55486" cy="50720"/>
            </a:xfrm>
            <a:custGeom>
              <a:rect b="b" l="l" r="r" t="t"/>
              <a:pathLst>
                <a:path extrusionOk="0" h="1937" w="2119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80"/>
            <p:cNvSpPr/>
            <p:nvPr/>
          </p:nvSpPr>
          <p:spPr>
            <a:xfrm>
              <a:off x="4963895" y="225340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80"/>
            <p:cNvSpPr/>
            <p:nvPr/>
          </p:nvSpPr>
          <p:spPr>
            <a:xfrm>
              <a:off x="5101026" y="225340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80"/>
            <p:cNvSpPr/>
            <p:nvPr/>
          </p:nvSpPr>
          <p:spPr>
            <a:xfrm>
              <a:off x="5101026" y="228189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80"/>
            <p:cNvSpPr/>
            <p:nvPr/>
          </p:nvSpPr>
          <p:spPr>
            <a:xfrm>
              <a:off x="4963895" y="228189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80"/>
            <p:cNvSpPr/>
            <p:nvPr/>
          </p:nvSpPr>
          <p:spPr>
            <a:xfrm>
              <a:off x="5101026" y="2310623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80"/>
            <p:cNvSpPr/>
            <p:nvPr/>
          </p:nvSpPr>
          <p:spPr>
            <a:xfrm>
              <a:off x="4963895" y="2310623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80"/>
            <p:cNvSpPr/>
            <p:nvPr/>
          </p:nvSpPr>
          <p:spPr>
            <a:xfrm>
              <a:off x="4954390" y="2041833"/>
              <a:ext cx="22781" cy="37235"/>
            </a:xfrm>
            <a:custGeom>
              <a:rect b="b" l="l" r="r" t="t"/>
              <a:pathLst>
                <a:path extrusionOk="0" h="1422" w="87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80"/>
            <p:cNvSpPr/>
            <p:nvPr/>
          </p:nvSpPr>
          <p:spPr>
            <a:xfrm>
              <a:off x="5103042" y="2041833"/>
              <a:ext cx="22755" cy="37235"/>
            </a:xfrm>
            <a:custGeom>
              <a:rect b="b" l="l" r="r" t="t"/>
              <a:pathLst>
                <a:path extrusionOk="0" h="1422" w="869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80"/>
            <p:cNvSpPr/>
            <p:nvPr/>
          </p:nvSpPr>
          <p:spPr>
            <a:xfrm>
              <a:off x="4954390" y="1973150"/>
              <a:ext cx="70490" cy="68709"/>
            </a:xfrm>
            <a:custGeom>
              <a:rect b="b" l="l" r="r" t="t"/>
              <a:pathLst>
                <a:path extrusionOk="0" h="2624" w="2692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80"/>
            <p:cNvSpPr/>
            <p:nvPr/>
          </p:nvSpPr>
          <p:spPr>
            <a:xfrm>
              <a:off x="4958658" y="2013344"/>
              <a:ext cx="162897" cy="11286"/>
            </a:xfrm>
            <a:custGeom>
              <a:rect b="b" l="l" r="r" t="t"/>
              <a:pathLst>
                <a:path extrusionOk="0" h="431" w="6221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80"/>
            <p:cNvSpPr/>
            <p:nvPr/>
          </p:nvSpPr>
          <p:spPr>
            <a:xfrm>
              <a:off x="4958658" y="2013344"/>
              <a:ext cx="42734" cy="11286"/>
            </a:xfrm>
            <a:custGeom>
              <a:rect b="b" l="l" r="r" t="t"/>
              <a:pathLst>
                <a:path extrusionOk="0" h="431" w="1632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80"/>
            <p:cNvSpPr/>
            <p:nvPr/>
          </p:nvSpPr>
          <p:spPr>
            <a:xfrm>
              <a:off x="4942659" y="2224945"/>
              <a:ext cx="97199" cy="102933"/>
            </a:xfrm>
            <a:custGeom>
              <a:rect b="b" l="l" r="r" t="t"/>
              <a:pathLst>
                <a:path extrusionOk="0" h="3931" w="3712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4" name="Google Shape;11834;p80"/>
          <p:cNvGrpSpPr/>
          <p:nvPr/>
        </p:nvGrpSpPr>
        <p:grpSpPr>
          <a:xfrm>
            <a:off x="4902701" y="2879989"/>
            <a:ext cx="272560" cy="354676"/>
            <a:chOff x="4902701" y="2879989"/>
            <a:chExt cx="272560" cy="354676"/>
          </a:xfrm>
        </p:grpSpPr>
        <p:sp>
          <p:nvSpPr>
            <p:cNvPr id="11835" name="Google Shape;11835;p80"/>
            <p:cNvSpPr/>
            <p:nvPr/>
          </p:nvSpPr>
          <p:spPr>
            <a:xfrm>
              <a:off x="4902701" y="3081273"/>
              <a:ext cx="272560" cy="153392"/>
            </a:xfrm>
            <a:custGeom>
              <a:rect b="b" l="l" r="r" t="t"/>
              <a:pathLst>
                <a:path extrusionOk="0" h="5858" w="10409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80"/>
            <p:cNvSpPr/>
            <p:nvPr/>
          </p:nvSpPr>
          <p:spPr>
            <a:xfrm>
              <a:off x="4902701" y="3123483"/>
              <a:ext cx="272560" cy="111182"/>
            </a:xfrm>
            <a:custGeom>
              <a:rect b="b" l="l" r="r" t="t"/>
              <a:pathLst>
                <a:path extrusionOk="0" h="4246" w="10409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80"/>
            <p:cNvSpPr/>
            <p:nvPr/>
          </p:nvSpPr>
          <p:spPr>
            <a:xfrm>
              <a:off x="4966644" y="3123483"/>
              <a:ext cx="143913" cy="43781"/>
            </a:xfrm>
            <a:custGeom>
              <a:rect b="b" l="l" r="r" t="t"/>
              <a:pathLst>
                <a:path extrusionOk="0" h="1672" w="5496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80"/>
            <p:cNvSpPr/>
            <p:nvPr/>
          </p:nvSpPr>
          <p:spPr>
            <a:xfrm>
              <a:off x="4998878" y="3081273"/>
              <a:ext cx="79445" cy="22676"/>
            </a:xfrm>
            <a:custGeom>
              <a:rect b="b" l="l" r="r" t="t"/>
              <a:pathLst>
                <a:path extrusionOk="0" h="866" w="3034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80"/>
            <p:cNvSpPr/>
            <p:nvPr/>
          </p:nvSpPr>
          <p:spPr>
            <a:xfrm>
              <a:off x="4942397" y="2933616"/>
              <a:ext cx="187904" cy="158917"/>
            </a:xfrm>
            <a:custGeom>
              <a:rect b="b" l="l" r="r" t="t"/>
              <a:pathLst>
                <a:path extrusionOk="0" h="6069" w="7176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80"/>
            <p:cNvSpPr/>
            <p:nvPr/>
          </p:nvSpPr>
          <p:spPr>
            <a:xfrm>
              <a:off x="4947163" y="2933616"/>
              <a:ext cx="142656" cy="159074"/>
            </a:xfrm>
            <a:custGeom>
              <a:rect b="b" l="l" r="r" t="t"/>
              <a:pathLst>
                <a:path extrusionOk="0" h="6075" w="5448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80"/>
            <p:cNvSpPr/>
            <p:nvPr/>
          </p:nvSpPr>
          <p:spPr>
            <a:xfrm>
              <a:off x="4976883" y="3106175"/>
              <a:ext cx="61980" cy="49725"/>
            </a:xfrm>
            <a:custGeom>
              <a:rect b="b" l="l" r="r" t="t"/>
              <a:pathLst>
                <a:path extrusionOk="0" h="1899" w="2367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80"/>
            <p:cNvSpPr/>
            <p:nvPr/>
          </p:nvSpPr>
          <p:spPr>
            <a:xfrm>
              <a:off x="5038836" y="3106175"/>
              <a:ext cx="61718" cy="49725"/>
            </a:xfrm>
            <a:custGeom>
              <a:rect b="b" l="l" r="r" t="t"/>
              <a:pathLst>
                <a:path extrusionOk="0" h="1899" w="2357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80"/>
            <p:cNvSpPr/>
            <p:nvPr/>
          </p:nvSpPr>
          <p:spPr>
            <a:xfrm>
              <a:off x="4999114" y="2996512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80"/>
            <p:cNvSpPr/>
            <p:nvPr/>
          </p:nvSpPr>
          <p:spPr>
            <a:xfrm>
              <a:off x="5067064" y="2996512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80"/>
            <p:cNvSpPr/>
            <p:nvPr/>
          </p:nvSpPr>
          <p:spPr>
            <a:xfrm>
              <a:off x="4991363" y="2979099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80"/>
            <p:cNvSpPr/>
            <p:nvPr/>
          </p:nvSpPr>
          <p:spPr>
            <a:xfrm>
              <a:off x="5059575" y="2979099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80"/>
            <p:cNvSpPr/>
            <p:nvPr/>
          </p:nvSpPr>
          <p:spPr>
            <a:xfrm>
              <a:off x="5013097" y="3033538"/>
              <a:ext cx="51244" cy="22781"/>
            </a:xfrm>
            <a:custGeom>
              <a:rect b="b" l="l" r="r" t="t"/>
              <a:pathLst>
                <a:path extrusionOk="0" h="870" w="1957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80"/>
            <p:cNvSpPr/>
            <p:nvPr/>
          </p:nvSpPr>
          <p:spPr>
            <a:xfrm>
              <a:off x="5033102" y="3172188"/>
              <a:ext cx="11260" cy="11260"/>
            </a:xfrm>
            <a:custGeom>
              <a:rect b="b" l="l" r="r" t="t"/>
              <a:pathLst>
                <a:path extrusionOk="0" h="430" w="43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80"/>
            <p:cNvSpPr/>
            <p:nvPr/>
          </p:nvSpPr>
          <p:spPr>
            <a:xfrm>
              <a:off x="5033102" y="3206150"/>
              <a:ext cx="11260" cy="11521"/>
            </a:xfrm>
            <a:custGeom>
              <a:rect b="b" l="l" r="r" t="t"/>
              <a:pathLst>
                <a:path extrusionOk="0" h="440" w="43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80"/>
            <p:cNvSpPr/>
            <p:nvPr/>
          </p:nvSpPr>
          <p:spPr>
            <a:xfrm>
              <a:off x="4944413" y="2922383"/>
              <a:ext cx="188637" cy="76460"/>
            </a:xfrm>
            <a:custGeom>
              <a:rect b="b" l="l" r="r" t="t"/>
              <a:pathLst>
                <a:path extrusionOk="0" h="2920" w="7204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80"/>
            <p:cNvSpPr/>
            <p:nvPr/>
          </p:nvSpPr>
          <p:spPr>
            <a:xfrm>
              <a:off x="4976385" y="2879989"/>
              <a:ext cx="150668" cy="65148"/>
            </a:xfrm>
            <a:custGeom>
              <a:rect b="b" l="l" r="r" t="t"/>
              <a:pathLst>
                <a:path extrusionOk="0" h="2488" w="5754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80"/>
            <p:cNvSpPr/>
            <p:nvPr/>
          </p:nvSpPr>
          <p:spPr>
            <a:xfrm>
              <a:off x="4936427" y="3183421"/>
              <a:ext cx="17256" cy="51244"/>
            </a:xfrm>
            <a:custGeom>
              <a:rect b="b" l="l" r="r" t="t"/>
              <a:pathLst>
                <a:path extrusionOk="0" h="1957" w="659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80"/>
            <p:cNvSpPr/>
            <p:nvPr/>
          </p:nvSpPr>
          <p:spPr>
            <a:xfrm>
              <a:off x="5123781" y="3183421"/>
              <a:ext cx="16994" cy="51244"/>
            </a:xfrm>
            <a:custGeom>
              <a:rect b="b" l="l" r="r" t="t"/>
              <a:pathLst>
                <a:path extrusionOk="0" h="1957" w="649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80"/>
            <p:cNvSpPr/>
            <p:nvPr/>
          </p:nvSpPr>
          <p:spPr>
            <a:xfrm>
              <a:off x="4953657" y="3127725"/>
              <a:ext cx="22755" cy="106940"/>
            </a:xfrm>
            <a:custGeom>
              <a:rect b="b" l="l" r="r" t="t"/>
              <a:pathLst>
                <a:path extrusionOk="0" h="4084" w="869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80"/>
            <p:cNvSpPr/>
            <p:nvPr/>
          </p:nvSpPr>
          <p:spPr>
            <a:xfrm>
              <a:off x="5101288" y="3127725"/>
              <a:ext cx="22755" cy="106940"/>
            </a:xfrm>
            <a:custGeom>
              <a:rect b="b" l="l" r="r" t="t"/>
              <a:pathLst>
                <a:path extrusionOk="0" h="4084" w="869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80"/>
            <p:cNvSpPr/>
            <p:nvPr/>
          </p:nvSpPr>
          <p:spPr>
            <a:xfrm>
              <a:off x="4953657" y="3183421"/>
              <a:ext cx="11260" cy="51244"/>
            </a:xfrm>
            <a:custGeom>
              <a:rect b="b" l="l" r="r" t="t"/>
              <a:pathLst>
                <a:path extrusionOk="0" h="1957" w="43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80"/>
            <p:cNvSpPr/>
            <p:nvPr/>
          </p:nvSpPr>
          <p:spPr>
            <a:xfrm>
              <a:off x="5112521" y="3183421"/>
              <a:ext cx="11286" cy="51244"/>
            </a:xfrm>
            <a:custGeom>
              <a:rect b="b" l="l" r="r" t="t"/>
              <a:pathLst>
                <a:path extrusionOk="0" h="1957" w="431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80"/>
            <p:cNvSpPr/>
            <p:nvPr/>
          </p:nvSpPr>
          <p:spPr>
            <a:xfrm>
              <a:off x="5010112" y="2880172"/>
              <a:ext cx="110448" cy="44488"/>
            </a:xfrm>
            <a:custGeom>
              <a:rect b="b" l="l" r="r" t="t"/>
              <a:pathLst>
                <a:path extrusionOk="0" h="1699" w="4218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9" name="Google Shape;11859;p80"/>
          <p:cNvGrpSpPr/>
          <p:nvPr/>
        </p:nvGrpSpPr>
        <p:grpSpPr>
          <a:xfrm>
            <a:off x="5803988" y="4268082"/>
            <a:ext cx="274550" cy="354728"/>
            <a:chOff x="5803988" y="4268082"/>
            <a:chExt cx="274550" cy="354728"/>
          </a:xfrm>
        </p:grpSpPr>
        <p:sp>
          <p:nvSpPr>
            <p:cNvPr id="11860" name="Google Shape;11860;p80"/>
            <p:cNvSpPr/>
            <p:nvPr/>
          </p:nvSpPr>
          <p:spPr>
            <a:xfrm>
              <a:off x="5803988" y="4519877"/>
              <a:ext cx="274550" cy="102933"/>
            </a:xfrm>
            <a:custGeom>
              <a:rect b="b" l="l" r="r" t="t"/>
              <a:pathLst>
                <a:path extrusionOk="0" h="3931" w="10485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80"/>
            <p:cNvSpPr/>
            <p:nvPr/>
          </p:nvSpPr>
          <p:spPr>
            <a:xfrm>
              <a:off x="5870943" y="4519877"/>
              <a:ext cx="140666" cy="45745"/>
            </a:xfrm>
            <a:custGeom>
              <a:rect b="b" l="l" r="r" t="t"/>
              <a:pathLst>
                <a:path extrusionOk="0" h="1747" w="5372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80"/>
            <p:cNvSpPr/>
            <p:nvPr/>
          </p:nvSpPr>
          <p:spPr>
            <a:xfrm>
              <a:off x="5849707" y="4523124"/>
              <a:ext cx="39984" cy="99686"/>
            </a:xfrm>
            <a:custGeom>
              <a:rect b="b" l="l" r="r" t="t"/>
              <a:pathLst>
                <a:path extrusionOk="0" h="3807" w="1527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80"/>
            <p:cNvSpPr/>
            <p:nvPr/>
          </p:nvSpPr>
          <p:spPr>
            <a:xfrm>
              <a:off x="5870943" y="4523360"/>
              <a:ext cx="18748" cy="25007"/>
            </a:xfrm>
            <a:custGeom>
              <a:rect b="b" l="l" r="r" t="t"/>
              <a:pathLst>
                <a:path extrusionOk="0" h="955" w="716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80"/>
            <p:cNvSpPr/>
            <p:nvPr/>
          </p:nvSpPr>
          <p:spPr>
            <a:xfrm>
              <a:off x="5992835" y="4523124"/>
              <a:ext cx="39984" cy="99686"/>
            </a:xfrm>
            <a:custGeom>
              <a:rect b="b" l="l" r="r" t="t"/>
              <a:pathLst>
                <a:path extrusionOk="0" h="3807" w="1527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80"/>
            <p:cNvSpPr/>
            <p:nvPr/>
          </p:nvSpPr>
          <p:spPr>
            <a:xfrm>
              <a:off x="5992835" y="4523124"/>
              <a:ext cx="18775" cy="25007"/>
            </a:xfrm>
            <a:custGeom>
              <a:rect b="b" l="l" r="r" t="t"/>
              <a:pathLst>
                <a:path extrusionOk="0" h="955" w="717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80"/>
            <p:cNvSpPr/>
            <p:nvPr/>
          </p:nvSpPr>
          <p:spPr>
            <a:xfrm>
              <a:off x="5866924" y="4342500"/>
              <a:ext cx="157395" cy="36274"/>
            </a:xfrm>
            <a:custGeom>
              <a:rect b="b" l="l" r="r" t="t"/>
              <a:pathLst>
                <a:path extrusionOk="0" h="1308" w="5677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80"/>
            <p:cNvSpPr/>
            <p:nvPr/>
          </p:nvSpPr>
          <p:spPr>
            <a:xfrm>
              <a:off x="5844942" y="4376724"/>
              <a:ext cx="192643" cy="74470"/>
            </a:xfrm>
            <a:custGeom>
              <a:rect b="b" l="l" r="r" t="t"/>
              <a:pathLst>
                <a:path extrusionOk="0" h="2844" w="7357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80"/>
            <p:cNvSpPr/>
            <p:nvPr/>
          </p:nvSpPr>
          <p:spPr>
            <a:xfrm>
              <a:off x="5848948" y="4376724"/>
              <a:ext cx="166903" cy="74470"/>
            </a:xfrm>
            <a:custGeom>
              <a:rect b="b" l="l" r="r" t="t"/>
              <a:pathLst>
                <a:path extrusionOk="0" h="2844" w="6374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80"/>
            <p:cNvSpPr/>
            <p:nvPr/>
          </p:nvSpPr>
          <p:spPr>
            <a:xfrm>
              <a:off x="5866937" y="4439699"/>
              <a:ext cx="148652" cy="114428"/>
            </a:xfrm>
            <a:custGeom>
              <a:rect b="b" l="l" r="r" t="t"/>
              <a:pathLst>
                <a:path extrusionOk="0" h="4370" w="5677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80"/>
            <p:cNvSpPr/>
            <p:nvPr/>
          </p:nvSpPr>
          <p:spPr>
            <a:xfrm>
              <a:off x="5901161" y="4405396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80"/>
            <p:cNvSpPr/>
            <p:nvPr/>
          </p:nvSpPr>
          <p:spPr>
            <a:xfrm>
              <a:off x="5969844" y="4405396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80"/>
            <p:cNvSpPr/>
            <p:nvPr/>
          </p:nvSpPr>
          <p:spPr>
            <a:xfrm>
              <a:off x="5915877" y="4456745"/>
              <a:ext cx="50773" cy="17465"/>
            </a:xfrm>
            <a:custGeom>
              <a:rect b="b" l="l" r="r" t="t"/>
              <a:pathLst>
                <a:path extrusionOk="0" h="667" w="1939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80"/>
            <p:cNvSpPr/>
            <p:nvPr/>
          </p:nvSpPr>
          <p:spPr>
            <a:xfrm>
              <a:off x="5884167" y="4268082"/>
              <a:ext cx="160147" cy="138492"/>
            </a:xfrm>
            <a:custGeom>
              <a:rect b="b" l="l" r="r" t="t"/>
              <a:pathLst>
                <a:path extrusionOk="0" h="5289" w="6116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80"/>
            <p:cNvSpPr/>
            <p:nvPr/>
          </p:nvSpPr>
          <p:spPr>
            <a:xfrm>
              <a:off x="5838212" y="4268082"/>
              <a:ext cx="160147" cy="138492"/>
            </a:xfrm>
            <a:custGeom>
              <a:rect b="b" l="l" r="r" t="t"/>
              <a:pathLst>
                <a:path extrusionOk="0" h="5289" w="6116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80"/>
            <p:cNvSpPr/>
            <p:nvPr/>
          </p:nvSpPr>
          <p:spPr>
            <a:xfrm>
              <a:off x="5866701" y="4439699"/>
              <a:ext cx="86201" cy="114428"/>
            </a:xfrm>
            <a:custGeom>
              <a:rect b="b" l="l" r="r" t="t"/>
              <a:pathLst>
                <a:path extrusionOk="0" h="4370" w="3292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80"/>
            <p:cNvSpPr/>
            <p:nvPr/>
          </p:nvSpPr>
          <p:spPr>
            <a:xfrm>
              <a:off x="5935620" y="4571331"/>
              <a:ext cx="11286" cy="11521"/>
            </a:xfrm>
            <a:custGeom>
              <a:rect b="b" l="l" r="r" t="t"/>
              <a:pathLst>
                <a:path extrusionOk="0" h="440" w="431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80"/>
            <p:cNvSpPr/>
            <p:nvPr/>
          </p:nvSpPr>
          <p:spPr>
            <a:xfrm>
              <a:off x="5935620" y="4600056"/>
              <a:ext cx="11286" cy="11260"/>
            </a:xfrm>
            <a:custGeom>
              <a:rect b="b" l="l" r="r" t="t"/>
              <a:pathLst>
                <a:path extrusionOk="0" h="430" w="431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80"/>
            <p:cNvSpPr/>
            <p:nvPr/>
          </p:nvSpPr>
          <p:spPr>
            <a:xfrm>
              <a:off x="5832713" y="4571331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80"/>
            <p:cNvSpPr/>
            <p:nvPr/>
          </p:nvSpPr>
          <p:spPr>
            <a:xfrm>
              <a:off x="5849707" y="4571331"/>
              <a:ext cx="11495" cy="51480"/>
            </a:xfrm>
            <a:custGeom>
              <a:rect b="b" l="l" r="r" t="t"/>
              <a:pathLst>
                <a:path extrusionOk="0" h="1966" w="439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80"/>
            <p:cNvSpPr/>
            <p:nvPr/>
          </p:nvSpPr>
          <p:spPr>
            <a:xfrm>
              <a:off x="6032793" y="4571331"/>
              <a:ext cx="17282" cy="51480"/>
            </a:xfrm>
            <a:custGeom>
              <a:rect b="b" l="l" r="r" t="t"/>
              <a:pathLst>
                <a:path extrusionOk="0" h="1966" w="66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80"/>
            <p:cNvSpPr/>
            <p:nvPr/>
          </p:nvSpPr>
          <p:spPr>
            <a:xfrm>
              <a:off x="6021324" y="4571331"/>
              <a:ext cx="11495" cy="51480"/>
            </a:xfrm>
            <a:custGeom>
              <a:rect b="b" l="l" r="r" t="t"/>
              <a:pathLst>
                <a:path extrusionOk="0" h="1966" w="439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2" name="Google Shape;11882;p80"/>
          <p:cNvGrpSpPr/>
          <p:nvPr/>
        </p:nvGrpSpPr>
        <p:grpSpPr>
          <a:xfrm>
            <a:off x="5352349" y="4268082"/>
            <a:ext cx="274550" cy="354728"/>
            <a:chOff x="5352349" y="4268082"/>
            <a:chExt cx="274550" cy="354728"/>
          </a:xfrm>
        </p:grpSpPr>
        <p:sp>
          <p:nvSpPr>
            <p:cNvPr id="11883" name="Google Shape;11883;p80"/>
            <p:cNvSpPr/>
            <p:nvPr/>
          </p:nvSpPr>
          <p:spPr>
            <a:xfrm>
              <a:off x="5352349" y="4502647"/>
              <a:ext cx="274550" cy="120163"/>
            </a:xfrm>
            <a:custGeom>
              <a:rect b="b" l="l" r="r" t="t"/>
              <a:pathLst>
                <a:path extrusionOk="0" h="4589" w="10485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80"/>
            <p:cNvSpPr/>
            <p:nvPr/>
          </p:nvSpPr>
          <p:spPr>
            <a:xfrm>
              <a:off x="5449522" y="4468424"/>
              <a:ext cx="80205" cy="154387"/>
            </a:xfrm>
            <a:custGeom>
              <a:rect b="b" l="l" r="r" t="t"/>
              <a:pathLst>
                <a:path extrusionOk="0" h="5896" w="3063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80"/>
            <p:cNvSpPr/>
            <p:nvPr/>
          </p:nvSpPr>
          <p:spPr>
            <a:xfrm>
              <a:off x="5449522" y="4468162"/>
              <a:ext cx="80205" cy="28882"/>
            </a:xfrm>
            <a:custGeom>
              <a:rect b="b" l="l" r="r" t="t"/>
              <a:pathLst>
                <a:path extrusionOk="0" h="1103" w="3063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80"/>
            <p:cNvSpPr/>
            <p:nvPr/>
          </p:nvSpPr>
          <p:spPr>
            <a:xfrm>
              <a:off x="5529700" y="4456928"/>
              <a:ext cx="64729" cy="165882"/>
            </a:xfrm>
            <a:custGeom>
              <a:rect b="b" l="l" r="r" t="t"/>
              <a:pathLst>
                <a:path extrusionOk="0" h="6335" w="2472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80"/>
            <p:cNvSpPr/>
            <p:nvPr/>
          </p:nvSpPr>
          <p:spPr>
            <a:xfrm>
              <a:off x="5384819" y="4456928"/>
              <a:ext cx="64965" cy="165882"/>
            </a:xfrm>
            <a:custGeom>
              <a:rect b="b" l="l" r="r" t="t"/>
              <a:pathLst>
                <a:path extrusionOk="0" h="6335" w="2481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80"/>
            <p:cNvSpPr/>
            <p:nvPr/>
          </p:nvSpPr>
          <p:spPr>
            <a:xfrm>
              <a:off x="5449522" y="4523622"/>
              <a:ext cx="80205" cy="99189"/>
            </a:xfrm>
            <a:custGeom>
              <a:rect b="b" l="l" r="r" t="t"/>
              <a:pathLst>
                <a:path extrusionOk="0" h="3788" w="3063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80"/>
            <p:cNvSpPr/>
            <p:nvPr/>
          </p:nvSpPr>
          <p:spPr>
            <a:xfrm>
              <a:off x="5449522" y="4523622"/>
              <a:ext cx="80205" cy="42053"/>
            </a:xfrm>
            <a:custGeom>
              <a:rect b="b" l="l" r="r" t="t"/>
              <a:pathLst>
                <a:path extrusionOk="0" h="1606" w="3063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80"/>
            <p:cNvSpPr/>
            <p:nvPr/>
          </p:nvSpPr>
          <p:spPr>
            <a:xfrm>
              <a:off x="5398042" y="4273817"/>
              <a:ext cx="183138" cy="125924"/>
            </a:xfrm>
            <a:custGeom>
              <a:rect b="b" l="l" r="r" t="t"/>
              <a:pathLst>
                <a:path extrusionOk="0" h="4809" w="6994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80"/>
            <p:cNvSpPr/>
            <p:nvPr/>
          </p:nvSpPr>
          <p:spPr>
            <a:xfrm>
              <a:off x="5397833" y="4273817"/>
              <a:ext cx="106154" cy="125924"/>
            </a:xfrm>
            <a:custGeom>
              <a:rect b="b" l="l" r="r" t="t"/>
              <a:pathLst>
                <a:path extrusionOk="0" h="4809" w="4054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80"/>
            <p:cNvSpPr/>
            <p:nvPr/>
          </p:nvSpPr>
          <p:spPr>
            <a:xfrm>
              <a:off x="5363818" y="4348261"/>
              <a:ext cx="251585" cy="91438"/>
            </a:xfrm>
            <a:custGeom>
              <a:rect b="b" l="l" r="r" t="t"/>
              <a:pathLst>
                <a:path extrusionOk="0" h="3492" w="9608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80"/>
            <p:cNvSpPr/>
            <p:nvPr/>
          </p:nvSpPr>
          <p:spPr>
            <a:xfrm>
              <a:off x="5363818" y="4359494"/>
              <a:ext cx="251585" cy="91700"/>
            </a:xfrm>
            <a:custGeom>
              <a:rect b="b" l="l" r="r" t="t"/>
              <a:pathLst>
                <a:path extrusionOk="0" h="3502" w="9608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80"/>
            <p:cNvSpPr/>
            <p:nvPr/>
          </p:nvSpPr>
          <p:spPr>
            <a:xfrm>
              <a:off x="5394298" y="4359756"/>
              <a:ext cx="190627" cy="125924"/>
            </a:xfrm>
            <a:custGeom>
              <a:rect b="b" l="l" r="r" t="t"/>
              <a:pathLst>
                <a:path extrusionOk="0" h="4809" w="728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80"/>
            <p:cNvSpPr/>
            <p:nvPr/>
          </p:nvSpPr>
          <p:spPr>
            <a:xfrm>
              <a:off x="5397047" y="4359756"/>
              <a:ext cx="144175" cy="125688"/>
            </a:xfrm>
            <a:custGeom>
              <a:rect b="b" l="l" r="r" t="t"/>
              <a:pathLst>
                <a:path extrusionOk="0" h="4800" w="5506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80"/>
            <p:cNvSpPr/>
            <p:nvPr/>
          </p:nvSpPr>
          <p:spPr>
            <a:xfrm>
              <a:off x="5466752" y="4268082"/>
              <a:ext cx="45745" cy="65201"/>
            </a:xfrm>
            <a:custGeom>
              <a:rect b="b" l="l" r="r" t="t"/>
              <a:pathLst>
                <a:path extrusionOk="0" h="2490" w="1747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80"/>
            <p:cNvSpPr/>
            <p:nvPr/>
          </p:nvSpPr>
          <p:spPr>
            <a:xfrm>
              <a:off x="5466752" y="4268082"/>
              <a:ext cx="22755" cy="65201"/>
            </a:xfrm>
            <a:custGeom>
              <a:rect b="b" l="l" r="r" t="t"/>
              <a:pathLst>
                <a:path extrusionOk="0" h="2490" w="869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80"/>
            <p:cNvSpPr/>
            <p:nvPr/>
          </p:nvSpPr>
          <p:spPr>
            <a:xfrm>
              <a:off x="5449522" y="4388350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80"/>
            <p:cNvSpPr/>
            <p:nvPr/>
          </p:nvSpPr>
          <p:spPr>
            <a:xfrm>
              <a:off x="5518205" y="4388350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80"/>
            <p:cNvSpPr/>
            <p:nvPr/>
          </p:nvSpPr>
          <p:spPr>
            <a:xfrm>
              <a:off x="5442007" y="4371251"/>
              <a:ext cx="26525" cy="11260"/>
            </a:xfrm>
            <a:custGeom>
              <a:rect b="b" l="l" r="r" t="t"/>
              <a:pathLst>
                <a:path extrusionOk="0" h="430" w="1013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80"/>
            <p:cNvSpPr/>
            <p:nvPr/>
          </p:nvSpPr>
          <p:spPr>
            <a:xfrm>
              <a:off x="5464264" y="4428230"/>
              <a:ext cx="50720" cy="17256"/>
            </a:xfrm>
            <a:custGeom>
              <a:rect b="b" l="l" r="r" t="t"/>
              <a:pathLst>
                <a:path extrusionOk="0" h="659" w="1937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80"/>
            <p:cNvSpPr/>
            <p:nvPr/>
          </p:nvSpPr>
          <p:spPr>
            <a:xfrm>
              <a:off x="5510716" y="4371251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80"/>
            <p:cNvSpPr/>
            <p:nvPr/>
          </p:nvSpPr>
          <p:spPr>
            <a:xfrm>
              <a:off x="5403803" y="4359756"/>
              <a:ext cx="23017" cy="30244"/>
            </a:xfrm>
            <a:custGeom>
              <a:rect b="b" l="l" r="r" t="t"/>
              <a:pathLst>
                <a:path extrusionOk="0" h="1155" w="879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80"/>
            <p:cNvSpPr/>
            <p:nvPr/>
          </p:nvSpPr>
          <p:spPr>
            <a:xfrm>
              <a:off x="5552429" y="4359756"/>
              <a:ext cx="23017" cy="30244"/>
            </a:xfrm>
            <a:custGeom>
              <a:rect b="b" l="l" r="r" t="t"/>
              <a:pathLst>
                <a:path extrusionOk="0" h="1155" w="879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5" name="Google Shape;11905;p80"/>
          <p:cNvGrpSpPr/>
          <p:nvPr/>
        </p:nvGrpSpPr>
        <p:grpSpPr>
          <a:xfrm>
            <a:off x="7606826" y="2419290"/>
            <a:ext cx="274550" cy="354728"/>
            <a:chOff x="7606826" y="2419290"/>
            <a:chExt cx="274550" cy="354728"/>
          </a:xfrm>
        </p:grpSpPr>
        <p:sp>
          <p:nvSpPr>
            <p:cNvPr id="11906" name="Google Shape;11906;p80"/>
            <p:cNvSpPr/>
            <p:nvPr/>
          </p:nvSpPr>
          <p:spPr>
            <a:xfrm>
              <a:off x="7606826" y="2619370"/>
              <a:ext cx="274550" cy="154649"/>
            </a:xfrm>
            <a:custGeom>
              <a:rect b="b" l="l" r="r" t="t"/>
              <a:pathLst>
                <a:path extrusionOk="0" h="5906" w="10485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80"/>
            <p:cNvSpPr/>
            <p:nvPr/>
          </p:nvSpPr>
          <p:spPr>
            <a:xfrm>
              <a:off x="7606826" y="2667576"/>
              <a:ext cx="274550" cy="106442"/>
            </a:xfrm>
            <a:custGeom>
              <a:rect b="b" l="l" r="r" t="t"/>
              <a:pathLst>
                <a:path extrusionOk="0" h="4065" w="10485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80"/>
            <p:cNvSpPr/>
            <p:nvPr/>
          </p:nvSpPr>
          <p:spPr>
            <a:xfrm>
              <a:off x="7703998" y="2619370"/>
              <a:ext cx="79943" cy="22886"/>
            </a:xfrm>
            <a:custGeom>
              <a:rect b="b" l="l" r="r" t="t"/>
              <a:pathLst>
                <a:path extrusionOk="0" h="874" w="3053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80"/>
            <p:cNvSpPr/>
            <p:nvPr/>
          </p:nvSpPr>
          <p:spPr>
            <a:xfrm>
              <a:off x="7647543" y="2470744"/>
              <a:ext cx="192617" cy="160147"/>
            </a:xfrm>
            <a:custGeom>
              <a:rect b="b" l="l" r="r" t="t"/>
              <a:pathLst>
                <a:path extrusionOk="0" h="6116" w="7356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80"/>
            <p:cNvSpPr/>
            <p:nvPr/>
          </p:nvSpPr>
          <p:spPr>
            <a:xfrm>
              <a:off x="7651785" y="2470744"/>
              <a:ext cx="166379" cy="160121"/>
            </a:xfrm>
            <a:custGeom>
              <a:rect b="b" l="l" r="r" t="t"/>
              <a:pathLst>
                <a:path extrusionOk="0" h="6115" w="6354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80"/>
            <p:cNvSpPr/>
            <p:nvPr/>
          </p:nvSpPr>
          <p:spPr>
            <a:xfrm>
              <a:off x="7654770" y="2419290"/>
              <a:ext cx="174156" cy="114428"/>
            </a:xfrm>
            <a:custGeom>
              <a:rect b="b" l="l" r="r" t="t"/>
              <a:pathLst>
                <a:path extrusionOk="0" h="4370" w="6651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80"/>
            <p:cNvSpPr/>
            <p:nvPr/>
          </p:nvSpPr>
          <p:spPr>
            <a:xfrm>
              <a:off x="7654770" y="2419290"/>
              <a:ext cx="71983" cy="114428"/>
            </a:xfrm>
            <a:custGeom>
              <a:rect b="b" l="l" r="r" t="t"/>
              <a:pathLst>
                <a:path extrusionOk="0" h="4370" w="2749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80"/>
            <p:cNvSpPr/>
            <p:nvPr/>
          </p:nvSpPr>
          <p:spPr>
            <a:xfrm>
              <a:off x="7703998" y="2533640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80"/>
            <p:cNvSpPr/>
            <p:nvPr/>
          </p:nvSpPr>
          <p:spPr>
            <a:xfrm>
              <a:off x="7772681" y="2533640"/>
              <a:ext cx="11260" cy="17308"/>
            </a:xfrm>
            <a:custGeom>
              <a:rect b="b" l="l" r="r" t="t"/>
              <a:pathLst>
                <a:path extrusionOk="0" h="661" w="43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80"/>
            <p:cNvSpPr/>
            <p:nvPr/>
          </p:nvSpPr>
          <p:spPr>
            <a:xfrm>
              <a:off x="7718714" y="2573598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80"/>
            <p:cNvSpPr/>
            <p:nvPr/>
          </p:nvSpPr>
          <p:spPr>
            <a:xfrm>
              <a:off x="7696483" y="2516463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80"/>
            <p:cNvSpPr/>
            <p:nvPr/>
          </p:nvSpPr>
          <p:spPr>
            <a:xfrm>
              <a:off x="7764931" y="2516463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80"/>
            <p:cNvSpPr/>
            <p:nvPr/>
          </p:nvSpPr>
          <p:spPr>
            <a:xfrm>
              <a:off x="7772681" y="2419290"/>
              <a:ext cx="68474" cy="68709"/>
            </a:xfrm>
            <a:custGeom>
              <a:rect b="b" l="l" r="r" t="t"/>
              <a:pathLst>
                <a:path extrusionOk="0" h="2624" w="2615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80"/>
            <p:cNvSpPr/>
            <p:nvPr/>
          </p:nvSpPr>
          <p:spPr>
            <a:xfrm>
              <a:off x="7749717" y="2447753"/>
              <a:ext cx="34224" cy="34512"/>
            </a:xfrm>
            <a:custGeom>
              <a:rect b="b" l="l" r="r" t="t"/>
              <a:pathLst>
                <a:path extrusionOk="0" h="1318" w="1307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80"/>
            <p:cNvSpPr/>
            <p:nvPr/>
          </p:nvSpPr>
          <p:spPr>
            <a:xfrm>
              <a:off x="7654770" y="2667576"/>
              <a:ext cx="178398" cy="77717"/>
            </a:xfrm>
            <a:custGeom>
              <a:rect b="b" l="l" r="r" t="t"/>
              <a:pathLst>
                <a:path extrusionOk="0" h="2968" w="6813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1" name="Google Shape;11921;p80"/>
          <p:cNvGrpSpPr/>
          <p:nvPr/>
        </p:nvGrpSpPr>
        <p:grpSpPr>
          <a:xfrm>
            <a:off x="7156182" y="2419290"/>
            <a:ext cx="274550" cy="354728"/>
            <a:chOff x="7156182" y="2419290"/>
            <a:chExt cx="274550" cy="354728"/>
          </a:xfrm>
        </p:grpSpPr>
        <p:sp>
          <p:nvSpPr>
            <p:cNvPr id="11922" name="Google Shape;11922;p80"/>
            <p:cNvSpPr/>
            <p:nvPr/>
          </p:nvSpPr>
          <p:spPr>
            <a:xfrm>
              <a:off x="7156182" y="2602402"/>
              <a:ext cx="274550" cy="171616"/>
            </a:xfrm>
            <a:custGeom>
              <a:rect b="b" l="l" r="r" t="t"/>
              <a:pathLst>
                <a:path extrusionOk="0" h="6554" w="10485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80"/>
            <p:cNvSpPr/>
            <p:nvPr/>
          </p:nvSpPr>
          <p:spPr>
            <a:xfrm>
              <a:off x="7156182" y="2654353"/>
              <a:ext cx="274550" cy="119665"/>
            </a:xfrm>
            <a:custGeom>
              <a:rect b="b" l="l" r="r" t="t"/>
              <a:pathLst>
                <a:path extrusionOk="0" h="4570" w="10485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80"/>
            <p:cNvSpPr/>
            <p:nvPr/>
          </p:nvSpPr>
          <p:spPr>
            <a:xfrm>
              <a:off x="7253354" y="2602402"/>
              <a:ext cx="80205" cy="28620"/>
            </a:xfrm>
            <a:custGeom>
              <a:rect b="b" l="l" r="r" t="t"/>
              <a:pathLst>
                <a:path extrusionOk="0" h="1093" w="3063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80"/>
            <p:cNvSpPr/>
            <p:nvPr/>
          </p:nvSpPr>
          <p:spPr>
            <a:xfrm>
              <a:off x="7197135" y="2487974"/>
              <a:ext cx="192381" cy="131423"/>
            </a:xfrm>
            <a:custGeom>
              <a:rect b="b" l="l" r="r" t="t"/>
              <a:pathLst>
                <a:path extrusionOk="0" h="5019" w="7347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80"/>
            <p:cNvSpPr/>
            <p:nvPr/>
          </p:nvSpPr>
          <p:spPr>
            <a:xfrm>
              <a:off x="7201141" y="2499469"/>
              <a:ext cx="155408" cy="120163"/>
            </a:xfrm>
            <a:custGeom>
              <a:rect b="b" l="l" r="r" t="t"/>
              <a:pathLst>
                <a:path extrusionOk="0" h="4589" w="5935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80"/>
            <p:cNvSpPr/>
            <p:nvPr/>
          </p:nvSpPr>
          <p:spPr>
            <a:xfrm>
              <a:off x="7253354" y="2522328"/>
              <a:ext cx="11495" cy="17125"/>
            </a:xfrm>
            <a:custGeom>
              <a:rect b="b" l="l" r="r" t="t"/>
              <a:pathLst>
                <a:path extrusionOk="0" h="654" w="439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80"/>
            <p:cNvSpPr/>
            <p:nvPr/>
          </p:nvSpPr>
          <p:spPr>
            <a:xfrm>
              <a:off x="7322038" y="252232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80"/>
            <p:cNvSpPr/>
            <p:nvPr/>
          </p:nvSpPr>
          <p:spPr>
            <a:xfrm>
              <a:off x="7197109" y="2657574"/>
              <a:ext cx="191439" cy="81750"/>
            </a:xfrm>
            <a:custGeom>
              <a:rect b="b" l="l" r="r" t="t"/>
              <a:pathLst>
                <a:path extrusionOk="0" h="3122" w="7311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80"/>
            <p:cNvSpPr/>
            <p:nvPr/>
          </p:nvSpPr>
          <p:spPr>
            <a:xfrm>
              <a:off x="7159926" y="2476478"/>
              <a:ext cx="64729" cy="11521"/>
            </a:xfrm>
            <a:custGeom>
              <a:rect b="b" l="l" r="r" t="t"/>
              <a:pathLst>
                <a:path extrusionOk="0" h="440" w="247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80"/>
            <p:cNvSpPr/>
            <p:nvPr/>
          </p:nvSpPr>
          <p:spPr>
            <a:xfrm>
              <a:off x="7285824" y="2562182"/>
              <a:ext cx="26499" cy="11495"/>
            </a:xfrm>
            <a:custGeom>
              <a:rect b="b" l="l" r="r" t="t"/>
              <a:pathLst>
                <a:path extrusionOk="0" h="439" w="1012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80"/>
            <p:cNvSpPr/>
            <p:nvPr/>
          </p:nvSpPr>
          <p:spPr>
            <a:xfrm>
              <a:off x="7220623" y="2654589"/>
              <a:ext cx="145405" cy="62242"/>
            </a:xfrm>
            <a:custGeom>
              <a:rect b="b" l="l" r="r" t="t"/>
              <a:pathLst>
                <a:path extrusionOk="0" h="2377" w="5553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80"/>
            <p:cNvSpPr/>
            <p:nvPr/>
          </p:nvSpPr>
          <p:spPr>
            <a:xfrm>
              <a:off x="7218869" y="2487974"/>
              <a:ext cx="148914" cy="22755"/>
            </a:xfrm>
            <a:custGeom>
              <a:rect b="b" l="l" r="r" t="t"/>
              <a:pathLst>
                <a:path extrusionOk="0" h="869" w="5687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80"/>
            <p:cNvSpPr/>
            <p:nvPr/>
          </p:nvSpPr>
          <p:spPr>
            <a:xfrm>
              <a:off x="7213370" y="2419290"/>
              <a:ext cx="159912" cy="68709"/>
            </a:xfrm>
            <a:custGeom>
              <a:rect b="b" l="l" r="r" t="t"/>
              <a:pathLst>
                <a:path extrusionOk="0" h="2624" w="6107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80"/>
            <p:cNvSpPr/>
            <p:nvPr/>
          </p:nvSpPr>
          <p:spPr>
            <a:xfrm>
              <a:off x="7213370" y="2419290"/>
              <a:ext cx="100210" cy="68709"/>
            </a:xfrm>
            <a:custGeom>
              <a:rect b="b" l="l" r="r" t="t"/>
              <a:pathLst>
                <a:path extrusionOk="0" h="2624" w="3827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80"/>
            <p:cNvSpPr/>
            <p:nvPr/>
          </p:nvSpPr>
          <p:spPr>
            <a:xfrm>
              <a:off x="7341781" y="2453514"/>
              <a:ext cx="23514" cy="17256"/>
            </a:xfrm>
            <a:custGeom>
              <a:rect b="b" l="l" r="r" t="t"/>
              <a:pathLst>
                <a:path extrusionOk="0" h="659" w="898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80"/>
          <p:cNvGrpSpPr/>
          <p:nvPr/>
        </p:nvGrpSpPr>
        <p:grpSpPr>
          <a:xfrm>
            <a:off x="6705276" y="2419290"/>
            <a:ext cx="274812" cy="354728"/>
            <a:chOff x="6705276" y="2419290"/>
            <a:chExt cx="274812" cy="354728"/>
          </a:xfrm>
        </p:grpSpPr>
        <p:sp>
          <p:nvSpPr>
            <p:cNvPr id="11938" name="Google Shape;11938;p80"/>
            <p:cNvSpPr/>
            <p:nvPr/>
          </p:nvSpPr>
          <p:spPr>
            <a:xfrm>
              <a:off x="6705538" y="2608136"/>
              <a:ext cx="274550" cy="165882"/>
            </a:xfrm>
            <a:custGeom>
              <a:rect b="b" l="l" r="r" t="t"/>
              <a:pathLst>
                <a:path extrusionOk="0" h="6335" w="10485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80"/>
            <p:cNvSpPr/>
            <p:nvPr/>
          </p:nvSpPr>
          <p:spPr>
            <a:xfrm>
              <a:off x="6705276" y="2651604"/>
              <a:ext cx="274812" cy="122415"/>
            </a:xfrm>
            <a:custGeom>
              <a:rect b="b" l="l" r="r" t="t"/>
              <a:pathLst>
                <a:path extrusionOk="0" h="4675" w="10495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80"/>
            <p:cNvSpPr/>
            <p:nvPr/>
          </p:nvSpPr>
          <p:spPr>
            <a:xfrm>
              <a:off x="6773959" y="2656343"/>
              <a:ext cx="137681" cy="117675"/>
            </a:xfrm>
            <a:custGeom>
              <a:rect b="b" l="l" r="r" t="t"/>
              <a:pathLst>
                <a:path extrusionOk="0" h="4494" w="5258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80"/>
            <p:cNvSpPr/>
            <p:nvPr/>
          </p:nvSpPr>
          <p:spPr>
            <a:xfrm>
              <a:off x="6780479" y="2656343"/>
              <a:ext cx="124405" cy="46321"/>
            </a:xfrm>
            <a:custGeom>
              <a:rect b="b" l="l" r="r" t="t"/>
              <a:pathLst>
                <a:path extrusionOk="0" h="1769" w="4751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80"/>
            <p:cNvSpPr/>
            <p:nvPr/>
          </p:nvSpPr>
          <p:spPr>
            <a:xfrm>
              <a:off x="6825439" y="2693814"/>
              <a:ext cx="34486" cy="80205"/>
            </a:xfrm>
            <a:custGeom>
              <a:rect b="b" l="l" r="r" t="t"/>
              <a:pathLst>
                <a:path extrusionOk="0" h="3063" w="1317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80"/>
            <p:cNvSpPr/>
            <p:nvPr/>
          </p:nvSpPr>
          <p:spPr>
            <a:xfrm>
              <a:off x="6819678" y="2665351"/>
              <a:ext cx="46007" cy="34250"/>
            </a:xfrm>
            <a:custGeom>
              <a:rect b="b" l="l" r="r" t="t"/>
              <a:pathLst>
                <a:path extrusionOk="0" h="1308" w="1757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80"/>
            <p:cNvSpPr/>
            <p:nvPr/>
          </p:nvSpPr>
          <p:spPr>
            <a:xfrm>
              <a:off x="6802710" y="2608136"/>
              <a:ext cx="79943" cy="22886"/>
            </a:xfrm>
            <a:custGeom>
              <a:rect b="b" l="l" r="r" t="t"/>
              <a:pathLst>
                <a:path extrusionOk="0" h="874" w="3053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80"/>
            <p:cNvSpPr/>
            <p:nvPr/>
          </p:nvSpPr>
          <p:spPr>
            <a:xfrm>
              <a:off x="6722768" y="2447753"/>
              <a:ext cx="62713" cy="143180"/>
            </a:xfrm>
            <a:custGeom>
              <a:rect b="b" l="l" r="r" t="t"/>
              <a:pathLst>
                <a:path extrusionOk="0" h="5468" w="2395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80"/>
            <p:cNvSpPr/>
            <p:nvPr/>
          </p:nvSpPr>
          <p:spPr>
            <a:xfrm>
              <a:off x="6900119" y="2447753"/>
              <a:ext cx="62477" cy="143180"/>
            </a:xfrm>
            <a:custGeom>
              <a:rect b="b" l="l" r="r" t="t"/>
              <a:pathLst>
                <a:path extrusionOk="0" h="5468" w="2386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80"/>
            <p:cNvSpPr/>
            <p:nvPr/>
          </p:nvSpPr>
          <p:spPr>
            <a:xfrm>
              <a:off x="6745732" y="2419290"/>
              <a:ext cx="193874" cy="200368"/>
            </a:xfrm>
            <a:custGeom>
              <a:rect b="b" l="l" r="r" t="t"/>
              <a:pathLst>
                <a:path extrusionOk="0" h="7652" w="7404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80"/>
            <p:cNvSpPr/>
            <p:nvPr/>
          </p:nvSpPr>
          <p:spPr>
            <a:xfrm>
              <a:off x="6796950" y="2516463"/>
              <a:ext cx="28515" cy="14271"/>
            </a:xfrm>
            <a:custGeom>
              <a:rect b="b" l="l" r="r" t="t"/>
              <a:pathLst>
                <a:path extrusionOk="0" h="545" w="1089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80"/>
            <p:cNvSpPr/>
            <p:nvPr/>
          </p:nvSpPr>
          <p:spPr>
            <a:xfrm>
              <a:off x="6859898" y="2516463"/>
              <a:ext cx="28515" cy="14271"/>
            </a:xfrm>
            <a:custGeom>
              <a:rect b="b" l="l" r="r" t="t"/>
              <a:pathLst>
                <a:path extrusionOk="0" h="545" w="1089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80"/>
            <p:cNvSpPr/>
            <p:nvPr/>
          </p:nvSpPr>
          <p:spPr>
            <a:xfrm>
              <a:off x="6745732" y="2419316"/>
              <a:ext cx="111443" cy="200237"/>
            </a:xfrm>
            <a:custGeom>
              <a:rect b="b" l="l" r="r" t="t"/>
              <a:pathLst>
                <a:path extrusionOk="0" h="7647" w="4256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80"/>
            <p:cNvSpPr/>
            <p:nvPr/>
          </p:nvSpPr>
          <p:spPr>
            <a:xfrm>
              <a:off x="6805434" y="2516594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80"/>
            <p:cNvSpPr/>
            <p:nvPr/>
          </p:nvSpPr>
          <p:spPr>
            <a:xfrm>
              <a:off x="6817400" y="2562103"/>
              <a:ext cx="50563" cy="17361"/>
            </a:xfrm>
            <a:custGeom>
              <a:rect b="b" l="l" r="r" t="t"/>
              <a:pathLst>
                <a:path extrusionOk="0" h="663" w="1931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80"/>
            <p:cNvSpPr/>
            <p:nvPr/>
          </p:nvSpPr>
          <p:spPr>
            <a:xfrm>
              <a:off x="6794960" y="2493734"/>
              <a:ext cx="32496" cy="11260"/>
            </a:xfrm>
            <a:custGeom>
              <a:rect b="b" l="l" r="r" t="t"/>
              <a:pathLst>
                <a:path extrusionOk="0" h="430" w="1241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80"/>
            <p:cNvSpPr/>
            <p:nvPr/>
          </p:nvSpPr>
          <p:spPr>
            <a:xfrm>
              <a:off x="6868409" y="2516594"/>
              <a:ext cx="11495" cy="17125"/>
            </a:xfrm>
            <a:custGeom>
              <a:rect b="b" l="l" r="r" t="t"/>
              <a:pathLst>
                <a:path extrusionOk="0" h="654" w="439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80"/>
            <p:cNvSpPr/>
            <p:nvPr/>
          </p:nvSpPr>
          <p:spPr>
            <a:xfrm>
              <a:off x="6857908" y="2493734"/>
              <a:ext cx="32496" cy="11260"/>
            </a:xfrm>
            <a:custGeom>
              <a:rect b="b" l="l" r="r" t="t"/>
              <a:pathLst>
                <a:path extrusionOk="0" h="430" w="1241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80"/>
            <p:cNvSpPr/>
            <p:nvPr/>
          </p:nvSpPr>
          <p:spPr>
            <a:xfrm>
              <a:off x="6754975" y="2516463"/>
              <a:ext cx="43755" cy="11521"/>
            </a:xfrm>
            <a:custGeom>
              <a:rect b="b" l="l" r="r" t="t"/>
              <a:pathLst>
                <a:path extrusionOk="0" h="440" w="1671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80"/>
            <p:cNvSpPr/>
            <p:nvPr/>
          </p:nvSpPr>
          <p:spPr>
            <a:xfrm>
              <a:off x="6886633" y="2516463"/>
              <a:ext cx="43729" cy="11521"/>
            </a:xfrm>
            <a:custGeom>
              <a:rect b="b" l="l" r="r" t="t"/>
              <a:pathLst>
                <a:path extrusionOk="0" h="440" w="167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80"/>
            <p:cNvSpPr/>
            <p:nvPr/>
          </p:nvSpPr>
          <p:spPr>
            <a:xfrm>
              <a:off x="6825675" y="2516463"/>
              <a:ext cx="34250" cy="22990"/>
            </a:xfrm>
            <a:custGeom>
              <a:rect b="b" l="l" r="r" t="t"/>
              <a:pathLst>
                <a:path extrusionOk="0" h="878" w="1308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80"/>
            <p:cNvSpPr/>
            <p:nvPr/>
          </p:nvSpPr>
          <p:spPr>
            <a:xfrm>
              <a:off x="6825439" y="2596641"/>
              <a:ext cx="34486" cy="34250"/>
            </a:xfrm>
            <a:custGeom>
              <a:rect b="b" l="l" r="r" t="t"/>
              <a:pathLst>
                <a:path extrusionOk="0" h="1308" w="1317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80"/>
            <p:cNvSpPr/>
            <p:nvPr/>
          </p:nvSpPr>
          <p:spPr>
            <a:xfrm>
              <a:off x="6783726" y="2640868"/>
              <a:ext cx="58969" cy="50380"/>
            </a:xfrm>
            <a:custGeom>
              <a:rect b="b" l="l" r="r" t="t"/>
              <a:pathLst>
                <a:path extrusionOk="0" h="1924" w="2252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80"/>
            <p:cNvSpPr/>
            <p:nvPr/>
          </p:nvSpPr>
          <p:spPr>
            <a:xfrm>
              <a:off x="6842669" y="2640868"/>
              <a:ext cx="58969" cy="50380"/>
            </a:xfrm>
            <a:custGeom>
              <a:rect b="b" l="l" r="r" t="t"/>
              <a:pathLst>
                <a:path extrusionOk="0" h="1924" w="2252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80"/>
            <p:cNvSpPr/>
            <p:nvPr/>
          </p:nvSpPr>
          <p:spPr>
            <a:xfrm>
              <a:off x="6734499" y="2625131"/>
              <a:ext cx="68238" cy="148888"/>
            </a:xfrm>
            <a:custGeom>
              <a:rect b="b" l="l" r="r" t="t"/>
              <a:pathLst>
                <a:path extrusionOk="0" h="5686" w="2606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80"/>
            <p:cNvSpPr/>
            <p:nvPr/>
          </p:nvSpPr>
          <p:spPr>
            <a:xfrm>
              <a:off x="6882627" y="2625131"/>
              <a:ext cx="68238" cy="148888"/>
            </a:xfrm>
            <a:custGeom>
              <a:rect b="b" l="l" r="r" t="t"/>
              <a:pathLst>
                <a:path extrusionOk="0" h="5686" w="2606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80"/>
            <p:cNvSpPr/>
            <p:nvPr/>
          </p:nvSpPr>
          <p:spPr>
            <a:xfrm>
              <a:off x="6785455" y="2510702"/>
              <a:ext cx="51506" cy="40246"/>
            </a:xfrm>
            <a:custGeom>
              <a:rect b="b" l="l" r="r" t="t"/>
              <a:pathLst>
                <a:path extrusionOk="0" h="1537" w="1967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80"/>
            <p:cNvSpPr/>
            <p:nvPr/>
          </p:nvSpPr>
          <p:spPr>
            <a:xfrm>
              <a:off x="6848403" y="2510702"/>
              <a:ext cx="51506" cy="40246"/>
            </a:xfrm>
            <a:custGeom>
              <a:rect b="b" l="l" r="r" t="t"/>
              <a:pathLst>
                <a:path extrusionOk="0" h="1537" w="1967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80"/>
          <p:cNvGrpSpPr/>
          <p:nvPr/>
        </p:nvGrpSpPr>
        <p:grpSpPr>
          <a:xfrm>
            <a:off x="4902936" y="2419290"/>
            <a:ext cx="274576" cy="354728"/>
            <a:chOff x="4902936" y="2419290"/>
            <a:chExt cx="274576" cy="354728"/>
          </a:xfrm>
        </p:grpSpPr>
        <p:sp>
          <p:nvSpPr>
            <p:cNvPr id="11967" name="Google Shape;11967;p80"/>
            <p:cNvSpPr/>
            <p:nvPr/>
          </p:nvSpPr>
          <p:spPr>
            <a:xfrm>
              <a:off x="4943418" y="2419290"/>
              <a:ext cx="193376" cy="131658"/>
            </a:xfrm>
            <a:custGeom>
              <a:rect b="b" l="l" r="r" t="t"/>
              <a:pathLst>
                <a:path extrusionOk="0" h="5028" w="7385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80"/>
            <p:cNvSpPr/>
            <p:nvPr/>
          </p:nvSpPr>
          <p:spPr>
            <a:xfrm>
              <a:off x="4902936" y="2613871"/>
              <a:ext cx="274576" cy="160147"/>
            </a:xfrm>
            <a:custGeom>
              <a:rect b="b" l="l" r="r" t="t"/>
              <a:pathLst>
                <a:path extrusionOk="0" h="6116" w="10486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80"/>
            <p:cNvSpPr/>
            <p:nvPr/>
          </p:nvSpPr>
          <p:spPr>
            <a:xfrm>
              <a:off x="4902936" y="2657338"/>
              <a:ext cx="274576" cy="116680"/>
            </a:xfrm>
            <a:custGeom>
              <a:rect b="b" l="l" r="r" t="t"/>
              <a:pathLst>
                <a:path extrusionOk="0" h="4456" w="10486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80"/>
            <p:cNvSpPr/>
            <p:nvPr/>
          </p:nvSpPr>
          <p:spPr>
            <a:xfrm>
              <a:off x="4971384" y="2662104"/>
              <a:ext cx="137681" cy="111915"/>
            </a:xfrm>
            <a:custGeom>
              <a:rect b="b" l="l" r="r" t="t"/>
              <a:pathLst>
                <a:path extrusionOk="0" h="4274" w="5258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80"/>
            <p:cNvSpPr/>
            <p:nvPr/>
          </p:nvSpPr>
          <p:spPr>
            <a:xfrm>
              <a:off x="4977878" y="2662104"/>
              <a:ext cx="124431" cy="46217"/>
            </a:xfrm>
            <a:custGeom>
              <a:rect b="b" l="l" r="r" t="t"/>
              <a:pathLst>
                <a:path extrusionOk="0" h="1765" w="4752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80"/>
            <p:cNvSpPr/>
            <p:nvPr/>
          </p:nvSpPr>
          <p:spPr>
            <a:xfrm>
              <a:off x="5022837" y="2699574"/>
              <a:ext cx="34512" cy="74444"/>
            </a:xfrm>
            <a:custGeom>
              <a:rect b="b" l="l" r="r" t="t"/>
              <a:pathLst>
                <a:path extrusionOk="0" h="2843" w="1318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80"/>
            <p:cNvSpPr/>
            <p:nvPr/>
          </p:nvSpPr>
          <p:spPr>
            <a:xfrm>
              <a:off x="5017103" y="2670823"/>
              <a:ext cx="45745" cy="34512"/>
            </a:xfrm>
            <a:custGeom>
              <a:rect b="b" l="l" r="r" t="t"/>
              <a:pathLst>
                <a:path extrusionOk="0" h="1318" w="1747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80"/>
            <p:cNvSpPr/>
            <p:nvPr/>
          </p:nvSpPr>
          <p:spPr>
            <a:xfrm>
              <a:off x="5000109" y="2613635"/>
              <a:ext cx="79969" cy="22938"/>
            </a:xfrm>
            <a:custGeom>
              <a:rect b="b" l="l" r="r" t="t"/>
              <a:pathLst>
                <a:path extrusionOk="0" h="876" w="3054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80"/>
            <p:cNvSpPr/>
            <p:nvPr/>
          </p:nvSpPr>
          <p:spPr>
            <a:xfrm>
              <a:off x="4981125" y="2646602"/>
              <a:ext cx="58995" cy="50301"/>
            </a:xfrm>
            <a:custGeom>
              <a:rect b="b" l="l" r="r" t="t"/>
              <a:pathLst>
                <a:path extrusionOk="0" h="1921" w="2253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80"/>
            <p:cNvSpPr/>
            <p:nvPr/>
          </p:nvSpPr>
          <p:spPr>
            <a:xfrm>
              <a:off x="5040093" y="2646602"/>
              <a:ext cx="58969" cy="50301"/>
            </a:xfrm>
            <a:custGeom>
              <a:rect b="b" l="l" r="r" t="t"/>
              <a:pathLst>
                <a:path extrusionOk="0" h="1921" w="2252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80"/>
            <p:cNvSpPr/>
            <p:nvPr/>
          </p:nvSpPr>
          <p:spPr>
            <a:xfrm>
              <a:off x="4931923" y="2630865"/>
              <a:ext cx="68212" cy="143153"/>
            </a:xfrm>
            <a:custGeom>
              <a:rect b="b" l="l" r="r" t="t"/>
              <a:pathLst>
                <a:path extrusionOk="0" h="5467" w="2605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80"/>
            <p:cNvSpPr/>
            <p:nvPr/>
          </p:nvSpPr>
          <p:spPr>
            <a:xfrm>
              <a:off x="5080052" y="2630865"/>
              <a:ext cx="68212" cy="143153"/>
            </a:xfrm>
            <a:custGeom>
              <a:rect b="b" l="l" r="r" t="t"/>
              <a:pathLst>
                <a:path extrusionOk="0" h="5467" w="2605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80"/>
            <p:cNvSpPr/>
            <p:nvPr/>
          </p:nvSpPr>
          <p:spPr>
            <a:xfrm>
              <a:off x="4946403" y="2476478"/>
              <a:ext cx="187144" cy="148678"/>
            </a:xfrm>
            <a:custGeom>
              <a:rect b="b" l="l" r="r" t="t"/>
              <a:pathLst>
                <a:path extrusionOk="0" h="5678" w="7147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80"/>
            <p:cNvSpPr/>
            <p:nvPr/>
          </p:nvSpPr>
          <p:spPr>
            <a:xfrm>
              <a:off x="4946665" y="2476478"/>
              <a:ext cx="127678" cy="148652"/>
            </a:xfrm>
            <a:custGeom>
              <a:rect b="b" l="l" r="r" t="t"/>
              <a:pathLst>
                <a:path extrusionOk="0" h="5677" w="4876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80"/>
            <p:cNvSpPr/>
            <p:nvPr/>
          </p:nvSpPr>
          <p:spPr>
            <a:xfrm>
              <a:off x="5005608" y="2419290"/>
              <a:ext cx="119430" cy="45981"/>
            </a:xfrm>
            <a:custGeom>
              <a:rect b="b" l="l" r="r" t="t"/>
              <a:pathLst>
                <a:path extrusionOk="0" h="1756" w="4561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80"/>
            <p:cNvSpPr/>
            <p:nvPr/>
          </p:nvSpPr>
          <p:spPr>
            <a:xfrm>
              <a:off x="5000109" y="2527879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80"/>
            <p:cNvSpPr/>
            <p:nvPr/>
          </p:nvSpPr>
          <p:spPr>
            <a:xfrm>
              <a:off x="5068818" y="2527879"/>
              <a:ext cx="11260" cy="17334"/>
            </a:xfrm>
            <a:custGeom>
              <a:rect b="b" l="l" r="r" t="t"/>
              <a:pathLst>
                <a:path extrusionOk="0" h="662" w="43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80"/>
            <p:cNvSpPr/>
            <p:nvPr/>
          </p:nvSpPr>
          <p:spPr>
            <a:xfrm>
              <a:off x="5014825" y="2567864"/>
              <a:ext cx="50537" cy="17334"/>
            </a:xfrm>
            <a:custGeom>
              <a:rect b="b" l="l" r="r" t="t"/>
              <a:pathLst>
                <a:path extrusionOk="0" h="662" w="193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80"/>
            <p:cNvSpPr/>
            <p:nvPr/>
          </p:nvSpPr>
          <p:spPr>
            <a:xfrm>
              <a:off x="4992384" y="2510702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80"/>
            <p:cNvSpPr/>
            <p:nvPr/>
          </p:nvSpPr>
          <p:spPr>
            <a:xfrm>
              <a:off x="5061068" y="2510702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7" name="Google Shape;11987;p80"/>
          <p:cNvGrpSpPr/>
          <p:nvPr/>
        </p:nvGrpSpPr>
        <p:grpSpPr>
          <a:xfrm>
            <a:off x="7608056" y="3345794"/>
            <a:ext cx="270334" cy="354754"/>
            <a:chOff x="7608056" y="3345794"/>
            <a:chExt cx="270334" cy="354754"/>
          </a:xfrm>
        </p:grpSpPr>
        <p:sp>
          <p:nvSpPr>
            <p:cNvPr id="11988" name="Google Shape;11988;p80"/>
            <p:cNvSpPr/>
            <p:nvPr/>
          </p:nvSpPr>
          <p:spPr>
            <a:xfrm>
              <a:off x="7636284" y="3351293"/>
              <a:ext cx="213879" cy="276068"/>
            </a:xfrm>
            <a:custGeom>
              <a:rect b="b" l="l" r="r" t="t"/>
              <a:pathLst>
                <a:path extrusionOk="0" h="10543" w="8168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80"/>
            <p:cNvSpPr/>
            <p:nvPr/>
          </p:nvSpPr>
          <p:spPr>
            <a:xfrm>
              <a:off x="7608056" y="3548387"/>
              <a:ext cx="270334" cy="151925"/>
            </a:xfrm>
            <a:custGeom>
              <a:rect b="b" l="l" r="r" t="t"/>
              <a:pathLst>
                <a:path extrusionOk="0" h="5802" w="10324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80"/>
            <p:cNvSpPr/>
            <p:nvPr/>
          </p:nvSpPr>
          <p:spPr>
            <a:xfrm>
              <a:off x="7608056" y="3590100"/>
              <a:ext cx="270334" cy="110213"/>
            </a:xfrm>
            <a:custGeom>
              <a:rect b="b" l="l" r="r" t="t"/>
              <a:pathLst>
                <a:path extrusionOk="0" h="4209" w="10324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80"/>
            <p:cNvSpPr/>
            <p:nvPr/>
          </p:nvSpPr>
          <p:spPr>
            <a:xfrm>
              <a:off x="7703736" y="3548387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80"/>
            <p:cNvSpPr/>
            <p:nvPr/>
          </p:nvSpPr>
          <p:spPr>
            <a:xfrm>
              <a:off x="7649795" y="3402013"/>
              <a:ext cx="187118" cy="157634"/>
            </a:xfrm>
            <a:custGeom>
              <a:rect b="b" l="l" r="r" t="t"/>
              <a:pathLst>
                <a:path extrusionOk="0" h="6020" w="7146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80"/>
            <p:cNvSpPr/>
            <p:nvPr/>
          </p:nvSpPr>
          <p:spPr>
            <a:xfrm>
              <a:off x="7652283" y="3402013"/>
              <a:ext cx="164154" cy="157581"/>
            </a:xfrm>
            <a:custGeom>
              <a:rect b="b" l="l" r="r" t="t"/>
              <a:pathLst>
                <a:path extrusionOk="0" h="6018" w="6269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80"/>
            <p:cNvSpPr/>
            <p:nvPr/>
          </p:nvSpPr>
          <p:spPr>
            <a:xfrm>
              <a:off x="7703736" y="3464386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80"/>
            <p:cNvSpPr/>
            <p:nvPr/>
          </p:nvSpPr>
          <p:spPr>
            <a:xfrm>
              <a:off x="7771425" y="3464386"/>
              <a:ext cx="11286" cy="17073"/>
            </a:xfrm>
            <a:custGeom>
              <a:rect b="b" l="l" r="r" t="t"/>
              <a:pathLst>
                <a:path extrusionOk="0" h="652" w="431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80"/>
            <p:cNvSpPr/>
            <p:nvPr/>
          </p:nvSpPr>
          <p:spPr>
            <a:xfrm>
              <a:off x="7696247" y="3446973"/>
              <a:ext cx="26264" cy="11521"/>
            </a:xfrm>
            <a:custGeom>
              <a:rect b="b" l="l" r="r" t="t"/>
              <a:pathLst>
                <a:path extrusionOk="0" h="440" w="1003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80"/>
            <p:cNvSpPr/>
            <p:nvPr/>
          </p:nvSpPr>
          <p:spPr>
            <a:xfrm>
              <a:off x="7763936" y="3446973"/>
              <a:ext cx="26264" cy="11521"/>
            </a:xfrm>
            <a:custGeom>
              <a:rect b="b" l="l" r="r" t="t"/>
              <a:pathLst>
                <a:path extrusionOk="0" h="440" w="100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80"/>
            <p:cNvSpPr/>
            <p:nvPr/>
          </p:nvSpPr>
          <p:spPr>
            <a:xfrm>
              <a:off x="7718243" y="3503218"/>
              <a:ext cx="49961" cy="16994"/>
            </a:xfrm>
            <a:custGeom>
              <a:rect b="b" l="l" r="r" t="t"/>
              <a:pathLst>
                <a:path extrusionOk="0" h="649" w="1908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80"/>
            <p:cNvSpPr/>
            <p:nvPr/>
          </p:nvSpPr>
          <p:spPr>
            <a:xfrm>
              <a:off x="7658777" y="3402013"/>
              <a:ext cx="22519" cy="64729"/>
            </a:xfrm>
            <a:custGeom>
              <a:rect b="b" l="l" r="r" t="t"/>
              <a:pathLst>
                <a:path extrusionOk="0" h="2472" w="86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80"/>
            <p:cNvSpPr/>
            <p:nvPr/>
          </p:nvSpPr>
          <p:spPr>
            <a:xfrm>
              <a:off x="7805151" y="3402013"/>
              <a:ext cx="22519" cy="64729"/>
            </a:xfrm>
            <a:custGeom>
              <a:rect b="b" l="l" r="r" t="t"/>
              <a:pathLst>
                <a:path extrusionOk="0" h="2472" w="86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80"/>
            <p:cNvSpPr/>
            <p:nvPr/>
          </p:nvSpPr>
          <p:spPr>
            <a:xfrm>
              <a:off x="7652021" y="3351345"/>
              <a:ext cx="183635" cy="101388"/>
            </a:xfrm>
            <a:custGeom>
              <a:rect b="b" l="l" r="r" t="t"/>
              <a:pathLst>
                <a:path extrusionOk="0" h="3872" w="7013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80"/>
            <p:cNvSpPr/>
            <p:nvPr/>
          </p:nvSpPr>
          <p:spPr>
            <a:xfrm>
              <a:off x="7652021" y="3351293"/>
              <a:ext cx="183635" cy="84970"/>
            </a:xfrm>
            <a:custGeom>
              <a:rect b="b" l="l" r="r" t="t"/>
              <a:pathLst>
                <a:path extrusionOk="0" h="3245" w="7013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80"/>
            <p:cNvSpPr/>
            <p:nvPr/>
          </p:nvSpPr>
          <p:spPr>
            <a:xfrm>
              <a:off x="7630549" y="3345794"/>
              <a:ext cx="225086" cy="354493"/>
            </a:xfrm>
            <a:custGeom>
              <a:rect b="b" l="l" r="r" t="t"/>
              <a:pathLst>
                <a:path extrusionOk="0" h="13538" w="8596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80"/>
            <p:cNvSpPr/>
            <p:nvPr/>
          </p:nvSpPr>
          <p:spPr>
            <a:xfrm>
              <a:off x="7731964" y="3627335"/>
              <a:ext cx="22519" cy="33752"/>
            </a:xfrm>
            <a:custGeom>
              <a:rect b="b" l="l" r="r" t="t"/>
              <a:pathLst>
                <a:path extrusionOk="0" h="1289" w="86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80"/>
            <p:cNvSpPr/>
            <p:nvPr/>
          </p:nvSpPr>
          <p:spPr>
            <a:xfrm>
              <a:off x="7611565" y="3617333"/>
              <a:ext cx="52972" cy="83216"/>
            </a:xfrm>
            <a:custGeom>
              <a:rect b="b" l="l" r="r" t="t"/>
              <a:pathLst>
                <a:path extrusionOk="0" h="3178" w="2023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80"/>
            <p:cNvSpPr/>
            <p:nvPr/>
          </p:nvSpPr>
          <p:spPr>
            <a:xfrm>
              <a:off x="7821909" y="3617333"/>
              <a:ext cx="52972" cy="82954"/>
            </a:xfrm>
            <a:custGeom>
              <a:rect b="b" l="l" r="r" t="t"/>
              <a:pathLst>
                <a:path extrusionOk="0" h="3168" w="2023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80"/>
          <p:cNvGrpSpPr/>
          <p:nvPr/>
        </p:nvGrpSpPr>
        <p:grpSpPr>
          <a:xfrm>
            <a:off x="6712765" y="4268082"/>
            <a:ext cx="263316" cy="354728"/>
            <a:chOff x="6712765" y="4268082"/>
            <a:chExt cx="263316" cy="354728"/>
          </a:xfrm>
        </p:grpSpPr>
        <p:sp>
          <p:nvSpPr>
            <p:cNvPr id="12008" name="Google Shape;12008;p80"/>
            <p:cNvSpPr/>
            <p:nvPr/>
          </p:nvSpPr>
          <p:spPr>
            <a:xfrm>
              <a:off x="6907372" y="4411209"/>
              <a:ext cx="36004" cy="131658"/>
            </a:xfrm>
            <a:custGeom>
              <a:rect b="b" l="l" r="r" t="t"/>
              <a:pathLst>
                <a:path extrusionOk="0" h="5028" w="1375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80"/>
            <p:cNvSpPr/>
            <p:nvPr/>
          </p:nvSpPr>
          <p:spPr>
            <a:xfrm>
              <a:off x="6745496" y="4411209"/>
              <a:ext cx="36240" cy="131658"/>
            </a:xfrm>
            <a:custGeom>
              <a:rect b="b" l="l" r="r" t="t"/>
              <a:pathLst>
                <a:path extrusionOk="0" h="5028" w="1384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80"/>
            <p:cNvSpPr/>
            <p:nvPr/>
          </p:nvSpPr>
          <p:spPr>
            <a:xfrm>
              <a:off x="6752985" y="4268082"/>
              <a:ext cx="183138" cy="134669"/>
            </a:xfrm>
            <a:custGeom>
              <a:rect b="b" l="l" r="r" t="t"/>
              <a:pathLst>
                <a:path extrusionOk="0" h="5143" w="6994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80"/>
            <p:cNvSpPr/>
            <p:nvPr/>
          </p:nvSpPr>
          <p:spPr>
            <a:xfrm>
              <a:off x="6712765" y="4456928"/>
              <a:ext cx="263316" cy="165882"/>
            </a:xfrm>
            <a:custGeom>
              <a:rect b="b" l="l" r="r" t="t"/>
              <a:pathLst>
                <a:path extrusionOk="0" h="6335" w="10056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80"/>
            <p:cNvSpPr/>
            <p:nvPr/>
          </p:nvSpPr>
          <p:spPr>
            <a:xfrm>
              <a:off x="6713027" y="4529854"/>
              <a:ext cx="263055" cy="92957"/>
            </a:xfrm>
            <a:custGeom>
              <a:rect b="b" l="l" r="r" t="t"/>
              <a:pathLst>
                <a:path extrusionOk="0" h="3550" w="10046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80"/>
            <p:cNvSpPr/>
            <p:nvPr/>
          </p:nvSpPr>
          <p:spPr>
            <a:xfrm>
              <a:off x="6810199" y="4468424"/>
              <a:ext cx="68709" cy="28620"/>
            </a:xfrm>
            <a:custGeom>
              <a:rect b="b" l="l" r="r" t="t"/>
              <a:pathLst>
                <a:path extrusionOk="0" h="1093" w="2624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80"/>
            <p:cNvSpPr/>
            <p:nvPr/>
          </p:nvSpPr>
          <p:spPr>
            <a:xfrm>
              <a:off x="6752226" y="4336399"/>
              <a:ext cx="184630" cy="149019"/>
            </a:xfrm>
            <a:custGeom>
              <a:rect b="b" l="l" r="r" t="t"/>
              <a:pathLst>
                <a:path extrusionOk="0" h="5691" w="7051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80"/>
            <p:cNvSpPr/>
            <p:nvPr/>
          </p:nvSpPr>
          <p:spPr>
            <a:xfrm>
              <a:off x="6752226" y="4336451"/>
              <a:ext cx="169417" cy="149202"/>
            </a:xfrm>
            <a:custGeom>
              <a:rect b="b" l="l" r="r" t="t"/>
              <a:pathLst>
                <a:path extrusionOk="0" h="5698" w="647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80"/>
            <p:cNvSpPr/>
            <p:nvPr/>
          </p:nvSpPr>
          <p:spPr>
            <a:xfrm>
              <a:off x="6804439" y="4388847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80"/>
            <p:cNvSpPr/>
            <p:nvPr/>
          </p:nvSpPr>
          <p:spPr>
            <a:xfrm>
              <a:off x="6873148" y="4388847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80"/>
            <p:cNvSpPr/>
            <p:nvPr/>
          </p:nvSpPr>
          <p:spPr>
            <a:xfrm>
              <a:off x="6878883" y="4496887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80"/>
            <p:cNvSpPr/>
            <p:nvPr/>
          </p:nvSpPr>
          <p:spPr>
            <a:xfrm>
              <a:off x="6810199" y="4496887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80"/>
            <p:cNvSpPr/>
            <p:nvPr/>
          </p:nvSpPr>
          <p:spPr>
            <a:xfrm>
              <a:off x="6841909" y="4269810"/>
              <a:ext cx="94214" cy="101467"/>
            </a:xfrm>
            <a:custGeom>
              <a:rect b="b" l="l" r="r" t="t"/>
              <a:pathLst>
                <a:path extrusionOk="0" h="3875" w="3598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80"/>
            <p:cNvSpPr/>
            <p:nvPr/>
          </p:nvSpPr>
          <p:spPr>
            <a:xfrm>
              <a:off x="6818683" y="4426187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80"/>
            <p:cNvSpPr/>
            <p:nvPr/>
          </p:nvSpPr>
          <p:spPr>
            <a:xfrm>
              <a:off x="6754242" y="4529854"/>
              <a:ext cx="180624" cy="87222"/>
            </a:xfrm>
            <a:custGeom>
              <a:rect b="b" l="l" r="r" t="t"/>
              <a:pathLst>
                <a:path extrusionOk="0" h="3331" w="6898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80"/>
            <p:cNvSpPr/>
            <p:nvPr/>
          </p:nvSpPr>
          <p:spPr>
            <a:xfrm>
              <a:off x="6764978" y="4525874"/>
              <a:ext cx="158891" cy="79707"/>
            </a:xfrm>
            <a:custGeom>
              <a:rect b="b" l="l" r="r" t="t"/>
              <a:pathLst>
                <a:path extrusionOk="0" h="3044" w="6068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4" name="Google Shape;12024;p80"/>
          <p:cNvGrpSpPr/>
          <p:nvPr/>
        </p:nvGrpSpPr>
        <p:grpSpPr>
          <a:xfrm>
            <a:off x="5359341" y="2419159"/>
            <a:ext cx="262819" cy="354859"/>
            <a:chOff x="5359341" y="2419159"/>
            <a:chExt cx="262819" cy="354859"/>
          </a:xfrm>
        </p:grpSpPr>
        <p:sp>
          <p:nvSpPr>
            <p:cNvPr id="12025" name="Google Shape;12025;p80"/>
            <p:cNvSpPr/>
            <p:nvPr/>
          </p:nvSpPr>
          <p:spPr>
            <a:xfrm>
              <a:off x="5359341" y="2636364"/>
              <a:ext cx="262819" cy="137655"/>
            </a:xfrm>
            <a:custGeom>
              <a:rect b="b" l="l" r="r" t="t"/>
              <a:pathLst>
                <a:path extrusionOk="0" h="5257" w="10037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80"/>
            <p:cNvSpPr/>
            <p:nvPr/>
          </p:nvSpPr>
          <p:spPr>
            <a:xfrm>
              <a:off x="5400556" y="2636364"/>
              <a:ext cx="180388" cy="102698"/>
            </a:xfrm>
            <a:custGeom>
              <a:rect b="b" l="l" r="r" t="t"/>
              <a:pathLst>
                <a:path extrusionOk="0" h="3922" w="6889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80"/>
            <p:cNvSpPr/>
            <p:nvPr/>
          </p:nvSpPr>
          <p:spPr>
            <a:xfrm>
              <a:off x="5359341" y="2636364"/>
              <a:ext cx="131423" cy="137655"/>
            </a:xfrm>
            <a:custGeom>
              <a:rect b="b" l="l" r="r" t="t"/>
              <a:pathLst>
                <a:path extrusionOk="0" h="5257" w="5019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80"/>
            <p:cNvSpPr/>
            <p:nvPr/>
          </p:nvSpPr>
          <p:spPr>
            <a:xfrm>
              <a:off x="5400556" y="2636364"/>
              <a:ext cx="90207" cy="102698"/>
            </a:xfrm>
            <a:custGeom>
              <a:rect b="b" l="l" r="r" t="t"/>
              <a:pathLst>
                <a:path extrusionOk="0" h="3922" w="3445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80"/>
            <p:cNvSpPr/>
            <p:nvPr/>
          </p:nvSpPr>
          <p:spPr>
            <a:xfrm>
              <a:off x="5411056" y="2636364"/>
              <a:ext cx="159388" cy="91464"/>
            </a:xfrm>
            <a:custGeom>
              <a:rect b="b" l="l" r="r" t="t"/>
              <a:pathLst>
                <a:path extrusionOk="0" h="3493" w="6087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80"/>
            <p:cNvSpPr/>
            <p:nvPr/>
          </p:nvSpPr>
          <p:spPr>
            <a:xfrm>
              <a:off x="5456513" y="2619134"/>
              <a:ext cx="68709" cy="62975"/>
            </a:xfrm>
            <a:custGeom>
              <a:rect b="b" l="l" r="r" t="t"/>
              <a:pathLst>
                <a:path extrusionOk="0" h="2405" w="2624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80"/>
            <p:cNvSpPr/>
            <p:nvPr/>
          </p:nvSpPr>
          <p:spPr>
            <a:xfrm>
              <a:off x="5456513" y="2619134"/>
              <a:ext cx="68709" cy="28620"/>
            </a:xfrm>
            <a:custGeom>
              <a:rect b="b" l="l" r="r" t="t"/>
              <a:pathLst>
                <a:path extrusionOk="0" h="1093" w="2624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80"/>
            <p:cNvSpPr/>
            <p:nvPr/>
          </p:nvSpPr>
          <p:spPr>
            <a:xfrm>
              <a:off x="5360833" y="2482082"/>
              <a:ext cx="92957" cy="131711"/>
            </a:xfrm>
            <a:custGeom>
              <a:rect b="b" l="l" r="r" t="t"/>
              <a:pathLst>
                <a:path extrusionOk="0" h="5030" w="355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80"/>
            <p:cNvSpPr/>
            <p:nvPr/>
          </p:nvSpPr>
          <p:spPr>
            <a:xfrm>
              <a:off x="5527946" y="2482082"/>
              <a:ext cx="92957" cy="131711"/>
            </a:xfrm>
            <a:custGeom>
              <a:rect b="b" l="l" r="r" t="t"/>
              <a:pathLst>
                <a:path extrusionOk="0" h="5030" w="355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80"/>
            <p:cNvSpPr/>
            <p:nvPr/>
          </p:nvSpPr>
          <p:spPr>
            <a:xfrm>
              <a:off x="5394560" y="2442019"/>
              <a:ext cx="192381" cy="194109"/>
            </a:xfrm>
            <a:custGeom>
              <a:rect b="b" l="l" r="r" t="t"/>
              <a:pathLst>
                <a:path extrusionOk="0" h="7413" w="7347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80"/>
            <p:cNvSpPr/>
            <p:nvPr/>
          </p:nvSpPr>
          <p:spPr>
            <a:xfrm>
              <a:off x="5394560" y="2462757"/>
              <a:ext cx="107699" cy="173397"/>
            </a:xfrm>
            <a:custGeom>
              <a:rect b="b" l="l" r="r" t="t"/>
              <a:pathLst>
                <a:path extrusionOk="0" h="6622" w="4113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80"/>
            <p:cNvSpPr/>
            <p:nvPr/>
          </p:nvSpPr>
          <p:spPr>
            <a:xfrm>
              <a:off x="5450753" y="252832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80"/>
            <p:cNvSpPr/>
            <p:nvPr/>
          </p:nvSpPr>
          <p:spPr>
            <a:xfrm>
              <a:off x="5519200" y="252832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80"/>
            <p:cNvSpPr/>
            <p:nvPr/>
          </p:nvSpPr>
          <p:spPr>
            <a:xfrm>
              <a:off x="5462248" y="2573415"/>
              <a:ext cx="56979" cy="28489"/>
            </a:xfrm>
            <a:custGeom>
              <a:rect b="b" l="l" r="r" t="t"/>
              <a:pathLst>
                <a:path extrusionOk="0" h="1088" w="2176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80"/>
            <p:cNvSpPr/>
            <p:nvPr/>
          </p:nvSpPr>
          <p:spPr>
            <a:xfrm>
              <a:off x="5442766" y="2504680"/>
              <a:ext cx="28201" cy="17544"/>
            </a:xfrm>
            <a:custGeom>
              <a:rect b="b" l="l" r="r" t="t"/>
              <a:pathLst>
                <a:path extrusionOk="0" h="670" w="1077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80"/>
            <p:cNvSpPr/>
            <p:nvPr/>
          </p:nvSpPr>
          <p:spPr>
            <a:xfrm>
              <a:off x="5511057" y="2504889"/>
              <a:ext cx="27651" cy="17334"/>
            </a:xfrm>
            <a:custGeom>
              <a:rect b="b" l="l" r="r" t="t"/>
              <a:pathLst>
                <a:path extrusionOk="0" h="662" w="1056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80"/>
            <p:cNvSpPr/>
            <p:nvPr/>
          </p:nvSpPr>
          <p:spPr>
            <a:xfrm>
              <a:off x="5470758" y="2536442"/>
              <a:ext cx="39984" cy="39984"/>
            </a:xfrm>
            <a:custGeom>
              <a:rect b="b" l="l" r="r" t="t"/>
              <a:pathLst>
                <a:path extrusionOk="0" h="1527" w="1527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80"/>
            <p:cNvSpPr/>
            <p:nvPr/>
          </p:nvSpPr>
          <p:spPr>
            <a:xfrm>
              <a:off x="5466987" y="2538694"/>
              <a:ext cx="41503" cy="37549"/>
            </a:xfrm>
            <a:custGeom>
              <a:rect b="b" l="l" r="r" t="t"/>
              <a:pathLst>
                <a:path extrusionOk="0" h="1434" w="1585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80"/>
            <p:cNvSpPr/>
            <p:nvPr/>
          </p:nvSpPr>
          <p:spPr>
            <a:xfrm>
              <a:off x="5405060" y="2430655"/>
              <a:ext cx="171616" cy="100079"/>
            </a:xfrm>
            <a:custGeom>
              <a:rect b="b" l="l" r="r" t="t"/>
              <a:pathLst>
                <a:path extrusionOk="0" h="3822" w="6554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80"/>
            <p:cNvSpPr/>
            <p:nvPr/>
          </p:nvSpPr>
          <p:spPr>
            <a:xfrm>
              <a:off x="5456749" y="2419159"/>
              <a:ext cx="119692" cy="91307"/>
            </a:xfrm>
            <a:custGeom>
              <a:rect b="b" l="l" r="r" t="t"/>
              <a:pathLst>
                <a:path extrusionOk="0" h="3487" w="4571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80"/>
            <p:cNvSpPr/>
            <p:nvPr/>
          </p:nvSpPr>
          <p:spPr>
            <a:xfrm>
              <a:off x="5410794" y="2646864"/>
              <a:ext cx="159650" cy="81697"/>
            </a:xfrm>
            <a:custGeom>
              <a:rect b="b" l="l" r="r" t="t"/>
              <a:pathLst>
                <a:path extrusionOk="0" h="3120" w="6097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6" name="Google Shape;12046;p80"/>
          <p:cNvGrpSpPr/>
          <p:nvPr/>
        </p:nvGrpSpPr>
        <p:grpSpPr>
          <a:xfrm>
            <a:off x="6709282" y="3790206"/>
            <a:ext cx="263316" cy="354493"/>
            <a:chOff x="6709282" y="3790206"/>
            <a:chExt cx="263316" cy="354493"/>
          </a:xfrm>
        </p:grpSpPr>
        <p:sp>
          <p:nvSpPr>
            <p:cNvPr id="12047" name="Google Shape;12047;p80"/>
            <p:cNvSpPr/>
            <p:nvPr/>
          </p:nvSpPr>
          <p:spPr>
            <a:xfrm>
              <a:off x="6743742" y="3790206"/>
              <a:ext cx="194371" cy="256822"/>
            </a:xfrm>
            <a:custGeom>
              <a:rect b="b" l="l" r="r" t="t"/>
              <a:pathLst>
                <a:path extrusionOk="0" h="9808" w="7423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80"/>
            <p:cNvSpPr/>
            <p:nvPr/>
          </p:nvSpPr>
          <p:spPr>
            <a:xfrm>
              <a:off x="6743742" y="3790206"/>
              <a:ext cx="97199" cy="256822"/>
            </a:xfrm>
            <a:custGeom>
              <a:rect b="b" l="l" r="r" t="t"/>
              <a:pathLst>
                <a:path extrusionOk="0" h="9808" w="3712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80"/>
            <p:cNvSpPr/>
            <p:nvPr/>
          </p:nvSpPr>
          <p:spPr>
            <a:xfrm>
              <a:off x="6709282" y="3990286"/>
              <a:ext cx="263316" cy="154413"/>
            </a:xfrm>
            <a:custGeom>
              <a:rect b="b" l="l" r="r" t="t"/>
              <a:pathLst>
                <a:path extrusionOk="0" h="5897" w="10056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80"/>
            <p:cNvSpPr/>
            <p:nvPr/>
          </p:nvSpPr>
          <p:spPr>
            <a:xfrm>
              <a:off x="6709518" y="4050747"/>
              <a:ext cx="263081" cy="93952"/>
            </a:xfrm>
            <a:custGeom>
              <a:rect b="b" l="l" r="r" t="t"/>
              <a:pathLst>
                <a:path extrusionOk="0" h="3588" w="10047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80"/>
            <p:cNvSpPr/>
            <p:nvPr/>
          </p:nvSpPr>
          <p:spPr>
            <a:xfrm>
              <a:off x="6760238" y="4050747"/>
              <a:ext cx="161902" cy="65463"/>
            </a:xfrm>
            <a:custGeom>
              <a:rect b="b" l="l" r="r" t="t"/>
              <a:pathLst>
                <a:path extrusionOk="0" h="2500" w="6183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80"/>
            <p:cNvSpPr/>
            <p:nvPr/>
          </p:nvSpPr>
          <p:spPr>
            <a:xfrm>
              <a:off x="6712267" y="4077220"/>
              <a:ext cx="48730" cy="67479"/>
            </a:xfrm>
            <a:custGeom>
              <a:rect b="b" l="l" r="r" t="t"/>
              <a:pathLst>
                <a:path extrusionOk="0" h="2577" w="1861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80"/>
            <p:cNvSpPr/>
            <p:nvPr/>
          </p:nvSpPr>
          <p:spPr>
            <a:xfrm>
              <a:off x="6806691" y="3990286"/>
              <a:ext cx="68736" cy="28515"/>
            </a:xfrm>
            <a:custGeom>
              <a:rect b="b" l="l" r="r" t="t"/>
              <a:pathLst>
                <a:path extrusionOk="0" h="1089" w="2625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80"/>
            <p:cNvSpPr/>
            <p:nvPr/>
          </p:nvSpPr>
          <p:spPr>
            <a:xfrm>
              <a:off x="6748743" y="3858889"/>
              <a:ext cx="184369" cy="148652"/>
            </a:xfrm>
            <a:custGeom>
              <a:rect b="b" l="l" r="r" t="t"/>
              <a:pathLst>
                <a:path extrusionOk="0" h="5677" w="7041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80"/>
            <p:cNvSpPr/>
            <p:nvPr/>
          </p:nvSpPr>
          <p:spPr>
            <a:xfrm>
              <a:off x="6748743" y="3858889"/>
              <a:ext cx="183635" cy="148652"/>
            </a:xfrm>
            <a:custGeom>
              <a:rect b="b" l="l" r="r" t="t"/>
              <a:pathLst>
                <a:path extrusionOk="0" h="5677" w="7013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80"/>
            <p:cNvSpPr/>
            <p:nvPr/>
          </p:nvSpPr>
          <p:spPr>
            <a:xfrm>
              <a:off x="6801192" y="3910238"/>
              <a:ext cx="11286" cy="17125"/>
            </a:xfrm>
            <a:custGeom>
              <a:rect b="b" l="l" r="r" t="t"/>
              <a:pathLst>
                <a:path extrusionOk="0" h="654" w="431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80"/>
            <p:cNvSpPr/>
            <p:nvPr/>
          </p:nvSpPr>
          <p:spPr>
            <a:xfrm>
              <a:off x="6869639" y="391023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80"/>
            <p:cNvSpPr/>
            <p:nvPr/>
          </p:nvSpPr>
          <p:spPr>
            <a:xfrm>
              <a:off x="6815724" y="3950249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80"/>
            <p:cNvSpPr/>
            <p:nvPr/>
          </p:nvSpPr>
          <p:spPr>
            <a:xfrm>
              <a:off x="6921093" y="4077220"/>
              <a:ext cx="48756" cy="67479"/>
            </a:xfrm>
            <a:custGeom>
              <a:rect b="b" l="l" r="r" t="t"/>
              <a:pathLst>
                <a:path extrusionOk="0" h="2577" w="1862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80"/>
            <p:cNvSpPr/>
            <p:nvPr/>
          </p:nvSpPr>
          <p:spPr>
            <a:xfrm>
              <a:off x="6787209" y="3887326"/>
              <a:ext cx="33569" cy="17308"/>
            </a:xfrm>
            <a:custGeom>
              <a:rect b="b" l="l" r="r" t="t"/>
              <a:pathLst>
                <a:path extrusionOk="0" h="661" w="1282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80"/>
            <p:cNvSpPr/>
            <p:nvPr/>
          </p:nvSpPr>
          <p:spPr>
            <a:xfrm>
              <a:off x="6785455" y="3790206"/>
              <a:ext cx="152920" cy="120163"/>
            </a:xfrm>
            <a:custGeom>
              <a:rect b="b" l="l" r="r" t="t"/>
              <a:pathLst>
                <a:path extrusionOk="0" h="4589" w="584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80"/>
            <p:cNvSpPr/>
            <p:nvPr/>
          </p:nvSpPr>
          <p:spPr>
            <a:xfrm>
              <a:off x="6875400" y="4007280"/>
              <a:ext cx="62975" cy="137419"/>
            </a:xfrm>
            <a:custGeom>
              <a:rect b="b" l="l" r="r" t="t"/>
              <a:pathLst>
                <a:path extrusionOk="0" h="5248" w="2405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3" name="Google Shape;12063;p80"/>
          <p:cNvGrpSpPr/>
          <p:nvPr/>
        </p:nvGrpSpPr>
        <p:grpSpPr>
          <a:xfrm>
            <a:off x="6260629" y="2419290"/>
            <a:ext cx="263055" cy="354493"/>
            <a:chOff x="6260629" y="2419290"/>
            <a:chExt cx="263055" cy="354493"/>
          </a:xfrm>
        </p:grpSpPr>
        <p:sp>
          <p:nvSpPr>
            <p:cNvPr id="12064" name="Google Shape;12064;p80"/>
            <p:cNvSpPr/>
            <p:nvPr/>
          </p:nvSpPr>
          <p:spPr>
            <a:xfrm>
              <a:off x="6317581" y="2419290"/>
              <a:ext cx="148914" cy="57214"/>
            </a:xfrm>
            <a:custGeom>
              <a:rect b="b" l="l" r="r" t="t"/>
              <a:pathLst>
                <a:path extrusionOk="0" h="2185" w="5687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80"/>
            <p:cNvSpPr/>
            <p:nvPr/>
          </p:nvSpPr>
          <p:spPr>
            <a:xfrm>
              <a:off x="6271862" y="2453514"/>
              <a:ext cx="240352" cy="148914"/>
            </a:xfrm>
            <a:custGeom>
              <a:rect b="b" l="l" r="r" t="t"/>
              <a:pathLst>
                <a:path extrusionOk="0" h="5687" w="9179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80"/>
            <p:cNvSpPr/>
            <p:nvPr/>
          </p:nvSpPr>
          <p:spPr>
            <a:xfrm>
              <a:off x="6284614" y="2476478"/>
              <a:ext cx="214848" cy="232470"/>
            </a:xfrm>
            <a:custGeom>
              <a:rect b="b" l="l" r="r" t="t"/>
              <a:pathLst>
                <a:path extrusionOk="0" h="8878" w="8205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80"/>
            <p:cNvSpPr/>
            <p:nvPr/>
          </p:nvSpPr>
          <p:spPr>
            <a:xfrm>
              <a:off x="6260629" y="2630865"/>
              <a:ext cx="263055" cy="142918"/>
            </a:xfrm>
            <a:custGeom>
              <a:rect b="b" l="l" r="r" t="t"/>
              <a:pathLst>
                <a:path extrusionOk="0" h="5458" w="10046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80"/>
            <p:cNvSpPr/>
            <p:nvPr/>
          </p:nvSpPr>
          <p:spPr>
            <a:xfrm>
              <a:off x="6357801" y="2630865"/>
              <a:ext cx="68709" cy="28515"/>
            </a:xfrm>
            <a:custGeom>
              <a:rect b="b" l="l" r="r" t="t"/>
              <a:pathLst>
                <a:path extrusionOk="0" h="1089" w="2624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80"/>
            <p:cNvSpPr/>
            <p:nvPr/>
          </p:nvSpPr>
          <p:spPr>
            <a:xfrm>
              <a:off x="6317581" y="2504156"/>
              <a:ext cx="148914" cy="143834"/>
            </a:xfrm>
            <a:custGeom>
              <a:rect b="b" l="l" r="r" t="t"/>
              <a:pathLst>
                <a:path extrusionOk="0" h="5493" w="5687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80"/>
            <p:cNvSpPr/>
            <p:nvPr/>
          </p:nvSpPr>
          <p:spPr>
            <a:xfrm>
              <a:off x="6317581" y="2504156"/>
              <a:ext cx="125924" cy="143913"/>
            </a:xfrm>
            <a:custGeom>
              <a:rect b="b" l="l" r="r" t="t"/>
              <a:pathLst>
                <a:path extrusionOk="0" h="5496" w="4809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80"/>
            <p:cNvSpPr/>
            <p:nvPr/>
          </p:nvSpPr>
          <p:spPr>
            <a:xfrm>
              <a:off x="6352040" y="2556552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80"/>
            <p:cNvSpPr/>
            <p:nvPr/>
          </p:nvSpPr>
          <p:spPr>
            <a:xfrm>
              <a:off x="6420750" y="2556552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80"/>
            <p:cNvSpPr/>
            <p:nvPr/>
          </p:nvSpPr>
          <p:spPr>
            <a:xfrm>
              <a:off x="6366756" y="2596432"/>
              <a:ext cx="50563" cy="17282"/>
            </a:xfrm>
            <a:custGeom>
              <a:rect b="b" l="l" r="r" t="t"/>
              <a:pathLst>
                <a:path extrusionOk="0" h="660" w="1931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80"/>
            <p:cNvSpPr/>
            <p:nvPr/>
          </p:nvSpPr>
          <p:spPr>
            <a:xfrm>
              <a:off x="6344133" y="2537542"/>
              <a:ext cx="27468" cy="13930"/>
            </a:xfrm>
            <a:custGeom>
              <a:rect b="b" l="l" r="r" t="t"/>
              <a:pathLst>
                <a:path extrusionOk="0" h="532" w="1049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80"/>
            <p:cNvSpPr/>
            <p:nvPr/>
          </p:nvSpPr>
          <p:spPr>
            <a:xfrm>
              <a:off x="6412554" y="2537751"/>
              <a:ext cx="27468" cy="13957"/>
            </a:xfrm>
            <a:custGeom>
              <a:rect b="b" l="l" r="r" t="t"/>
              <a:pathLst>
                <a:path extrusionOk="0" h="533" w="1049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80"/>
            <p:cNvSpPr/>
            <p:nvPr/>
          </p:nvSpPr>
          <p:spPr>
            <a:xfrm>
              <a:off x="6260629" y="2697061"/>
              <a:ext cx="263055" cy="76722"/>
            </a:xfrm>
            <a:custGeom>
              <a:rect b="b" l="l" r="r" t="t"/>
              <a:pathLst>
                <a:path extrusionOk="0" h="2930" w="10046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80"/>
            <p:cNvSpPr/>
            <p:nvPr/>
          </p:nvSpPr>
          <p:spPr>
            <a:xfrm>
              <a:off x="6305588" y="2697061"/>
              <a:ext cx="172900" cy="65489"/>
            </a:xfrm>
            <a:custGeom>
              <a:rect b="b" l="l" r="r" t="t"/>
              <a:pathLst>
                <a:path extrusionOk="0" h="2501" w="6603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80"/>
            <p:cNvSpPr/>
            <p:nvPr/>
          </p:nvSpPr>
          <p:spPr>
            <a:xfrm>
              <a:off x="6294852" y="2476478"/>
              <a:ext cx="194371" cy="65227"/>
            </a:xfrm>
            <a:custGeom>
              <a:rect b="b" l="l" r="r" t="t"/>
              <a:pathLst>
                <a:path extrusionOk="0" h="2491" w="7423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9" name="Google Shape;12079;p80"/>
          <p:cNvGrpSpPr/>
          <p:nvPr/>
        </p:nvGrpSpPr>
        <p:grpSpPr>
          <a:xfrm>
            <a:off x="6260864" y="2879911"/>
            <a:ext cx="263343" cy="354754"/>
            <a:chOff x="6260864" y="2879911"/>
            <a:chExt cx="263343" cy="354754"/>
          </a:xfrm>
        </p:grpSpPr>
        <p:sp>
          <p:nvSpPr>
            <p:cNvPr id="12080" name="Google Shape;12080;p80"/>
            <p:cNvSpPr/>
            <p:nvPr/>
          </p:nvSpPr>
          <p:spPr>
            <a:xfrm>
              <a:off x="6290610" y="2960115"/>
              <a:ext cx="203850" cy="208354"/>
            </a:xfrm>
            <a:custGeom>
              <a:rect b="b" l="l" r="r" t="t"/>
              <a:pathLst>
                <a:path extrusionOk="0" h="7957" w="7785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80"/>
            <p:cNvSpPr/>
            <p:nvPr/>
          </p:nvSpPr>
          <p:spPr>
            <a:xfrm>
              <a:off x="6260864" y="3086013"/>
              <a:ext cx="263081" cy="148652"/>
            </a:xfrm>
            <a:custGeom>
              <a:rect b="b" l="l" r="r" t="t"/>
              <a:pathLst>
                <a:path extrusionOk="0" h="5677" w="10047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80"/>
            <p:cNvSpPr/>
            <p:nvPr/>
          </p:nvSpPr>
          <p:spPr>
            <a:xfrm>
              <a:off x="6260864" y="3137204"/>
              <a:ext cx="263343" cy="97461"/>
            </a:xfrm>
            <a:custGeom>
              <a:rect b="b" l="l" r="r" t="t"/>
              <a:pathLst>
                <a:path extrusionOk="0" h="3722" w="10057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80"/>
            <p:cNvSpPr/>
            <p:nvPr/>
          </p:nvSpPr>
          <p:spPr>
            <a:xfrm>
              <a:off x="6320566" y="3137204"/>
              <a:ext cx="143677" cy="63237"/>
            </a:xfrm>
            <a:custGeom>
              <a:rect b="b" l="l" r="r" t="t"/>
              <a:pathLst>
                <a:path extrusionOk="0" h="2415" w="5487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80"/>
            <p:cNvSpPr/>
            <p:nvPr/>
          </p:nvSpPr>
          <p:spPr>
            <a:xfrm>
              <a:off x="6358299" y="3085751"/>
              <a:ext cx="68709" cy="23069"/>
            </a:xfrm>
            <a:custGeom>
              <a:rect b="b" l="l" r="r" t="t"/>
              <a:pathLst>
                <a:path extrusionOk="0" h="881" w="2624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80"/>
            <p:cNvSpPr/>
            <p:nvPr/>
          </p:nvSpPr>
          <p:spPr>
            <a:xfrm>
              <a:off x="6379273" y="2879911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80"/>
            <p:cNvSpPr/>
            <p:nvPr/>
          </p:nvSpPr>
          <p:spPr>
            <a:xfrm>
              <a:off x="6296109" y="2960115"/>
              <a:ext cx="170621" cy="137209"/>
            </a:xfrm>
            <a:custGeom>
              <a:rect b="b" l="l" r="r" t="t"/>
              <a:pathLst>
                <a:path extrusionOk="0" h="5240" w="6516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80"/>
            <p:cNvSpPr/>
            <p:nvPr/>
          </p:nvSpPr>
          <p:spPr>
            <a:xfrm>
              <a:off x="6300089" y="2960115"/>
              <a:ext cx="166903" cy="137393"/>
            </a:xfrm>
            <a:custGeom>
              <a:rect b="b" l="l" r="r" t="t"/>
              <a:pathLst>
                <a:path extrusionOk="0" h="5247" w="6374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80"/>
            <p:cNvSpPr/>
            <p:nvPr/>
          </p:nvSpPr>
          <p:spPr>
            <a:xfrm>
              <a:off x="6352564" y="3000702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80"/>
            <p:cNvSpPr/>
            <p:nvPr/>
          </p:nvSpPr>
          <p:spPr>
            <a:xfrm>
              <a:off x="6421012" y="3000702"/>
              <a:ext cx="11495" cy="17125"/>
            </a:xfrm>
            <a:custGeom>
              <a:rect b="b" l="l" r="r" t="t"/>
              <a:pathLst>
                <a:path extrusionOk="0" h="654" w="439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80"/>
            <p:cNvSpPr/>
            <p:nvPr/>
          </p:nvSpPr>
          <p:spPr>
            <a:xfrm>
              <a:off x="6344813" y="2983079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80"/>
            <p:cNvSpPr/>
            <p:nvPr/>
          </p:nvSpPr>
          <p:spPr>
            <a:xfrm>
              <a:off x="6413497" y="2983079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80"/>
            <p:cNvSpPr/>
            <p:nvPr/>
          </p:nvSpPr>
          <p:spPr>
            <a:xfrm>
              <a:off x="6366783" y="3037309"/>
              <a:ext cx="51506" cy="22990"/>
            </a:xfrm>
            <a:custGeom>
              <a:rect b="b" l="l" r="r" t="t"/>
              <a:pathLst>
                <a:path extrusionOk="0" h="878" w="1967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80"/>
            <p:cNvSpPr/>
            <p:nvPr/>
          </p:nvSpPr>
          <p:spPr>
            <a:xfrm>
              <a:off x="6306583" y="2965850"/>
              <a:ext cx="23017" cy="37261"/>
            </a:xfrm>
            <a:custGeom>
              <a:rect b="b" l="l" r="r" t="t"/>
              <a:pathLst>
                <a:path extrusionOk="0" h="1423" w="879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80"/>
            <p:cNvSpPr/>
            <p:nvPr/>
          </p:nvSpPr>
          <p:spPr>
            <a:xfrm>
              <a:off x="6352564" y="2954355"/>
              <a:ext cx="125662" cy="74732"/>
            </a:xfrm>
            <a:custGeom>
              <a:rect b="b" l="l" r="r" t="t"/>
              <a:pathLst>
                <a:path extrusionOk="0" h="2854" w="4799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80"/>
            <p:cNvSpPr/>
            <p:nvPr/>
          </p:nvSpPr>
          <p:spPr>
            <a:xfrm>
              <a:off x="6306583" y="2885671"/>
              <a:ext cx="171643" cy="85965"/>
            </a:xfrm>
            <a:custGeom>
              <a:rect b="b" l="l" r="r" t="t"/>
              <a:pathLst>
                <a:path extrusionOk="0" h="3283" w="6555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80"/>
            <p:cNvSpPr/>
            <p:nvPr/>
          </p:nvSpPr>
          <p:spPr>
            <a:xfrm>
              <a:off x="6306583" y="2885619"/>
              <a:ext cx="171643" cy="86018"/>
            </a:xfrm>
            <a:custGeom>
              <a:rect b="b" l="l" r="r" t="t"/>
              <a:pathLst>
                <a:path extrusionOk="0" h="3285" w="6555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80"/>
            <p:cNvSpPr/>
            <p:nvPr/>
          </p:nvSpPr>
          <p:spPr>
            <a:xfrm>
              <a:off x="6293857" y="2954355"/>
              <a:ext cx="197121" cy="26499"/>
            </a:xfrm>
            <a:custGeom>
              <a:rect b="b" l="l" r="r" t="t"/>
              <a:pathLst>
                <a:path extrusionOk="0" h="1012" w="7528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80"/>
          <p:cNvGrpSpPr/>
          <p:nvPr/>
        </p:nvGrpSpPr>
        <p:grpSpPr>
          <a:xfrm>
            <a:off x="8062968" y="2419290"/>
            <a:ext cx="263316" cy="354728"/>
            <a:chOff x="8062968" y="2419290"/>
            <a:chExt cx="263316" cy="354728"/>
          </a:xfrm>
        </p:grpSpPr>
        <p:sp>
          <p:nvSpPr>
            <p:cNvPr id="12099" name="Google Shape;12099;p80"/>
            <p:cNvSpPr/>
            <p:nvPr/>
          </p:nvSpPr>
          <p:spPr>
            <a:xfrm>
              <a:off x="8080198" y="2436520"/>
              <a:ext cx="97434" cy="257320"/>
            </a:xfrm>
            <a:custGeom>
              <a:rect b="b" l="l" r="r" t="t"/>
              <a:pathLst>
                <a:path extrusionOk="0" h="9827" w="3721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80"/>
            <p:cNvSpPr/>
            <p:nvPr/>
          </p:nvSpPr>
          <p:spPr>
            <a:xfrm>
              <a:off x="8131652" y="2419290"/>
              <a:ext cx="183138" cy="268815"/>
            </a:xfrm>
            <a:custGeom>
              <a:rect b="b" l="l" r="r" t="t"/>
              <a:pathLst>
                <a:path extrusionOk="0" h="10266" w="6994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80"/>
            <p:cNvSpPr/>
            <p:nvPr/>
          </p:nvSpPr>
          <p:spPr>
            <a:xfrm>
              <a:off x="8103188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80"/>
            <p:cNvSpPr/>
            <p:nvPr/>
          </p:nvSpPr>
          <p:spPr>
            <a:xfrm>
              <a:off x="8103188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80"/>
            <p:cNvSpPr/>
            <p:nvPr/>
          </p:nvSpPr>
          <p:spPr>
            <a:xfrm>
              <a:off x="8263310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80"/>
            <p:cNvSpPr/>
            <p:nvPr/>
          </p:nvSpPr>
          <p:spPr>
            <a:xfrm>
              <a:off x="8263310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80"/>
            <p:cNvSpPr/>
            <p:nvPr/>
          </p:nvSpPr>
          <p:spPr>
            <a:xfrm>
              <a:off x="8062968" y="2625131"/>
              <a:ext cx="263316" cy="148888"/>
            </a:xfrm>
            <a:custGeom>
              <a:rect b="b" l="l" r="r" t="t"/>
              <a:pathLst>
                <a:path extrusionOk="0" h="5686" w="10056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80"/>
            <p:cNvSpPr/>
            <p:nvPr/>
          </p:nvSpPr>
          <p:spPr>
            <a:xfrm>
              <a:off x="8160376" y="2625131"/>
              <a:ext cx="68736" cy="22990"/>
            </a:xfrm>
            <a:custGeom>
              <a:rect b="b" l="l" r="r" t="t"/>
              <a:pathLst>
                <a:path extrusionOk="0" h="878" w="2625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80"/>
            <p:cNvSpPr/>
            <p:nvPr/>
          </p:nvSpPr>
          <p:spPr>
            <a:xfrm>
              <a:off x="8098187" y="2482239"/>
              <a:ext cx="192617" cy="154387"/>
            </a:xfrm>
            <a:custGeom>
              <a:rect b="b" l="l" r="r" t="t"/>
              <a:pathLst>
                <a:path extrusionOk="0" h="5896" w="7356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80"/>
            <p:cNvSpPr/>
            <p:nvPr/>
          </p:nvSpPr>
          <p:spPr>
            <a:xfrm>
              <a:off x="8154642" y="2539872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80"/>
            <p:cNvSpPr/>
            <p:nvPr/>
          </p:nvSpPr>
          <p:spPr>
            <a:xfrm>
              <a:off x="8223325" y="2539872"/>
              <a:ext cx="11286" cy="17334"/>
            </a:xfrm>
            <a:custGeom>
              <a:rect b="b" l="l" r="r" t="t"/>
              <a:pathLst>
                <a:path extrusionOk="0" h="662" w="431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80"/>
            <p:cNvSpPr/>
            <p:nvPr/>
          </p:nvSpPr>
          <p:spPr>
            <a:xfrm>
              <a:off x="8169358" y="2585094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80"/>
            <p:cNvSpPr/>
            <p:nvPr/>
          </p:nvSpPr>
          <p:spPr>
            <a:xfrm>
              <a:off x="8146734" y="2519317"/>
              <a:ext cx="23017" cy="14664"/>
            </a:xfrm>
            <a:custGeom>
              <a:rect b="b" l="l" r="r" t="t"/>
              <a:pathLst>
                <a:path extrusionOk="0" h="560" w="879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80"/>
            <p:cNvSpPr/>
            <p:nvPr/>
          </p:nvSpPr>
          <p:spPr>
            <a:xfrm>
              <a:off x="8219476" y="2519317"/>
              <a:ext cx="23278" cy="14664"/>
            </a:xfrm>
            <a:custGeom>
              <a:rect b="b" l="l" r="r" t="t"/>
              <a:pathLst>
                <a:path extrusionOk="0" h="560" w="889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80"/>
            <p:cNvSpPr/>
            <p:nvPr/>
          </p:nvSpPr>
          <p:spPr>
            <a:xfrm>
              <a:off x="8062968" y="2692321"/>
              <a:ext cx="263316" cy="81697"/>
            </a:xfrm>
            <a:custGeom>
              <a:rect b="b" l="l" r="r" t="t"/>
              <a:pathLst>
                <a:path extrusionOk="0" h="3120" w="10056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80"/>
            <p:cNvSpPr/>
            <p:nvPr/>
          </p:nvSpPr>
          <p:spPr>
            <a:xfrm>
              <a:off x="8087949" y="2692557"/>
              <a:ext cx="213355" cy="58550"/>
            </a:xfrm>
            <a:custGeom>
              <a:rect b="b" l="l" r="r" t="t"/>
              <a:pathLst>
                <a:path extrusionOk="0" h="2236" w="8148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80"/>
            <p:cNvSpPr/>
            <p:nvPr/>
          </p:nvSpPr>
          <p:spPr>
            <a:xfrm>
              <a:off x="8102429" y="2482239"/>
              <a:ext cx="138152" cy="154387"/>
            </a:xfrm>
            <a:custGeom>
              <a:rect b="b" l="l" r="r" t="t"/>
              <a:pathLst>
                <a:path extrusionOk="0" h="5896" w="5276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6" name="Google Shape;12116;p80"/>
          <p:cNvGrpSpPr/>
          <p:nvPr/>
        </p:nvGrpSpPr>
        <p:grpSpPr>
          <a:xfrm>
            <a:off x="5809723" y="2419290"/>
            <a:ext cx="263316" cy="354728"/>
            <a:chOff x="5809723" y="2419290"/>
            <a:chExt cx="263316" cy="354728"/>
          </a:xfrm>
        </p:grpSpPr>
        <p:sp>
          <p:nvSpPr>
            <p:cNvPr id="12117" name="Google Shape;12117;p80"/>
            <p:cNvSpPr/>
            <p:nvPr/>
          </p:nvSpPr>
          <p:spPr>
            <a:xfrm>
              <a:off x="5815484" y="2419290"/>
              <a:ext cx="80205" cy="80205"/>
            </a:xfrm>
            <a:custGeom>
              <a:rect b="b" l="l" r="r" t="t"/>
              <a:pathLst>
                <a:path extrusionOk="0" h="3063" w="3063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80"/>
            <p:cNvSpPr/>
            <p:nvPr/>
          </p:nvSpPr>
          <p:spPr>
            <a:xfrm>
              <a:off x="5987100" y="2419290"/>
              <a:ext cx="80205" cy="80205"/>
            </a:xfrm>
            <a:custGeom>
              <a:rect b="b" l="l" r="r" t="t"/>
              <a:pathLst>
                <a:path extrusionOk="0" h="3063" w="3063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80"/>
            <p:cNvSpPr/>
            <p:nvPr/>
          </p:nvSpPr>
          <p:spPr>
            <a:xfrm>
              <a:off x="5823732" y="2424789"/>
              <a:ext cx="235325" cy="137419"/>
            </a:xfrm>
            <a:custGeom>
              <a:rect b="b" l="l" r="r" t="t"/>
              <a:pathLst>
                <a:path extrusionOk="0" h="5248" w="8987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80"/>
            <p:cNvSpPr/>
            <p:nvPr/>
          </p:nvSpPr>
          <p:spPr>
            <a:xfrm>
              <a:off x="5809723" y="2630865"/>
              <a:ext cx="263081" cy="143153"/>
            </a:xfrm>
            <a:custGeom>
              <a:rect b="b" l="l" r="r" t="t"/>
              <a:pathLst>
                <a:path extrusionOk="0" h="5467" w="10047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80"/>
            <p:cNvSpPr/>
            <p:nvPr/>
          </p:nvSpPr>
          <p:spPr>
            <a:xfrm>
              <a:off x="5809985" y="2694809"/>
              <a:ext cx="263055" cy="79210"/>
            </a:xfrm>
            <a:custGeom>
              <a:rect b="b" l="l" r="r" t="t"/>
              <a:pathLst>
                <a:path extrusionOk="0" h="3025" w="10046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80"/>
            <p:cNvSpPr/>
            <p:nvPr/>
          </p:nvSpPr>
          <p:spPr>
            <a:xfrm>
              <a:off x="5907157" y="2630865"/>
              <a:ext cx="68709" cy="23017"/>
            </a:xfrm>
            <a:custGeom>
              <a:rect b="b" l="l" r="r" t="t"/>
              <a:pathLst>
                <a:path extrusionOk="0" h="879" w="2624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80"/>
            <p:cNvSpPr/>
            <p:nvPr/>
          </p:nvSpPr>
          <p:spPr>
            <a:xfrm>
              <a:off x="5844942" y="2465009"/>
              <a:ext cx="192643" cy="177377"/>
            </a:xfrm>
            <a:custGeom>
              <a:rect b="b" l="l" r="r" t="t"/>
              <a:pathLst>
                <a:path extrusionOk="0" h="6774" w="7357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80"/>
            <p:cNvSpPr/>
            <p:nvPr/>
          </p:nvSpPr>
          <p:spPr>
            <a:xfrm>
              <a:off x="5845439" y="2464931"/>
              <a:ext cx="170150" cy="177430"/>
            </a:xfrm>
            <a:custGeom>
              <a:rect b="b" l="l" r="r" t="t"/>
              <a:pathLst>
                <a:path extrusionOk="0" h="6776" w="6498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80"/>
            <p:cNvSpPr/>
            <p:nvPr/>
          </p:nvSpPr>
          <p:spPr>
            <a:xfrm>
              <a:off x="5916086" y="2590723"/>
              <a:ext cx="50616" cy="17465"/>
            </a:xfrm>
            <a:custGeom>
              <a:rect b="b" l="l" r="r" t="t"/>
              <a:pathLst>
                <a:path extrusionOk="0" h="667" w="1933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80"/>
            <p:cNvSpPr/>
            <p:nvPr/>
          </p:nvSpPr>
          <p:spPr>
            <a:xfrm>
              <a:off x="5901397" y="2545135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80"/>
            <p:cNvSpPr/>
            <p:nvPr/>
          </p:nvSpPr>
          <p:spPr>
            <a:xfrm>
              <a:off x="5970106" y="2545135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80"/>
            <p:cNvSpPr/>
            <p:nvPr/>
          </p:nvSpPr>
          <p:spPr>
            <a:xfrm>
              <a:off x="5893672" y="2527958"/>
              <a:ext cx="21000" cy="11495"/>
            </a:xfrm>
            <a:custGeom>
              <a:rect b="b" l="l" r="r" t="t"/>
              <a:pathLst>
                <a:path extrusionOk="0" h="439" w="802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80"/>
            <p:cNvSpPr/>
            <p:nvPr/>
          </p:nvSpPr>
          <p:spPr>
            <a:xfrm>
              <a:off x="5968116" y="2527932"/>
              <a:ext cx="19246" cy="11521"/>
            </a:xfrm>
            <a:custGeom>
              <a:rect b="b" l="l" r="r" t="t"/>
              <a:pathLst>
                <a:path extrusionOk="0" h="440" w="735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80"/>
            <p:cNvSpPr/>
            <p:nvPr/>
          </p:nvSpPr>
          <p:spPr>
            <a:xfrm>
              <a:off x="5875919" y="2425025"/>
              <a:ext cx="162661" cy="97199"/>
            </a:xfrm>
            <a:custGeom>
              <a:rect b="b" l="l" r="r" t="t"/>
              <a:pathLst>
                <a:path extrusionOk="0" h="3712" w="6212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80"/>
            <p:cNvSpPr/>
            <p:nvPr/>
          </p:nvSpPr>
          <p:spPr>
            <a:xfrm>
              <a:off x="5843947" y="2694809"/>
              <a:ext cx="194869" cy="50485"/>
            </a:xfrm>
            <a:custGeom>
              <a:rect b="b" l="l" r="r" t="t"/>
              <a:pathLst>
                <a:path extrusionOk="0" h="1928" w="7442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80"/>
            <p:cNvSpPr/>
            <p:nvPr/>
          </p:nvSpPr>
          <p:spPr>
            <a:xfrm>
              <a:off x="5809723" y="2688577"/>
              <a:ext cx="85965" cy="85442"/>
            </a:xfrm>
            <a:custGeom>
              <a:rect b="b" l="l" r="r" t="t"/>
              <a:pathLst>
                <a:path extrusionOk="0" h="3263" w="3283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80"/>
            <p:cNvSpPr/>
            <p:nvPr/>
          </p:nvSpPr>
          <p:spPr>
            <a:xfrm>
              <a:off x="5987100" y="2688577"/>
              <a:ext cx="85939" cy="85442"/>
            </a:xfrm>
            <a:custGeom>
              <a:rect b="b" l="l" r="r" t="t"/>
              <a:pathLst>
                <a:path extrusionOk="0" h="3263" w="3282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4" name="Google Shape;12134;p80"/>
          <p:cNvGrpSpPr/>
          <p:nvPr/>
        </p:nvGrpSpPr>
        <p:grpSpPr>
          <a:xfrm>
            <a:off x="7606826" y="1502999"/>
            <a:ext cx="263552" cy="354754"/>
            <a:chOff x="7606826" y="1502999"/>
            <a:chExt cx="263552" cy="354754"/>
          </a:xfrm>
        </p:grpSpPr>
        <p:sp>
          <p:nvSpPr>
            <p:cNvPr id="12135" name="Google Shape;12135;p80"/>
            <p:cNvSpPr/>
            <p:nvPr/>
          </p:nvSpPr>
          <p:spPr>
            <a:xfrm>
              <a:off x="7606826" y="1703340"/>
              <a:ext cx="263552" cy="154413"/>
            </a:xfrm>
            <a:custGeom>
              <a:rect b="b" l="l" r="r" t="t"/>
              <a:pathLst>
                <a:path extrusionOk="0" h="5897" w="10065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80"/>
            <p:cNvSpPr/>
            <p:nvPr/>
          </p:nvSpPr>
          <p:spPr>
            <a:xfrm>
              <a:off x="7626543" y="1502999"/>
              <a:ext cx="223856" cy="240090"/>
            </a:xfrm>
            <a:custGeom>
              <a:rect b="b" l="l" r="r" t="t"/>
              <a:pathLst>
                <a:path extrusionOk="0" h="9169" w="8549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80"/>
            <p:cNvSpPr/>
            <p:nvPr/>
          </p:nvSpPr>
          <p:spPr>
            <a:xfrm>
              <a:off x="7641049" y="1708839"/>
              <a:ext cx="194869" cy="102959"/>
            </a:xfrm>
            <a:custGeom>
              <a:rect b="b" l="l" r="r" t="t"/>
              <a:pathLst>
                <a:path extrusionOk="0" h="3932" w="7442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80"/>
            <p:cNvSpPr/>
            <p:nvPr/>
          </p:nvSpPr>
          <p:spPr>
            <a:xfrm>
              <a:off x="7659431" y="1726069"/>
              <a:ext cx="158341" cy="65227"/>
            </a:xfrm>
            <a:custGeom>
              <a:rect b="b" l="l" r="r" t="t"/>
              <a:pathLst>
                <a:path extrusionOk="0" h="2491" w="6047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80"/>
            <p:cNvSpPr/>
            <p:nvPr/>
          </p:nvSpPr>
          <p:spPr>
            <a:xfrm>
              <a:off x="7692739" y="1502999"/>
              <a:ext cx="142420" cy="85468"/>
            </a:xfrm>
            <a:custGeom>
              <a:rect b="b" l="l" r="r" t="t"/>
              <a:pathLst>
                <a:path extrusionOk="0" h="3264" w="5439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80"/>
            <p:cNvSpPr/>
            <p:nvPr/>
          </p:nvSpPr>
          <p:spPr>
            <a:xfrm>
              <a:off x="7687266" y="1703340"/>
              <a:ext cx="102436" cy="87955"/>
            </a:xfrm>
            <a:custGeom>
              <a:rect b="b" l="l" r="r" t="t"/>
              <a:pathLst>
                <a:path extrusionOk="0" h="3359" w="3912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80"/>
            <p:cNvSpPr/>
            <p:nvPr/>
          </p:nvSpPr>
          <p:spPr>
            <a:xfrm>
              <a:off x="7704234" y="1703340"/>
              <a:ext cx="68736" cy="28254"/>
            </a:xfrm>
            <a:custGeom>
              <a:rect b="b" l="l" r="r" t="t"/>
              <a:pathLst>
                <a:path extrusionOk="0" h="1079" w="2625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80"/>
            <p:cNvSpPr/>
            <p:nvPr/>
          </p:nvSpPr>
          <p:spPr>
            <a:xfrm>
              <a:off x="7664014" y="1576133"/>
              <a:ext cx="149176" cy="144070"/>
            </a:xfrm>
            <a:custGeom>
              <a:rect b="b" l="l" r="r" t="t"/>
              <a:pathLst>
                <a:path extrusionOk="0" h="5502" w="5697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80"/>
            <p:cNvSpPr/>
            <p:nvPr/>
          </p:nvSpPr>
          <p:spPr>
            <a:xfrm>
              <a:off x="7664014" y="1576133"/>
              <a:ext cx="126186" cy="144148"/>
            </a:xfrm>
            <a:custGeom>
              <a:rect b="b" l="l" r="r" t="t"/>
              <a:pathLst>
                <a:path extrusionOk="0" h="5505" w="4819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80"/>
            <p:cNvSpPr/>
            <p:nvPr/>
          </p:nvSpPr>
          <p:spPr>
            <a:xfrm>
              <a:off x="7690749" y="1611431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80"/>
            <p:cNvSpPr/>
            <p:nvPr/>
          </p:nvSpPr>
          <p:spPr>
            <a:xfrm>
              <a:off x="7759458" y="1611431"/>
              <a:ext cx="26735" cy="11521"/>
            </a:xfrm>
            <a:custGeom>
              <a:rect b="b" l="l" r="r" t="t"/>
              <a:pathLst>
                <a:path extrusionOk="0" h="440" w="1021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80"/>
            <p:cNvSpPr/>
            <p:nvPr/>
          </p:nvSpPr>
          <p:spPr>
            <a:xfrm>
              <a:off x="7698499" y="1629106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80"/>
            <p:cNvSpPr/>
            <p:nvPr/>
          </p:nvSpPr>
          <p:spPr>
            <a:xfrm>
              <a:off x="7767183" y="1629106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80"/>
            <p:cNvSpPr/>
            <p:nvPr/>
          </p:nvSpPr>
          <p:spPr>
            <a:xfrm>
              <a:off x="7610073" y="1789541"/>
              <a:ext cx="48233" cy="68212"/>
            </a:xfrm>
            <a:custGeom>
              <a:rect b="b" l="l" r="r" t="t"/>
              <a:pathLst>
                <a:path extrusionOk="0" h="2605" w="1842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80"/>
            <p:cNvSpPr/>
            <p:nvPr/>
          </p:nvSpPr>
          <p:spPr>
            <a:xfrm>
              <a:off x="7818662" y="1789541"/>
              <a:ext cx="48233" cy="68212"/>
            </a:xfrm>
            <a:custGeom>
              <a:rect b="b" l="l" r="r" t="t"/>
              <a:pathLst>
                <a:path extrusionOk="0" h="2605" w="1842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80"/>
            <p:cNvSpPr/>
            <p:nvPr/>
          </p:nvSpPr>
          <p:spPr>
            <a:xfrm>
              <a:off x="7712744" y="1666393"/>
              <a:ext cx="51480" cy="22990"/>
            </a:xfrm>
            <a:custGeom>
              <a:rect b="b" l="l" r="r" t="t"/>
              <a:pathLst>
                <a:path extrusionOk="0" h="878" w="1966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80"/>
            <p:cNvSpPr/>
            <p:nvPr/>
          </p:nvSpPr>
          <p:spPr>
            <a:xfrm>
              <a:off x="7704234" y="1794778"/>
              <a:ext cx="11260" cy="62975"/>
            </a:xfrm>
            <a:custGeom>
              <a:rect b="b" l="l" r="r" t="t"/>
              <a:pathLst>
                <a:path extrusionOk="0" h="2405" w="43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80"/>
            <p:cNvSpPr/>
            <p:nvPr/>
          </p:nvSpPr>
          <p:spPr>
            <a:xfrm>
              <a:off x="7761448" y="1794778"/>
              <a:ext cx="11521" cy="62975"/>
            </a:xfrm>
            <a:custGeom>
              <a:rect b="b" l="l" r="r" t="t"/>
              <a:pathLst>
                <a:path extrusionOk="0" h="2405" w="44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3" name="Google Shape;12153;p80"/>
          <p:cNvGrpSpPr/>
          <p:nvPr/>
        </p:nvGrpSpPr>
        <p:grpSpPr>
          <a:xfrm>
            <a:off x="8060455" y="3790075"/>
            <a:ext cx="264076" cy="354623"/>
            <a:chOff x="8060455" y="3790075"/>
            <a:chExt cx="264076" cy="354623"/>
          </a:xfrm>
        </p:grpSpPr>
        <p:sp>
          <p:nvSpPr>
            <p:cNvPr id="12154" name="Google Shape;12154;p80"/>
            <p:cNvSpPr/>
            <p:nvPr/>
          </p:nvSpPr>
          <p:spPr>
            <a:xfrm>
              <a:off x="8074202" y="3790075"/>
              <a:ext cx="237079" cy="113800"/>
            </a:xfrm>
            <a:custGeom>
              <a:rect b="b" l="l" r="r" t="t"/>
              <a:pathLst>
                <a:path extrusionOk="0" h="4346" w="9054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80"/>
            <p:cNvSpPr/>
            <p:nvPr/>
          </p:nvSpPr>
          <p:spPr>
            <a:xfrm>
              <a:off x="8083681" y="3955564"/>
              <a:ext cx="80231" cy="126186"/>
            </a:xfrm>
            <a:custGeom>
              <a:rect b="b" l="l" r="r" t="t"/>
              <a:pathLst>
                <a:path extrusionOk="0" h="4819" w="3064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80"/>
            <p:cNvSpPr/>
            <p:nvPr/>
          </p:nvSpPr>
          <p:spPr>
            <a:xfrm>
              <a:off x="8060716" y="4018513"/>
              <a:ext cx="263814" cy="126186"/>
            </a:xfrm>
            <a:custGeom>
              <a:rect b="b" l="l" r="r" t="t"/>
              <a:pathLst>
                <a:path extrusionOk="0" h="4819" w="10075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80"/>
            <p:cNvSpPr/>
            <p:nvPr/>
          </p:nvSpPr>
          <p:spPr>
            <a:xfrm>
              <a:off x="8060455" y="4057241"/>
              <a:ext cx="264076" cy="87458"/>
            </a:xfrm>
            <a:custGeom>
              <a:rect b="b" l="l" r="r" t="t"/>
              <a:pathLst>
                <a:path extrusionOk="0" h="3340" w="10085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80"/>
            <p:cNvSpPr/>
            <p:nvPr/>
          </p:nvSpPr>
          <p:spPr>
            <a:xfrm>
              <a:off x="8125420" y="4057241"/>
              <a:ext cx="134408" cy="61142"/>
            </a:xfrm>
            <a:custGeom>
              <a:rect b="b" l="l" r="r" t="t"/>
              <a:pathLst>
                <a:path extrusionOk="0" h="2335" w="5133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80"/>
            <p:cNvSpPr/>
            <p:nvPr/>
          </p:nvSpPr>
          <p:spPr>
            <a:xfrm>
              <a:off x="8158386" y="4018513"/>
              <a:ext cx="68709" cy="23017"/>
            </a:xfrm>
            <a:custGeom>
              <a:rect b="b" l="l" r="r" t="t"/>
              <a:pathLst>
                <a:path extrusionOk="0" h="879" w="2624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80"/>
            <p:cNvSpPr/>
            <p:nvPr/>
          </p:nvSpPr>
          <p:spPr>
            <a:xfrm>
              <a:off x="8096171" y="3875386"/>
              <a:ext cx="188139" cy="154413"/>
            </a:xfrm>
            <a:custGeom>
              <a:rect b="b" l="l" r="r" t="t"/>
              <a:pathLst>
                <a:path extrusionOk="0" h="5897" w="7185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80"/>
            <p:cNvSpPr/>
            <p:nvPr/>
          </p:nvSpPr>
          <p:spPr>
            <a:xfrm>
              <a:off x="8152390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80"/>
            <p:cNvSpPr/>
            <p:nvPr/>
          </p:nvSpPr>
          <p:spPr>
            <a:xfrm>
              <a:off x="8221335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80"/>
            <p:cNvSpPr/>
            <p:nvPr/>
          </p:nvSpPr>
          <p:spPr>
            <a:xfrm>
              <a:off x="8166792" y="3978136"/>
              <a:ext cx="50930" cy="17492"/>
            </a:xfrm>
            <a:custGeom>
              <a:rect b="b" l="l" r="r" t="t"/>
              <a:pathLst>
                <a:path extrusionOk="0" h="668" w="1945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80"/>
            <p:cNvSpPr/>
            <p:nvPr/>
          </p:nvSpPr>
          <p:spPr>
            <a:xfrm>
              <a:off x="8099942" y="3880885"/>
              <a:ext cx="167375" cy="149124"/>
            </a:xfrm>
            <a:custGeom>
              <a:rect b="b" l="l" r="r" t="t"/>
              <a:pathLst>
                <a:path extrusionOk="0" h="5695" w="6392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80"/>
            <p:cNvSpPr/>
            <p:nvPr/>
          </p:nvSpPr>
          <p:spPr>
            <a:xfrm>
              <a:off x="8255795" y="3892380"/>
              <a:ext cx="22781" cy="42970"/>
            </a:xfrm>
            <a:custGeom>
              <a:rect b="b" l="l" r="r" t="t"/>
              <a:pathLst>
                <a:path extrusionOk="0" h="1641" w="87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80"/>
            <p:cNvSpPr/>
            <p:nvPr/>
          </p:nvSpPr>
          <p:spPr>
            <a:xfrm>
              <a:off x="8106435" y="3892380"/>
              <a:ext cx="22990" cy="42970"/>
            </a:xfrm>
            <a:custGeom>
              <a:rect b="b" l="l" r="r" t="t"/>
              <a:pathLst>
                <a:path extrusionOk="0" h="1641" w="878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80"/>
            <p:cNvSpPr/>
            <p:nvPr/>
          </p:nvSpPr>
          <p:spPr>
            <a:xfrm>
              <a:off x="8106671" y="3892380"/>
              <a:ext cx="172140" cy="28751"/>
            </a:xfrm>
            <a:custGeom>
              <a:rect b="b" l="l" r="r" t="t"/>
              <a:pathLst>
                <a:path extrusionOk="0" h="1098" w="6574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80"/>
            <p:cNvSpPr/>
            <p:nvPr/>
          </p:nvSpPr>
          <p:spPr>
            <a:xfrm>
              <a:off x="8178627" y="4110448"/>
              <a:ext cx="27992" cy="34250"/>
            </a:xfrm>
            <a:custGeom>
              <a:rect b="b" l="l" r="r" t="t"/>
              <a:pathLst>
                <a:path extrusionOk="0" h="1308" w="1069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80"/>
            <p:cNvSpPr/>
            <p:nvPr/>
          </p:nvSpPr>
          <p:spPr>
            <a:xfrm>
              <a:off x="8171112" y="4081724"/>
              <a:ext cx="42760" cy="31736"/>
            </a:xfrm>
            <a:custGeom>
              <a:rect b="b" l="l" r="r" t="t"/>
              <a:pathLst>
                <a:path extrusionOk="0" h="1212" w="1633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80"/>
            <p:cNvSpPr/>
            <p:nvPr/>
          </p:nvSpPr>
          <p:spPr>
            <a:xfrm>
              <a:off x="8135894" y="4044017"/>
              <a:ext cx="56743" cy="62844"/>
            </a:xfrm>
            <a:custGeom>
              <a:rect b="b" l="l" r="r" t="t"/>
              <a:pathLst>
                <a:path extrusionOk="0" h="2400" w="2167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80"/>
            <p:cNvSpPr/>
            <p:nvPr/>
          </p:nvSpPr>
          <p:spPr>
            <a:xfrm>
              <a:off x="8192610" y="4044017"/>
              <a:ext cx="56717" cy="62844"/>
            </a:xfrm>
            <a:custGeom>
              <a:rect b="b" l="l" r="r" t="t"/>
              <a:pathLst>
                <a:path extrusionOk="0" h="2400" w="2166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80"/>
            <p:cNvSpPr/>
            <p:nvPr/>
          </p:nvSpPr>
          <p:spPr>
            <a:xfrm>
              <a:off x="8063963" y="4087956"/>
              <a:ext cx="48468" cy="56743"/>
            </a:xfrm>
            <a:custGeom>
              <a:rect b="b" l="l" r="r" t="t"/>
              <a:pathLst>
                <a:path extrusionOk="0" h="2167" w="1851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80"/>
            <p:cNvSpPr/>
            <p:nvPr/>
          </p:nvSpPr>
          <p:spPr>
            <a:xfrm>
              <a:off x="8272789" y="4087956"/>
              <a:ext cx="48495" cy="56743"/>
            </a:xfrm>
            <a:custGeom>
              <a:rect b="b" l="l" r="r" t="t"/>
              <a:pathLst>
                <a:path extrusionOk="0" h="2167" w="1852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80"/>
            <p:cNvSpPr/>
            <p:nvPr/>
          </p:nvSpPr>
          <p:spPr>
            <a:xfrm>
              <a:off x="8106671" y="3857894"/>
              <a:ext cx="171905" cy="34512"/>
            </a:xfrm>
            <a:custGeom>
              <a:rect b="b" l="l" r="r" t="t"/>
              <a:pathLst>
                <a:path extrusionOk="0" h="1318" w="6565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80"/>
            <p:cNvSpPr/>
            <p:nvPr/>
          </p:nvSpPr>
          <p:spPr>
            <a:xfrm>
              <a:off x="8175380" y="3823670"/>
              <a:ext cx="34486" cy="39984"/>
            </a:xfrm>
            <a:custGeom>
              <a:rect b="b" l="l" r="r" t="t"/>
              <a:pathLst>
                <a:path extrusionOk="0" h="1527" w="1317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80"/>
            <p:cNvSpPr/>
            <p:nvPr/>
          </p:nvSpPr>
          <p:spPr>
            <a:xfrm>
              <a:off x="8175407" y="3823670"/>
              <a:ext cx="22964" cy="40115"/>
            </a:xfrm>
            <a:custGeom>
              <a:rect b="b" l="l" r="r" t="t"/>
              <a:pathLst>
                <a:path extrusionOk="0" h="1532" w="877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7" name="Google Shape;12177;p80"/>
          <p:cNvGrpSpPr/>
          <p:nvPr/>
        </p:nvGrpSpPr>
        <p:grpSpPr>
          <a:xfrm>
            <a:off x="7614550" y="2879911"/>
            <a:ext cx="263316" cy="354754"/>
            <a:chOff x="7614550" y="2879911"/>
            <a:chExt cx="263316" cy="354754"/>
          </a:xfrm>
        </p:grpSpPr>
        <p:sp>
          <p:nvSpPr>
            <p:cNvPr id="12178" name="Google Shape;12178;p80"/>
            <p:cNvSpPr/>
            <p:nvPr/>
          </p:nvSpPr>
          <p:spPr>
            <a:xfrm>
              <a:off x="7614550" y="3086013"/>
              <a:ext cx="263316" cy="148652"/>
            </a:xfrm>
            <a:custGeom>
              <a:rect b="b" l="l" r="r" t="t"/>
              <a:pathLst>
                <a:path extrusionOk="0" h="5677" w="10056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80"/>
            <p:cNvSpPr/>
            <p:nvPr/>
          </p:nvSpPr>
          <p:spPr>
            <a:xfrm>
              <a:off x="7614550" y="3137728"/>
              <a:ext cx="263081" cy="96937"/>
            </a:xfrm>
            <a:custGeom>
              <a:rect b="b" l="l" r="r" t="t"/>
              <a:pathLst>
                <a:path extrusionOk="0" h="3702" w="10047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80"/>
            <p:cNvSpPr/>
            <p:nvPr/>
          </p:nvSpPr>
          <p:spPr>
            <a:xfrm>
              <a:off x="7683495" y="3137728"/>
              <a:ext cx="125426" cy="62477"/>
            </a:xfrm>
            <a:custGeom>
              <a:rect b="b" l="l" r="r" t="t"/>
              <a:pathLst>
                <a:path extrusionOk="0" h="2386" w="479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80"/>
            <p:cNvSpPr/>
            <p:nvPr/>
          </p:nvSpPr>
          <p:spPr>
            <a:xfrm>
              <a:off x="7711985" y="3085751"/>
              <a:ext cx="68709" cy="23069"/>
            </a:xfrm>
            <a:custGeom>
              <a:rect b="b" l="l" r="r" t="t"/>
              <a:pathLst>
                <a:path extrusionOk="0" h="881" w="2624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80"/>
            <p:cNvSpPr/>
            <p:nvPr/>
          </p:nvSpPr>
          <p:spPr>
            <a:xfrm>
              <a:off x="7780668" y="3023064"/>
              <a:ext cx="45745" cy="211601"/>
            </a:xfrm>
            <a:custGeom>
              <a:rect b="b" l="l" r="r" t="t"/>
              <a:pathLst>
                <a:path extrusionOk="0" h="8081" w="1747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80"/>
            <p:cNvSpPr/>
            <p:nvPr/>
          </p:nvSpPr>
          <p:spPr>
            <a:xfrm>
              <a:off x="7780668" y="3102981"/>
              <a:ext cx="29275" cy="23017"/>
            </a:xfrm>
            <a:custGeom>
              <a:rect b="b" l="l" r="r" t="t"/>
              <a:pathLst>
                <a:path extrusionOk="0" h="879" w="1118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80"/>
            <p:cNvSpPr/>
            <p:nvPr/>
          </p:nvSpPr>
          <p:spPr>
            <a:xfrm>
              <a:off x="7666030" y="3023064"/>
              <a:ext cx="45719" cy="211601"/>
            </a:xfrm>
            <a:custGeom>
              <a:rect b="b" l="l" r="r" t="t"/>
              <a:pathLst>
                <a:path extrusionOk="0" h="8081" w="1746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80"/>
            <p:cNvSpPr/>
            <p:nvPr/>
          </p:nvSpPr>
          <p:spPr>
            <a:xfrm>
              <a:off x="7628559" y="2879911"/>
              <a:ext cx="235325" cy="137419"/>
            </a:xfrm>
            <a:custGeom>
              <a:rect b="b" l="l" r="r" t="t"/>
              <a:pathLst>
                <a:path extrusionOk="0" h="5248" w="8987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80"/>
            <p:cNvSpPr/>
            <p:nvPr/>
          </p:nvSpPr>
          <p:spPr>
            <a:xfrm>
              <a:off x="7650031" y="2920131"/>
              <a:ext cx="192381" cy="177142"/>
            </a:xfrm>
            <a:custGeom>
              <a:rect b="b" l="l" r="r" t="t"/>
              <a:pathLst>
                <a:path extrusionOk="0" h="6765" w="7347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80"/>
            <p:cNvSpPr/>
            <p:nvPr/>
          </p:nvSpPr>
          <p:spPr>
            <a:xfrm>
              <a:off x="7650188" y="2920052"/>
              <a:ext cx="170229" cy="177456"/>
            </a:xfrm>
            <a:custGeom>
              <a:rect b="b" l="l" r="r" t="t"/>
              <a:pathLst>
                <a:path extrusionOk="0" h="6777" w="6501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80"/>
            <p:cNvSpPr/>
            <p:nvPr/>
          </p:nvSpPr>
          <p:spPr>
            <a:xfrm>
              <a:off x="7720468" y="3037309"/>
              <a:ext cx="51506" cy="22755"/>
            </a:xfrm>
            <a:custGeom>
              <a:rect b="b" l="l" r="r" t="t"/>
              <a:pathLst>
                <a:path extrusionOk="0" h="869" w="1967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80"/>
            <p:cNvSpPr/>
            <p:nvPr/>
          </p:nvSpPr>
          <p:spPr>
            <a:xfrm>
              <a:off x="7706250" y="3000204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80"/>
            <p:cNvSpPr/>
            <p:nvPr/>
          </p:nvSpPr>
          <p:spPr>
            <a:xfrm>
              <a:off x="7774933" y="3000204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80"/>
            <p:cNvSpPr/>
            <p:nvPr/>
          </p:nvSpPr>
          <p:spPr>
            <a:xfrm>
              <a:off x="7698237" y="2981535"/>
              <a:ext cx="27206" cy="12831"/>
            </a:xfrm>
            <a:custGeom>
              <a:rect b="b" l="l" r="r" t="t"/>
              <a:pathLst>
                <a:path extrusionOk="0" h="490" w="1039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80"/>
            <p:cNvSpPr/>
            <p:nvPr/>
          </p:nvSpPr>
          <p:spPr>
            <a:xfrm>
              <a:off x="7766921" y="2981561"/>
              <a:ext cx="27285" cy="12804"/>
            </a:xfrm>
            <a:custGeom>
              <a:rect b="b" l="l" r="r" t="t"/>
              <a:pathLst>
                <a:path extrusionOk="0" h="489" w="1042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80"/>
            <p:cNvSpPr/>
            <p:nvPr/>
          </p:nvSpPr>
          <p:spPr>
            <a:xfrm>
              <a:off x="7681008" y="2879911"/>
              <a:ext cx="162399" cy="97199"/>
            </a:xfrm>
            <a:custGeom>
              <a:rect b="b" l="l" r="r" t="t"/>
              <a:pathLst>
                <a:path extrusionOk="0" h="3712" w="6202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80"/>
            <p:cNvSpPr/>
            <p:nvPr/>
          </p:nvSpPr>
          <p:spPr>
            <a:xfrm>
              <a:off x="7682762" y="3102981"/>
              <a:ext cx="29249" cy="23017"/>
            </a:xfrm>
            <a:custGeom>
              <a:rect b="b" l="l" r="r" t="t"/>
              <a:pathLst>
                <a:path extrusionOk="0" h="879" w="1117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80"/>
            <p:cNvSpPr/>
            <p:nvPr/>
          </p:nvSpPr>
          <p:spPr>
            <a:xfrm>
              <a:off x="7682762" y="3102981"/>
              <a:ext cx="29249" cy="11783"/>
            </a:xfrm>
            <a:custGeom>
              <a:rect b="b" l="l" r="r" t="t"/>
              <a:pathLst>
                <a:path extrusionOk="0" h="450" w="1117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80"/>
            <p:cNvSpPr/>
            <p:nvPr/>
          </p:nvSpPr>
          <p:spPr>
            <a:xfrm>
              <a:off x="7780432" y="3103242"/>
              <a:ext cx="29249" cy="11521"/>
            </a:xfrm>
            <a:custGeom>
              <a:rect b="b" l="l" r="r" t="t"/>
              <a:pathLst>
                <a:path extrusionOk="0" h="440" w="1117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7" name="Google Shape;12197;p80"/>
          <p:cNvGrpSpPr/>
          <p:nvPr/>
        </p:nvGrpSpPr>
        <p:grpSpPr>
          <a:xfrm>
            <a:off x="4900684" y="4268187"/>
            <a:ext cx="274576" cy="354623"/>
            <a:chOff x="4900684" y="4268187"/>
            <a:chExt cx="274576" cy="354623"/>
          </a:xfrm>
        </p:grpSpPr>
        <p:sp>
          <p:nvSpPr>
            <p:cNvPr id="12198" name="Google Shape;12198;p80"/>
            <p:cNvSpPr/>
            <p:nvPr/>
          </p:nvSpPr>
          <p:spPr>
            <a:xfrm>
              <a:off x="4963633" y="4268187"/>
              <a:ext cx="148678" cy="57109"/>
            </a:xfrm>
            <a:custGeom>
              <a:rect b="b" l="l" r="r" t="t"/>
              <a:pathLst>
                <a:path extrusionOk="0" h="2181" w="5678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80"/>
            <p:cNvSpPr/>
            <p:nvPr/>
          </p:nvSpPr>
          <p:spPr>
            <a:xfrm>
              <a:off x="4935170" y="4302542"/>
              <a:ext cx="205866" cy="102959"/>
            </a:xfrm>
            <a:custGeom>
              <a:rect b="b" l="l" r="r" t="t"/>
              <a:pathLst>
                <a:path extrusionOk="0" h="3932" w="7862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80"/>
            <p:cNvSpPr/>
            <p:nvPr/>
          </p:nvSpPr>
          <p:spPr>
            <a:xfrm>
              <a:off x="4946403" y="4405475"/>
              <a:ext cx="17256" cy="22938"/>
            </a:xfrm>
            <a:custGeom>
              <a:rect b="b" l="l" r="r" t="t"/>
              <a:pathLst>
                <a:path extrusionOk="0" h="876" w="659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80"/>
            <p:cNvSpPr/>
            <p:nvPr/>
          </p:nvSpPr>
          <p:spPr>
            <a:xfrm>
              <a:off x="5112285" y="4405475"/>
              <a:ext cx="17256" cy="22938"/>
            </a:xfrm>
            <a:custGeom>
              <a:rect b="b" l="l" r="r" t="t"/>
              <a:pathLst>
                <a:path extrusionOk="0" h="876" w="659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80"/>
            <p:cNvSpPr/>
            <p:nvPr/>
          </p:nvSpPr>
          <p:spPr>
            <a:xfrm>
              <a:off x="4900684" y="4468424"/>
              <a:ext cx="274576" cy="154387"/>
            </a:xfrm>
            <a:custGeom>
              <a:rect b="b" l="l" r="r" t="t"/>
              <a:pathLst>
                <a:path extrusionOk="0" h="5896" w="10486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80"/>
            <p:cNvSpPr/>
            <p:nvPr/>
          </p:nvSpPr>
          <p:spPr>
            <a:xfrm>
              <a:off x="4997857" y="4468424"/>
              <a:ext cx="80231" cy="22860"/>
            </a:xfrm>
            <a:custGeom>
              <a:rect b="b" l="l" r="r" t="t"/>
              <a:pathLst>
                <a:path extrusionOk="0" h="873" w="3064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80"/>
            <p:cNvSpPr/>
            <p:nvPr/>
          </p:nvSpPr>
          <p:spPr>
            <a:xfrm>
              <a:off x="4941664" y="4325270"/>
              <a:ext cx="192617" cy="154413"/>
            </a:xfrm>
            <a:custGeom>
              <a:rect b="b" l="l" r="r" t="t"/>
              <a:pathLst>
                <a:path extrusionOk="0" h="5897" w="7356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80"/>
            <p:cNvSpPr/>
            <p:nvPr/>
          </p:nvSpPr>
          <p:spPr>
            <a:xfrm>
              <a:off x="4945670" y="4325270"/>
              <a:ext cx="155382" cy="154622"/>
            </a:xfrm>
            <a:custGeom>
              <a:rect b="b" l="l" r="r" t="t"/>
              <a:pathLst>
                <a:path extrusionOk="0" h="5905" w="5934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80"/>
            <p:cNvSpPr/>
            <p:nvPr/>
          </p:nvSpPr>
          <p:spPr>
            <a:xfrm>
              <a:off x="4997857" y="438261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80"/>
            <p:cNvSpPr/>
            <p:nvPr/>
          </p:nvSpPr>
          <p:spPr>
            <a:xfrm>
              <a:off x="5066566" y="438261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80"/>
            <p:cNvSpPr/>
            <p:nvPr/>
          </p:nvSpPr>
          <p:spPr>
            <a:xfrm>
              <a:off x="5012625" y="4422495"/>
              <a:ext cx="50694" cy="17230"/>
            </a:xfrm>
            <a:custGeom>
              <a:rect b="b" l="l" r="r" t="t"/>
              <a:pathLst>
                <a:path extrusionOk="0" h="658" w="1936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80"/>
            <p:cNvSpPr/>
            <p:nvPr/>
          </p:nvSpPr>
          <p:spPr>
            <a:xfrm>
              <a:off x="4990368" y="4365490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80"/>
            <p:cNvSpPr/>
            <p:nvPr/>
          </p:nvSpPr>
          <p:spPr>
            <a:xfrm>
              <a:off x="5059077" y="4365490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80"/>
            <p:cNvSpPr/>
            <p:nvPr/>
          </p:nvSpPr>
          <p:spPr>
            <a:xfrm>
              <a:off x="5009352" y="4451168"/>
              <a:ext cx="57240" cy="44384"/>
            </a:xfrm>
            <a:custGeom>
              <a:rect b="b" l="l" r="r" t="t"/>
              <a:pathLst>
                <a:path extrusionOk="0" h="1695" w="2186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80"/>
            <p:cNvSpPr/>
            <p:nvPr/>
          </p:nvSpPr>
          <p:spPr>
            <a:xfrm>
              <a:off x="4900684" y="4523622"/>
              <a:ext cx="274576" cy="99189"/>
            </a:xfrm>
            <a:custGeom>
              <a:rect b="b" l="l" r="r" t="t"/>
              <a:pathLst>
                <a:path extrusionOk="0" h="3788" w="10486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3" name="Google Shape;12213;p80"/>
          <p:cNvGrpSpPr/>
          <p:nvPr/>
        </p:nvGrpSpPr>
        <p:grpSpPr>
          <a:xfrm>
            <a:off x="7161654" y="3345794"/>
            <a:ext cx="263343" cy="354754"/>
            <a:chOff x="7161654" y="3345794"/>
            <a:chExt cx="263343" cy="354754"/>
          </a:xfrm>
        </p:grpSpPr>
        <p:sp>
          <p:nvSpPr>
            <p:cNvPr id="12214" name="Google Shape;12214;p80"/>
            <p:cNvSpPr/>
            <p:nvPr/>
          </p:nvSpPr>
          <p:spPr>
            <a:xfrm>
              <a:off x="7321802" y="3488686"/>
              <a:ext cx="68971" cy="125924"/>
            </a:xfrm>
            <a:custGeom>
              <a:rect b="b" l="l" r="r" t="t"/>
              <a:pathLst>
                <a:path extrusionOk="0" h="4809" w="2634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80"/>
            <p:cNvSpPr/>
            <p:nvPr/>
          </p:nvSpPr>
          <p:spPr>
            <a:xfrm>
              <a:off x="7161654" y="3540139"/>
              <a:ext cx="263343" cy="160409"/>
            </a:xfrm>
            <a:custGeom>
              <a:rect b="b" l="l" r="r" t="t"/>
              <a:pathLst>
                <a:path extrusionOk="0" h="6126" w="10057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80"/>
            <p:cNvSpPr/>
            <p:nvPr/>
          </p:nvSpPr>
          <p:spPr>
            <a:xfrm>
              <a:off x="7224629" y="3597092"/>
              <a:ext cx="200368" cy="103457"/>
            </a:xfrm>
            <a:custGeom>
              <a:rect b="b" l="l" r="r" t="t"/>
              <a:pathLst>
                <a:path extrusionOk="0" h="3951" w="7652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80"/>
            <p:cNvSpPr/>
            <p:nvPr/>
          </p:nvSpPr>
          <p:spPr>
            <a:xfrm>
              <a:off x="7315806" y="3603088"/>
              <a:ext cx="54727" cy="97199"/>
            </a:xfrm>
            <a:custGeom>
              <a:rect b="b" l="l" r="r" t="t"/>
              <a:pathLst>
                <a:path extrusionOk="0" h="3712" w="209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80"/>
            <p:cNvSpPr/>
            <p:nvPr/>
          </p:nvSpPr>
          <p:spPr>
            <a:xfrm>
              <a:off x="7161654" y="3597092"/>
              <a:ext cx="200368" cy="103457"/>
            </a:xfrm>
            <a:custGeom>
              <a:rect b="b" l="l" r="r" t="t"/>
              <a:pathLst>
                <a:path extrusionOk="0" h="3951" w="7652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80"/>
            <p:cNvSpPr/>
            <p:nvPr/>
          </p:nvSpPr>
          <p:spPr>
            <a:xfrm>
              <a:off x="7258853" y="3540139"/>
              <a:ext cx="68709" cy="28646"/>
            </a:xfrm>
            <a:custGeom>
              <a:rect b="b" l="l" r="r" t="t"/>
              <a:pathLst>
                <a:path extrusionOk="0" h="1094" w="2624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80"/>
            <p:cNvSpPr/>
            <p:nvPr/>
          </p:nvSpPr>
          <p:spPr>
            <a:xfrm>
              <a:off x="7195878" y="3500181"/>
              <a:ext cx="46007" cy="45745"/>
            </a:xfrm>
            <a:custGeom>
              <a:rect b="b" l="l" r="r" t="t"/>
              <a:pathLst>
                <a:path extrusionOk="0" h="1747" w="1757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80"/>
            <p:cNvSpPr/>
            <p:nvPr/>
          </p:nvSpPr>
          <p:spPr>
            <a:xfrm>
              <a:off x="7207373" y="3511676"/>
              <a:ext cx="23017" cy="22755"/>
            </a:xfrm>
            <a:custGeom>
              <a:rect b="b" l="l" r="r" t="t"/>
              <a:pathLst>
                <a:path extrusionOk="0" h="869" w="879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80"/>
            <p:cNvSpPr/>
            <p:nvPr/>
          </p:nvSpPr>
          <p:spPr>
            <a:xfrm>
              <a:off x="7344766" y="3500181"/>
              <a:ext cx="45745" cy="45745"/>
            </a:xfrm>
            <a:custGeom>
              <a:rect b="b" l="l" r="r" t="t"/>
              <a:pathLst>
                <a:path extrusionOk="0" h="1747" w="1747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80"/>
            <p:cNvSpPr/>
            <p:nvPr/>
          </p:nvSpPr>
          <p:spPr>
            <a:xfrm>
              <a:off x="7356261" y="3511676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80"/>
            <p:cNvSpPr/>
            <p:nvPr/>
          </p:nvSpPr>
          <p:spPr>
            <a:xfrm>
              <a:off x="7201639" y="3345794"/>
              <a:ext cx="183138" cy="134434"/>
            </a:xfrm>
            <a:custGeom>
              <a:rect b="b" l="l" r="r" t="t"/>
              <a:pathLst>
                <a:path extrusionOk="0" h="5134" w="6994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80"/>
            <p:cNvSpPr/>
            <p:nvPr/>
          </p:nvSpPr>
          <p:spPr>
            <a:xfrm>
              <a:off x="7200880" y="3414111"/>
              <a:ext cx="184866" cy="143311"/>
            </a:xfrm>
            <a:custGeom>
              <a:rect b="b" l="l" r="r" t="t"/>
              <a:pathLst>
                <a:path extrusionOk="0" h="5473" w="706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80"/>
            <p:cNvSpPr/>
            <p:nvPr/>
          </p:nvSpPr>
          <p:spPr>
            <a:xfrm>
              <a:off x="7253223" y="3465905"/>
              <a:ext cx="11390" cy="17308"/>
            </a:xfrm>
            <a:custGeom>
              <a:rect b="b" l="l" r="r" t="t"/>
              <a:pathLst>
                <a:path extrusionOk="0" h="661" w="435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80"/>
            <p:cNvSpPr/>
            <p:nvPr/>
          </p:nvSpPr>
          <p:spPr>
            <a:xfrm>
              <a:off x="7321802" y="3465905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80"/>
            <p:cNvSpPr/>
            <p:nvPr/>
          </p:nvSpPr>
          <p:spPr>
            <a:xfrm>
              <a:off x="7267573" y="3502930"/>
              <a:ext cx="51506" cy="23017"/>
            </a:xfrm>
            <a:custGeom>
              <a:rect b="b" l="l" r="r" t="t"/>
              <a:pathLst>
                <a:path extrusionOk="0" h="879" w="1967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80"/>
            <p:cNvSpPr/>
            <p:nvPr/>
          </p:nvSpPr>
          <p:spPr>
            <a:xfrm>
              <a:off x="7201141" y="3414111"/>
              <a:ext cx="169626" cy="143311"/>
            </a:xfrm>
            <a:custGeom>
              <a:rect b="b" l="l" r="r" t="t"/>
              <a:pathLst>
                <a:path extrusionOk="0" h="5473" w="6478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80"/>
            <p:cNvSpPr/>
            <p:nvPr/>
          </p:nvSpPr>
          <p:spPr>
            <a:xfrm>
              <a:off x="7290563" y="3347313"/>
              <a:ext cx="94214" cy="101441"/>
            </a:xfrm>
            <a:custGeom>
              <a:rect b="b" l="l" r="r" t="t"/>
              <a:pathLst>
                <a:path extrusionOk="0" h="3874" w="3598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80"/>
            <p:cNvSpPr/>
            <p:nvPr/>
          </p:nvSpPr>
          <p:spPr>
            <a:xfrm>
              <a:off x="7215884" y="3603088"/>
              <a:ext cx="54962" cy="97199"/>
            </a:xfrm>
            <a:custGeom>
              <a:rect b="b" l="l" r="r" t="t"/>
              <a:pathLst>
                <a:path extrusionOk="0" h="3712" w="2099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80"/>
            <p:cNvSpPr/>
            <p:nvPr/>
          </p:nvSpPr>
          <p:spPr>
            <a:xfrm>
              <a:off x="7198392" y="3609346"/>
              <a:ext cx="34486" cy="90941"/>
            </a:xfrm>
            <a:custGeom>
              <a:rect b="b" l="l" r="r" t="t"/>
              <a:pathLst>
                <a:path extrusionOk="0" h="3473" w="1317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3" name="Google Shape;12233;p80"/>
          <p:cNvGrpSpPr/>
          <p:nvPr/>
        </p:nvGrpSpPr>
        <p:grpSpPr>
          <a:xfrm>
            <a:off x="6711770" y="3345794"/>
            <a:ext cx="263081" cy="354754"/>
            <a:chOff x="6711770" y="3345794"/>
            <a:chExt cx="263081" cy="354754"/>
          </a:xfrm>
        </p:grpSpPr>
        <p:sp>
          <p:nvSpPr>
            <p:cNvPr id="12234" name="Google Shape;12234;p80"/>
            <p:cNvSpPr/>
            <p:nvPr/>
          </p:nvSpPr>
          <p:spPr>
            <a:xfrm>
              <a:off x="6768984" y="3465957"/>
              <a:ext cx="148652" cy="148652"/>
            </a:xfrm>
            <a:custGeom>
              <a:rect b="b" l="l" r="r" t="t"/>
              <a:pathLst>
                <a:path extrusionOk="0" h="5677" w="5677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80"/>
            <p:cNvSpPr/>
            <p:nvPr/>
          </p:nvSpPr>
          <p:spPr>
            <a:xfrm>
              <a:off x="6711770" y="3545900"/>
              <a:ext cx="263081" cy="154649"/>
            </a:xfrm>
            <a:custGeom>
              <a:rect b="b" l="l" r="r" t="t"/>
              <a:pathLst>
                <a:path extrusionOk="0" h="5906" w="10047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80"/>
            <p:cNvSpPr/>
            <p:nvPr/>
          </p:nvSpPr>
          <p:spPr>
            <a:xfrm>
              <a:off x="6760474" y="3545900"/>
              <a:ext cx="165646" cy="143153"/>
            </a:xfrm>
            <a:custGeom>
              <a:rect b="b" l="l" r="r" t="t"/>
              <a:pathLst>
                <a:path extrusionOk="0" h="5467" w="6326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80"/>
            <p:cNvSpPr/>
            <p:nvPr/>
          </p:nvSpPr>
          <p:spPr>
            <a:xfrm>
              <a:off x="6771969" y="3545900"/>
              <a:ext cx="142918" cy="131658"/>
            </a:xfrm>
            <a:custGeom>
              <a:rect b="b" l="l" r="r" t="t"/>
              <a:pathLst>
                <a:path extrusionOk="0" h="5028" w="5458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80"/>
            <p:cNvSpPr/>
            <p:nvPr/>
          </p:nvSpPr>
          <p:spPr>
            <a:xfrm>
              <a:off x="6808942" y="3545900"/>
              <a:ext cx="68736" cy="28804"/>
            </a:xfrm>
            <a:custGeom>
              <a:rect b="b" l="l" r="r" t="t"/>
              <a:pathLst>
                <a:path extrusionOk="0" h="1100" w="2625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80"/>
            <p:cNvSpPr/>
            <p:nvPr/>
          </p:nvSpPr>
          <p:spPr>
            <a:xfrm>
              <a:off x="6768984" y="3414504"/>
              <a:ext cx="148652" cy="148652"/>
            </a:xfrm>
            <a:custGeom>
              <a:rect b="b" l="l" r="r" t="t"/>
              <a:pathLst>
                <a:path extrusionOk="0" h="5677" w="5677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80"/>
            <p:cNvSpPr/>
            <p:nvPr/>
          </p:nvSpPr>
          <p:spPr>
            <a:xfrm>
              <a:off x="6803208" y="3466324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80"/>
            <p:cNvSpPr/>
            <p:nvPr/>
          </p:nvSpPr>
          <p:spPr>
            <a:xfrm>
              <a:off x="6871891" y="3466324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80"/>
            <p:cNvSpPr/>
            <p:nvPr/>
          </p:nvSpPr>
          <p:spPr>
            <a:xfrm>
              <a:off x="6817976" y="3506361"/>
              <a:ext cx="50668" cy="17334"/>
            </a:xfrm>
            <a:custGeom>
              <a:rect b="b" l="l" r="r" t="t"/>
              <a:pathLst>
                <a:path extrusionOk="0" h="662" w="1935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80"/>
            <p:cNvSpPr/>
            <p:nvPr/>
          </p:nvSpPr>
          <p:spPr>
            <a:xfrm>
              <a:off x="6768748" y="3414504"/>
              <a:ext cx="148888" cy="148652"/>
            </a:xfrm>
            <a:custGeom>
              <a:rect b="b" l="l" r="r" t="t"/>
              <a:pathLst>
                <a:path extrusionOk="0" h="5677" w="5686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80"/>
            <p:cNvSpPr/>
            <p:nvPr/>
          </p:nvSpPr>
          <p:spPr>
            <a:xfrm>
              <a:off x="6745994" y="3345794"/>
              <a:ext cx="194633" cy="268318"/>
            </a:xfrm>
            <a:custGeom>
              <a:rect b="b" l="l" r="r" t="t"/>
              <a:pathLst>
                <a:path extrusionOk="0" h="10247" w="7433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80"/>
            <p:cNvSpPr/>
            <p:nvPr/>
          </p:nvSpPr>
          <p:spPr>
            <a:xfrm>
              <a:off x="6771969" y="3592352"/>
              <a:ext cx="142918" cy="83713"/>
            </a:xfrm>
            <a:custGeom>
              <a:rect b="b" l="l" r="r" t="t"/>
              <a:pathLst>
                <a:path extrusionOk="0" h="3197" w="5458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80"/>
            <p:cNvSpPr/>
            <p:nvPr/>
          </p:nvSpPr>
          <p:spPr>
            <a:xfrm>
              <a:off x="6776211" y="3592352"/>
              <a:ext cx="134172" cy="64467"/>
            </a:xfrm>
            <a:custGeom>
              <a:rect b="b" l="l" r="r" t="t"/>
              <a:pathLst>
                <a:path extrusionOk="0" h="2462" w="5124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80"/>
            <p:cNvSpPr/>
            <p:nvPr/>
          </p:nvSpPr>
          <p:spPr>
            <a:xfrm>
              <a:off x="6786450" y="3582664"/>
              <a:ext cx="57005" cy="62818"/>
            </a:xfrm>
            <a:custGeom>
              <a:rect b="b" l="l" r="r" t="t"/>
              <a:pathLst>
                <a:path extrusionOk="0" h="2399" w="2177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80"/>
            <p:cNvSpPr/>
            <p:nvPr/>
          </p:nvSpPr>
          <p:spPr>
            <a:xfrm>
              <a:off x="6843428" y="3582664"/>
              <a:ext cx="56717" cy="62818"/>
            </a:xfrm>
            <a:custGeom>
              <a:rect b="b" l="l" r="r" t="t"/>
              <a:pathLst>
                <a:path extrusionOk="0" h="2399" w="2166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80"/>
            <p:cNvSpPr/>
            <p:nvPr/>
          </p:nvSpPr>
          <p:spPr>
            <a:xfrm>
              <a:off x="6714519" y="3627335"/>
              <a:ext cx="48730" cy="72951"/>
            </a:xfrm>
            <a:custGeom>
              <a:rect b="b" l="l" r="r" t="t"/>
              <a:pathLst>
                <a:path extrusionOk="0" h="2786" w="1861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80"/>
            <p:cNvSpPr/>
            <p:nvPr/>
          </p:nvSpPr>
          <p:spPr>
            <a:xfrm>
              <a:off x="6923345" y="3627335"/>
              <a:ext cx="48992" cy="72951"/>
            </a:xfrm>
            <a:custGeom>
              <a:rect b="b" l="l" r="r" t="t"/>
              <a:pathLst>
                <a:path extrusionOk="0" h="2786" w="1871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1" name="Google Shape;12251;p80"/>
          <p:cNvGrpSpPr/>
          <p:nvPr/>
        </p:nvGrpSpPr>
        <p:grpSpPr>
          <a:xfrm>
            <a:off x="7163409" y="2880251"/>
            <a:ext cx="263316" cy="354414"/>
            <a:chOff x="7163409" y="2880251"/>
            <a:chExt cx="263316" cy="354414"/>
          </a:xfrm>
        </p:grpSpPr>
        <p:sp>
          <p:nvSpPr>
            <p:cNvPr id="12252" name="Google Shape;12252;p80"/>
            <p:cNvSpPr/>
            <p:nvPr/>
          </p:nvSpPr>
          <p:spPr>
            <a:xfrm>
              <a:off x="7163409" y="3125474"/>
              <a:ext cx="263316" cy="109191"/>
            </a:xfrm>
            <a:custGeom>
              <a:rect b="b" l="l" r="r" t="t"/>
              <a:pathLst>
                <a:path extrusionOk="0" h="4170" w="10056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80"/>
            <p:cNvSpPr/>
            <p:nvPr/>
          </p:nvSpPr>
          <p:spPr>
            <a:xfrm>
              <a:off x="7197633" y="2920131"/>
              <a:ext cx="194633" cy="291544"/>
            </a:xfrm>
            <a:custGeom>
              <a:rect b="b" l="l" r="r" t="t"/>
              <a:pathLst>
                <a:path extrusionOk="0" h="11134" w="7433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80"/>
            <p:cNvSpPr/>
            <p:nvPr/>
          </p:nvSpPr>
          <p:spPr>
            <a:xfrm>
              <a:off x="7240105" y="3114240"/>
              <a:ext cx="147657" cy="96204"/>
            </a:xfrm>
            <a:custGeom>
              <a:rect b="b" l="l" r="r" t="t"/>
              <a:pathLst>
                <a:path extrusionOk="0" h="3674" w="5639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80"/>
            <p:cNvSpPr/>
            <p:nvPr/>
          </p:nvSpPr>
          <p:spPr>
            <a:xfrm>
              <a:off x="7220623" y="3000074"/>
              <a:ext cx="148652" cy="125924"/>
            </a:xfrm>
            <a:custGeom>
              <a:rect b="b" l="l" r="r" t="t"/>
              <a:pathLst>
                <a:path extrusionOk="0" h="4809" w="5677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80"/>
            <p:cNvSpPr/>
            <p:nvPr/>
          </p:nvSpPr>
          <p:spPr>
            <a:xfrm>
              <a:off x="7220623" y="2954355"/>
              <a:ext cx="148914" cy="142918"/>
            </a:xfrm>
            <a:custGeom>
              <a:rect b="b" l="l" r="r" t="t"/>
              <a:pathLst>
                <a:path extrusionOk="0" h="5458" w="5687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80"/>
            <p:cNvSpPr/>
            <p:nvPr/>
          </p:nvSpPr>
          <p:spPr>
            <a:xfrm>
              <a:off x="7220387" y="2954355"/>
              <a:ext cx="148888" cy="143180"/>
            </a:xfrm>
            <a:custGeom>
              <a:rect b="b" l="l" r="r" t="t"/>
              <a:pathLst>
                <a:path extrusionOk="0" h="5468" w="5686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80"/>
            <p:cNvSpPr/>
            <p:nvPr/>
          </p:nvSpPr>
          <p:spPr>
            <a:xfrm>
              <a:off x="7269851" y="3045714"/>
              <a:ext cx="50747" cy="17361"/>
            </a:xfrm>
            <a:custGeom>
              <a:rect b="b" l="l" r="r" t="t"/>
              <a:pathLst>
                <a:path extrusionOk="0" h="663" w="1938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80"/>
            <p:cNvSpPr/>
            <p:nvPr/>
          </p:nvSpPr>
          <p:spPr>
            <a:xfrm>
              <a:off x="7255344" y="3005939"/>
              <a:ext cx="11260" cy="16889"/>
            </a:xfrm>
            <a:custGeom>
              <a:rect b="b" l="l" r="r" t="t"/>
              <a:pathLst>
                <a:path extrusionOk="0" h="645" w="43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80"/>
            <p:cNvSpPr/>
            <p:nvPr/>
          </p:nvSpPr>
          <p:spPr>
            <a:xfrm>
              <a:off x="7323792" y="3005939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80"/>
            <p:cNvSpPr/>
            <p:nvPr/>
          </p:nvSpPr>
          <p:spPr>
            <a:xfrm>
              <a:off x="7247594" y="2988578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80"/>
            <p:cNvSpPr/>
            <p:nvPr/>
          </p:nvSpPr>
          <p:spPr>
            <a:xfrm>
              <a:off x="7316303" y="298857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80"/>
            <p:cNvSpPr/>
            <p:nvPr/>
          </p:nvSpPr>
          <p:spPr>
            <a:xfrm>
              <a:off x="7189646" y="2880251"/>
              <a:ext cx="208852" cy="285469"/>
            </a:xfrm>
            <a:custGeom>
              <a:rect b="b" l="l" r="r" t="t"/>
              <a:pathLst>
                <a:path extrusionOk="0" h="10902" w="7976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4" name="Google Shape;12264;p80"/>
          <p:cNvGrpSpPr/>
          <p:nvPr/>
        </p:nvGrpSpPr>
        <p:grpSpPr>
          <a:xfrm>
            <a:off x="6712032" y="2880172"/>
            <a:ext cx="263316" cy="354493"/>
            <a:chOff x="6712032" y="2880172"/>
            <a:chExt cx="263316" cy="354493"/>
          </a:xfrm>
        </p:grpSpPr>
        <p:sp>
          <p:nvSpPr>
            <p:cNvPr id="12265" name="Google Shape;12265;p80"/>
            <p:cNvSpPr/>
            <p:nvPr/>
          </p:nvSpPr>
          <p:spPr>
            <a:xfrm>
              <a:off x="6729995" y="2880172"/>
              <a:ext cx="227600" cy="209113"/>
            </a:xfrm>
            <a:custGeom>
              <a:rect b="b" l="l" r="r" t="t"/>
              <a:pathLst>
                <a:path extrusionOk="0" h="7986" w="8692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80"/>
            <p:cNvSpPr/>
            <p:nvPr/>
          </p:nvSpPr>
          <p:spPr>
            <a:xfrm>
              <a:off x="6843926" y="2880172"/>
              <a:ext cx="113669" cy="209009"/>
            </a:xfrm>
            <a:custGeom>
              <a:rect b="b" l="l" r="r" t="t"/>
              <a:pathLst>
                <a:path extrusionOk="0" h="7982" w="4341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80"/>
            <p:cNvSpPr/>
            <p:nvPr/>
          </p:nvSpPr>
          <p:spPr>
            <a:xfrm>
              <a:off x="6712032" y="3118980"/>
              <a:ext cx="263316" cy="115685"/>
            </a:xfrm>
            <a:custGeom>
              <a:rect b="b" l="l" r="r" t="t"/>
              <a:pathLst>
                <a:path extrusionOk="0" h="4418" w="10056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80"/>
            <p:cNvSpPr/>
            <p:nvPr/>
          </p:nvSpPr>
          <p:spPr>
            <a:xfrm>
              <a:off x="6768487" y="3118980"/>
              <a:ext cx="150407" cy="81802"/>
            </a:xfrm>
            <a:custGeom>
              <a:rect b="b" l="l" r="r" t="t"/>
              <a:pathLst>
                <a:path extrusionOk="0" h="3124" w="5744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80"/>
            <p:cNvSpPr/>
            <p:nvPr/>
          </p:nvSpPr>
          <p:spPr>
            <a:xfrm>
              <a:off x="6714755" y="3155953"/>
              <a:ext cx="48992" cy="78712"/>
            </a:xfrm>
            <a:custGeom>
              <a:rect b="b" l="l" r="r" t="t"/>
              <a:pathLst>
                <a:path extrusionOk="0" h="3006" w="1871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80"/>
            <p:cNvSpPr/>
            <p:nvPr/>
          </p:nvSpPr>
          <p:spPr>
            <a:xfrm>
              <a:off x="6923842" y="3155953"/>
              <a:ext cx="48992" cy="78712"/>
            </a:xfrm>
            <a:custGeom>
              <a:rect b="b" l="l" r="r" t="t"/>
              <a:pathLst>
                <a:path extrusionOk="0" h="3006" w="1871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80"/>
            <p:cNvSpPr/>
            <p:nvPr/>
          </p:nvSpPr>
          <p:spPr>
            <a:xfrm>
              <a:off x="6778961" y="3108741"/>
              <a:ext cx="129432" cy="80650"/>
            </a:xfrm>
            <a:custGeom>
              <a:rect b="b" l="l" r="r" t="t"/>
              <a:pathLst>
                <a:path extrusionOk="0" h="3080" w="4943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80"/>
            <p:cNvSpPr/>
            <p:nvPr/>
          </p:nvSpPr>
          <p:spPr>
            <a:xfrm>
              <a:off x="6878149" y="3108479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80"/>
            <p:cNvSpPr/>
            <p:nvPr/>
          </p:nvSpPr>
          <p:spPr>
            <a:xfrm>
              <a:off x="6809440" y="3108479"/>
              <a:ext cx="26" cy="288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80"/>
            <p:cNvSpPr/>
            <p:nvPr/>
          </p:nvSpPr>
          <p:spPr>
            <a:xfrm>
              <a:off x="6797945" y="3108741"/>
              <a:ext cx="91464" cy="62975"/>
            </a:xfrm>
            <a:custGeom>
              <a:rect b="b" l="l" r="r" t="t"/>
              <a:pathLst>
                <a:path extrusionOk="0" h="2405" w="3493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80"/>
            <p:cNvSpPr/>
            <p:nvPr/>
          </p:nvSpPr>
          <p:spPr>
            <a:xfrm>
              <a:off x="6809440" y="3080252"/>
              <a:ext cx="68736" cy="79969"/>
            </a:xfrm>
            <a:custGeom>
              <a:rect b="b" l="l" r="r" t="t"/>
              <a:pathLst>
                <a:path extrusionOk="0" h="3054" w="2625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80"/>
            <p:cNvSpPr/>
            <p:nvPr/>
          </p:nvSpPr>
          <p:spPr>
            <a:xfrm>
              <a:off x="6809440" y="3080252"/>
              <a:ext cx="68736" cy="28568"/>
            </a:xfrm>
            <a:custGeom>
              <a:rect b="b" l="l" r="r" t="t"/>
              <a:pathLst>
                <a:path extrusionOk="0" h="1091" w="2625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80"/>
            <p:cNvSpPr/>
            <p:nvPr/>
          </p:nvSpPr>
          <p:spPr>
            <a:xfrm>
              <a:off x="6747251" y="2920131"/>
              <a:ext cx="192617" cy="177142"/>
            </a:xfrm>
            <a:custGeom>
              <a:rect b="b" l="l" r="r" t="t"/>
              <a:pathLst>
                <a:path extrusionOk="0" h="6765" w="7356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80"/>
            <p:cNvSpPr/>
            <p:nvPr/>
          </p:nvSpPr>
          <p:spPr>
            <a:xfrm>
              <a:off x="6751231" y="2920131"/>
              <a:ext cx="130689" cy="177377"/>
            </a:xfrm>
            <a:custGeom>
              <a:rect b="b" l="l" r="r" t="t"/>
              <a:pathLst>
                <a:path extrusionOk="0" h="6774" w="4991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80"/>
            <p:cNvSpPr/>
            <p:nvPr/>
          </p:nvSpPr>
          <p:spPr>
            <a:xfrm>
              <a:off x="6818474" y="3045714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80"/>
            <p:cNvSpPr/>
            <p:nvPr/>
          </p:nvSpPr>
          <p:spPr>
            <a:xfrm>
              <a:off x="6803705" y="3005939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80"/>
            <p:cNvSpPr/>
            <p:nvPr/>
          </p:nvSpPr>
          <p:spPr>
            <a:xfrm>
              <a:off x="6872389" y="3005939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80"/>
            <p:cNvSpPr/>
            <p:nvPr/>
          </p:nvSpPr>
          <p:spPr>
            <a:xfrm>
              <a:off x="6796217" y="298857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80"/>
            <p:cNvSpPr/>
            <p:nvPr/>
          </p:nvSpPr>
          <p:spPr>
            <a:xfrm>
              <a:off x="6864900" y="298857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80"/>
            <p:cNvSpPr/>
            <p:nvPr/>
          </p:nvSpPr>
          <p:spPr>
            <a:xfrm>
              <a:off x="6746491" y="2880172"/>
              <a:ext cx="137419" cy="120189"/>
            </a:xfrm>
            <a:custGeom>
              <a:rect b="b" l="l" r="r" t="t"/>
              <a:pathLst>
                <a:path extrusionOk="0" h="4590" w="5248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80"/>
            <p:cNvSpPr/>
            <p:nvPr/>
          </p:nvSpPr>
          <p:spPr>
            <a:xfrm>
              <a:off x="6762595" y="2940267"/>
              <a:ext cx="37628" cy="35612"/>
            </a:xfrm>
            <a:custGeom>
              <a:rect b="b" l="l" r="r" t="t"/>
              <a:pathLst>
                <a:path extrusionOk="0" h="1360" w="1437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80"/>
          <p:cNvGrpSpPr/>
          <p:nvPr/>
        </p:nvGrpSpPr>
        <p:grpSpPr>
          <a:xfrm>
            <a:off x="6261624" y="3345794"/>
            <a:ext cx="263316" cy="354754"/>
            <a:chOff x="6261624" y="3345794"/>
            <a:chExt cx="263316" cy="354754"/>
          </a:xfrm>
        </p:grpSpPr>
        <p:sp>
          <p:nvSpPr>
            <p:cNvPr id="12287" name="Google Shape;12287;p80"/>
            <p:cNvSpPr/>
            <p:nvPr/>
          </p:nvSpPr>
          <p:spPr>
            <a:xfrm>
              <a:off x="6267620" y="3345794"/>
              <a:ext cx="251585" cy="236922"/>
            </a:xfrm>
            <a:custGeom>
              <a:rect b="b" l="l" r="r" t="t"/>
              <a:pathLst>
                <a:path extrusionOk="0" h="9048" w="9608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80"/>
            <p:cNvSpPr/>
            <p:nvPr/>
          </p:nvSpPr>
          <p:spPr>
            <a:xfrm>
              <a:off x="6341802" y="3345794"/>
              <a:ext cx="177403" cy="205133"/>
            </a:xfrm>
            <a:custGeom>
              <a:rect b="b" l="l" r="r" t="t"/>
              <a:pathLst>
                <a:path extrusionOk="0" h="7834" w="6775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80"/>
            <p:cNvSpPr/>
            <p:nvPr/>
          </p:nvSpPr>
          <p:spPr>
            <a:xfrm>
              <a:off x="6261624" y="3574625"/>
              <a:ext cx="263316" cy="125662"/>
            </a:xfrm>
            <a:custGeom>
              <a:rect b="b" l="l" r="r" t="t"/>
              <a:pathLst>
                <a:path extrusionOk="0" h="4799" w="10056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80"/>
            <p:cNvSpPr/>
            <p:nvPr/>
          </p:nvSpPr>
          <p:spPr>
            <a:xfrm>
              <a:off x="6343818" y="3574625"/>
              <a:ext cx="99189" cy="62975"/>
            </a:xfrm>
            <a:custGeom>
              <a:rect b="b" l="l" r="r" t="t"/>
              <a:pathLst>
                <a:path extrusionOk="0" h="2405" w="3788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80"/>
            <p:cNvSpPr/>
            <p:nvPr/>
          </p:nvSpPr>
          <p:spPr>
            <a:xfrm>
              <a:off x="6307840" y="3614347"/>
              <a:ext cx="171145" cy="85939"/>
            </a:xfrm>
            <a:custGeom>
              <a:rect b="b" l="l" r="r" t="t"/>
              <a:pathLst>
                <a:path extrusionOk="0" h="3282" w="6536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80"/>
            <p:cNvSpPr/>
            <p:nvPr/>
          </p:nvSpPr>
          <p:spPr>
            <a:xfrm>
              <a:off x="6319073" y="3614347"/>
              <a:ext cx="148652" cy="80702"/>
            </a:xfrm>
            <a:custGeom>
              <a:rect b="b" l="l" r="r" t="t"/>
              <a:pathLst>
                <a:path extrusionOk="0" h="3082" w="5677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80"/>
            <p:cNvSpPr/>
            <p:nvPr/>
          </p:nvSpPr>
          <p:spPr>
            <a:xfrm>
              <a:off x="6359058" y="3574625"/>
              <a:ext cx="68709" cy="22755"/>
            </a:xfrm>
            <a:custGeom>
              <a:rect b="b" l="l" r="r" t="t"/>
              <a:pathLst>
                <a:path extrusionOk="0" h="869" w="2624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80"/>
            <p:cNvSpPr/>
            <p:nvPr/>
          </p:nvSpPr>
          <p:spPr>
            <a:xfrm>
              <a:off x="6297104" y="3431471"/>
              <a:ext cx="192617" cy="154413"/>
            </a:xfrm>
            <a:custGeom>
              <a:rect b="b" l="l" r="r" t="t"/>
              <a:pathLst>
                <a:path extrusionOk="0" h="5897" w="7356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80"/>
            <p:cNvSpPr/>
            <p:nvPr/>
          </p:nvSpPr>
          <p:spPr>
            <a:xfrm>
              <a:off x="6301084" y="3431471"/>
              <a:ext cx="141661" cy="154465"/>
            </a:xfrm>
            <a:custGeom>
              <a:rect b="b" l="l" r="r" t="t"/>
              <a:pathLst>
                <a:path extrusionOk="0" h="5899" w="541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80"/>
            <p:cNvSpPr/>
            <p:nvPr/>
          </p:nvSpPr>
          <p:spPr>
            <a:xfrm>
              <a:off x="6353297" y="3483056"/>
              <a:ext cx="11521" cy="23383"/>
            </a:xfrm>
            <a:custGeom>
              <a:rect b="b" l="l" r="r" t="t"/>
              <a:pathLst>
                <a:path extrusionOk="0" h="893" w="44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80"/>
            <p:cNvSpPr/>
            <p:nvPr/>
          </p:nvSpPr>
          <p:spPr>
            <a:xfrm>
              <a:off x="6422007" y="3483056"/>
              <a:ext cx="11521" cy="23383"/>
            </a:xfrm>
            <a:custGeom>
              <a:rect b="b" l="l" r="r" t="t"/>
              <a:pathLst>
                <a:path extrusionOk="0" h="893" w="44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80"/>
            <p:cNvSpPr/>
            <p:nvPr/>
          </p:nvSpPr>
          <p:spPr>
            <a:xfrm>
              <a:off x="6368066" y="3540087"/>
              <a:ext cx="50694" cy="17334"/>
            </a:xfrm>
            <a:custGeom>
              <a:rect b="b" l="l" r="r" t="t"/>
              <a:pathLst>
                <a:path extrusionOk="0" h="662" w="1936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80"/>
            <p:cNvSpPr/>
            <p:nvPr/>
          </p:nvSpPr>
          <p:spPr>
            <a:xfrm>
              <a:off x="6305850" y="3482951"/>
              <a:ext cx="38230" cy="11521"/>
            </a:xfrm>
            <a:custGeom>
              <a:rect b="b" l="l" r="r" t="t"/>
              <a:pathLst>
                <a:path extrusionOk="0" h="440" w="146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80"/>
            <p:cNvSpPr/>
            <p:nvPr/>
          </p:nvSpPr>
          <p:spPr>
            <a:xfrm>
              <a:off x="6442981" y="3482951"/>
              <a:ext cx="37994" cy="11521"/>
            </a:xfrm>
            <a:custGeom>
              <a:rect b="b" l="l" r="r" t="t"/>
              <a:pathLst>
                <a:path extrusionOk="0" h="440" w="1451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80"/>
            <p:cNvSpPr/>
            <p:nvPr/>
          </p:nvSpPr>
          <p:spPr>
            <a:xfrm>
              <a:off x="6374298" y="3488686"/>
              <a:ext cx="38230" cy="11521"/>
            </a:xfrm>
            <a:custGeom>
              <a:rect b="b" l="l" r="r" t="t"/>
              <a:pathLst>
                <a:path extrusionOk="0" h="440" w="146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80"/>
            <p:cNvSpPr/>
            <p:nvPr/>
          </p:nvSpPr>
          <p:spPr>
            <a:xfrm>
              <a:off x="6414492" y="3465957"/>
              <a:ext cx="26525" cy="11260"/>
            </a:xfrm>
            <a:custGeom>
              <a:rect b="b" l="l" r="r" t="t"/>
              <a:pathLst>
                <a:path extrusionOk="0" h="430" w="1013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80"/>
            <p:cNvSpPr/>
            <p:nvPr/>
          </p:nvSpPr>
          <p:spPr>
            <a:xfrm>
              <a:off x="6345808" y="3465957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80"/>
            <p:cNvSpPr/>
            <p:nvPr/>
          </p:nvSpPr>
          <p:spPr>
            <a:xfrm>
              <a:off x="6313575" y="3431471"/>
              <a:ext cx="119953" cy="40246"/>
            </a:xfrm>
            <a:custGeom>
              <a:rect b="b" l="l" r="r" t="t"/>
              <a:pathLst>
                <a:path extrusionOk="0" h="1537" w="4581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80"/>
            <p:cNvSpPr/>
            <p:nvPr/>
          </p:nvSpPr>
          <p:spPr>
            <a:xfrm>
              <a:off x="6295847" y="3513352"/>
              <a:ext cx="23252" cy="32574"/>
            </a:xfrm>
            <a:custGeom>
              <a:rect b="b" l="l" r="r" t="t"/>
              <a:pathLst>
                <a:path extrusionOk="0" h="1244" w="888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80"/>
            <p:cNvSpPr/>
            <p:nvPr/>
          </p:nvSpPr>
          <p:spPr>
            <a:xfrm>
              <a:off x="6467464" y="3513352"/>
              <a:ext cx="23252" cy="32574"/>
            </a:xfrm>
            <a:custGeom>
              <a:rect b="b" l="l" r="r" t="t"/>
              <a:pathLst>
                <a:path extrusionOk="0" h="1244" w="888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80"/>
            <p:cNvSpPr/>
            <p:nvPr/>
          </p:nvSpPr>
          <p:spPr>
            <a:xfrm>
              <a:off x="6319073" y="3408743"/>
              <a:ext cx="148652" cy="51506"/>
            </a:xfrm>
            <a:custGeom>
              <a:rect b="b" l="l" r="r" t="t"/>
              <a:pathLst>
                <a:path extrusionOk="0" h="1967" w="5677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80"/>
            <p:cNvSpPr/>
            <p:nvPr/>
          </p:nvSpPr>
          <p:spPr>
            <a:xfrm>
              <a:off x="6399016" y="3482951"/>
              <a:ext cx="57240" cy="45981"/>
            </a:xfrm>
            <a:custGeom>
              <a:rect b="b" l="l" r="r" t="t"/>
              <a:pathLst>
                <a:path extrusionOk="0" h="1756" w="2186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80"/>
            <p:cNvSpPr/>
            <p:nvPr/>
          </p:nvSpPr>
          <p:spPr>
            <a:xfrm>
              <a:off x="6330569" y="3482951"/>
              <a:ext cx="56979" cy="45981"/>
            </a:xfrm>
            <a:custGeom>
              <a:rect b="b" l="l" r="r" t="t"/>
              <a:pathLst>
                <a:path extrusionOk="0" h="1756" w="2176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80"/>
            <p:cNvSpPr/>
            <p:nvPr/>
          </p:nvSpPr>
          <p:spPr>
            <a:xfrm>
              <a:off x="6326327" y="3614347"/>
              <a:ext cx="134172" cy="80467"/>
            </a:xfrm>
            <a:custGeom>
              <a:rect b="b" l="l" r="r" t="t"/>
              <a:pathLst>
                <a:path extrusionOk="0" h="3073" w="5124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80"/>
            <p:cNvSpPr/>
            <p:nvPr/>
          </p:nvSpPr>
          <p:spPr>
            <a:xfrm>
              <a:off x="6336565" y="3599893"/>
              <a:ext cx="56979" cy="62635"/>
            </a:xfrm>
            <a:custGeom>
              <a:rect b="b" l="l" r="r" t="t"/>
              <a:pathLst>
                <a:path extrusionOk="0" h="2392" w="2176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80"/>
            <p:cNvSpPr/>
            <p:nvPr/>
          </p:nvSpPr>
          <p:spPr>
            <a:xfrm>
              <a:off x="6393282" y="3599658"/>
              <a:ext cx="56717" cy="62870"/>
            </a:xfrm>
            <a:custGeom>
              <a:rect b="b" l="l" r="r" t="t"/>
              <a:pathLst>
                <a:path extrusionOk="0" h="2401" w="2166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80"/>
            <p:cNvSpPr/>
            <p:nvPr/>
          </p:nvSpPr>
          <p:spPr>
            <a:xfrm>
              <a:off x="6265132" y="3644067"/>
              <a:ext cx="48468" cy="56481"/>
            </a:xfrm>
            <a:custGeom>
              <a:rect b="b" l="l" r="r" t="t"/>
              <a:pathLst>
                <a:path extrusionOk="0" h="2157" w="1851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80"/>
            <p:cNvSpPr/>
            <p:nvPr/>
          </p:nvSpPr>
          <p:spPr>
            <a:xfrm>
              <a:off x="6473198" y="3644067"/>
              <a:ext cx="48495" cy="56481"/>
            </a:xfrm>
            <a:custGeom>
              <a:rect b="b" l="l" r="r" t="t"/>
              <a:pathLst>
                <a:path extrusionOk="0" h="2157" w="1852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15" name="Google Shape;12315;p80"/>
          <p:cNvSpPr/>
          <p:nvPr/>
        </p:nvSpPr>
        <p:spPr>
          <a:xfrm>
            <a:off x="5880422" y="3363050"/>
            <a:ext cx="125924" cy="11260"/>
          </a:xfrm>
          <a:custGeom>
            <a:rect b="b" l="l" r="r" t="t"/>
            <a:pathLst>
              <a:path extrusionOk="0" h="430" w="4809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16" name="Google Shape;12316;p80"/>
          <p:cNvGrpSpPr/>
          <p:nvPr/>
        </p:nvGrpSpPr>
        <p:grpSpPr>
          <a:xfrm>
            <a:off x="5811739" y="3345794"/>
            <a:ext cx="263316" cy="354754"/>
            <a:chOff x="5811739" y="3345794"/>
            <a:chExt cx="263316" cy="354754"/>
          </a:xfrm>
        </p:grpSpPr>
        <p:sp>
          <p:nvSpPr>
            <p:cNvPr id="12317" name="Google Shape;12317;p80"/>
            <p:cNvSpPr/>
            <p:nvPr/>
          </p:nvSpPr>
          <p:spPr>
            <a:xfrm>
              <a:off x="5857694" y="3408743"/>
              <a:ext cx="171643" cy="57240"/>
            </a:xfrm>
            <a:custGeom>
              <a:rect b="b" l="l" r="r" t="t"/>
              <a:pathLst>
                <a:path extrusionOk="0" h="2186" w="6555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80"/>
            <p:cNvSpPr/>
            <p:nvPr/>
          </p:nvSpPr>
          <p:spPr>
            <a:xfrm>
              <a:off x="5854944" y="3528696"/>
              <a:ext cx="60723" cy="57371"/>
            </a:xfrm>
            <a:custGeom>
              <a:rect b="b" l="l" r="r" t="t"/>
              <a:pathLst>
                <a:path extrusionOk="0" h="2191" w="2319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80"/>
            <p:cNvSpPr/>
            <p:nvPr/>
          </p:nvSpPr>
          <p:spPr>
            <a:xfrm>
              <a:off x="5971101" y="3528696"/>
              <a:ext cx="60723" cy="57371"/>
            </a:xfrm>
            <a:custGeom>
              <a:rect b="b" l="l" r="r" t="t"/>
              <a:pathLst>
                <a:path extrusionOk="0" h="2191" w="2319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80"/>
            <p:cNvSpPr/>
            <p:nvPr/>
          </p:nvSpPr>
          <p:spPr>
            <a:xfrm>
              <a:off x="5811739" y="3563130"/>
              <a:ext cx="263316" cy="137157"/>
            </a:xfrm>
            <a:custGeom>
              <a:rect b="b" l="l" r="r" t="t"/>
              <a:pathLst>
                <a:path extrusionOk="0" h="5238" w="10056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80"/>
            <p:cNvSpPr/>
            <p:nvPr/>
          </p:nvSpPr>
          <p:spPr>
            <a:xfrm>
              <a:off x="5811975" y="3602355"/>
              <a:ext cx="263081" cy="97932"/>
            </a:xfrm>
            <a:custGeom>
              <a:rect b="b" l="l" r="r" t="t"/>
              <a:pathLst>
                <a:path extrusionOk="0" h="3740" w="10047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80"/>
            <p:cNvSpPr/>
            <p:nvPr/>
          </p:nvSpPr>
          <p:spPr>
            <a:xfrm>
              <a:off x="5909147" y="3574625"/>
              <a:ext cx="68736" cy="22807"/>
            </a:xfrm>
            <a:custGeom>
              <a:rect b="b" l="l" r="r" t="t"/>
              <a:pathLst>
                <a:path extrusionOk="0" h="871" w="2625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80"/>
            <p:cNvSpPr/>
            <p:nvPr/>
          </p:nvSpPr>
          <p:spPr>
            <a:xfrm>
              <a:off x="5850938" y="3465957"/>
              <a:ext cx="184630" cy="119927"/>
            </a:xfrm>
            <a:custGeom>
              <a:rect b="b" l="l" r="r" t="t"/>
              <a:pathLst>
                <a:path extrusionOk="0" h="4580" w="7051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80"/>
            <p:cNvSpPr/>
            <p:nvPr/>
          </p:nvSpPr>
          <p:spPr>
            <a:xfrm>
              <a:off x="5918129" y="3534483"/>
              <a:ext cx="50773" cy="17439"/>
            </a:xfrm>
            <a:custGeom>
              <a:rect b="b" l="l" r="r" t="t"/>
              <a:pathLst>
                <a:path extrusionOk="0" h="666" w="1939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80"/>
            <p:cNvSpPr/>
            <p:nvPr/>
          </p:nvSpPr>
          <p:spPr>
            <a:xfrm>
              <a:off x="5903413" y="3488817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80"/>
            <p:cNvSpPr/>
            <p:nvPr/>
          </p:nvSpPr>
          <p:spPr>
            <a:xfrm>
              <a:off x="5972096" y="3488817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80"/>
            <p:cNvSpPr/>
            <p:nvPr/>
          </p:nvSpPr>
          <p:spPr>
            <a:xfrm>
              <a:off x="5847115" y="3465957"/>
              <a:ext cx="147998" cy="120163"/>
            </a:xfrm>
            <a:custGeom>
              <a:rect b="b" l="l" r="r" t="t"/>
              <a:pathLst>
                <a:path extrusionOk="0" h="4589" w="5652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80"/>
            <p:cNvSpPr/>
            <p:nvPr/>
          </p:nvSpPr>
          <p:spPr>
            <a:xfrm>
              <a:off x="5857694" y="3465957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80"/>
            <p:cNvSpPr/>
            <p:nvPr/>
          </p:nvSpPr>
          <p:spPr>
            <a:xfrm>
              <a:off x="6006320" y="3465957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80"/>
            <p:cNvSpPr/>
            <p:nvPr/>
          </p:nvSpPr>
          <p:spPr>
            <a:xfrm>
              <a:off x="5857694" y="3414504"/>
              <a:ext cx="23017" cy="51480"/>
            </a:xfrm>
            <a:custGeom>
              <a:rect b="b" l="l" r="r" t="t"/>
              <a:pathLst>
                <a:path extrusionOk="0" h="1966" w="879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80"/>
            <p:cNvSpPr/>
            <p:nvPr/>
          </p:nvSpPr>
          <p:spPr>
            <a:xfrm>
              <a:off x="5840464" y="3362788"/>
              <a:ext cx="205866" cy="57240"/>
            </a:xfrm>
            <a:custGeom>
              <a:rect b="b" l="l" r="r" t="t"/>
              <a:pathLst>
                <a:path extrusionOk="0" h="2186" w="7862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80"/>
            <p:cNvSpPr/>
            <p:nvPr/>
          </p:nvSpPr>
          <p:spPr>
            <a:xfrm>
              <a:off x="5857694" y="3437232"/>
              <a:ext cx="171643" cy="11521"/>
            </a:xfrm>
            <a:custGeom>
              <a:rect b="b" l="l" r="r" t="t"/>
              <a:pathLst>
                <a:path extrusionOk="0" h="440" w="6555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80"/>
            <p:cNvSpPr/>
            <p:nvPr/>
          </p:nvSpPr>
          <p:spPr>
            <a:xfrm>
              <a:off x="5857694" y="3437232"/>
              <a:ext cx="23017" cy="11521"/>
            </a:xfrm>
            <a:custGeom>
              <a:rect b="b" l="l" r="r" t="t"/>
              <a:pathLst>
                <a:path extrusionOk="0" h="440" w="879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80"/>
            <p:cNvSpPr/>
            <p:nvPr/>
          </p:nvSpPr>
          <p:spPr>
            <a:xfrm>
              <a:off x="5891918" y="3345794"/>
              <a:ext cx="103195" cy="74234"/>
            </a:xfrm>
            <a:custGeom>
              <a:rect b="b" l="l" r="r" t="t"/>
              <a:pathLst>
                <a:path extrusionOk="0" h="2835" w="3941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80"/>
            <p:cNvSpPr/>
            <p:nvPr/>
          </p:nvSpPr>
          <p:spPr>
            <a:xfrm>
              <a:off x="5882674" y="3602355"/>
              <a:ext cx="121682" cy="98194"/>
            </a:xfrm>
            <a:custGeom>
              <a:rect b="b" l="l" r="r" t="t"/>
              <a:pathLst>
                <a:path extrusionOk="0" h="3750" w="4647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80"/>
            <p:cNvSpPr/>
            <p:nvPr/>
          </p:nvSpPr>
          <p:spPr>
            <a:xfrm>
              <a:off x="5814489" y="3644827"/>
              <a:ext cx="48966" cy="55460"/>
            </a:xfrm>
            <a:custGeom>
              <a:rect b="b" l="l" r="r" t="t"/>
              <a:pathLst>
                <a:path extrusionOk="0" h="2118" w="187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80"/>
            <p:cNvSpPr/>
            <p:nvPr/>
          </p:nvSpPr>
          <p:spPr>
            <a:xfrm>
              <a:off x="6023550" y="3644827"/>
              <a:ext cx="48992" cy="55460"/>
            </a:xfrm>
            <a:custGeom>
              <a:rect b="b" l="l" r="r" t="t"/>
              <a:pathLst>
                <a:path extrusionOk="0" h="2118" w="1871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8" name="Google Shape;12338;p80"/>
          <p:cNvGrpSpPr/>
          <p:nvPr/>
        </p:nvGrpSpPr>
        <p:grpSpPr>
          <a:xfrm>
            <a:off x="5363818" y="3345794"/>
            <a:ext cx="259074" cy="354493"/>
            <a:chOff x="5363818" y="3345794"/>
            <a:chExt cx="259074" cy="354493"/>
          </a:xfrm>
        </p:grpSpPr>
        <p:sp>
          <p:nvSpPr>
            <p:cNvPr id="12339" name="Google Shape;12339;p80"/>
            <p:cNvSpPr/>
            <p:nvPr/>
          </p:nvSpPr>
          <p:spPr>
            <a:xfrm>
              <a:off x="5397807" y="3514661"/>
              <a:ext cx="191360" cy="123934"/>
            </a:xfrm>
            <a:custGeom>
              <a:rect b="b" l="l" r="r" t="t"/>
              <a:pathLst>
                <a:path extrusionOk="0" h="4733" w="7308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80"/>
            <p:cNvSpPr/>
            <p:nvPr/>
          </p:nvSpPr>
          <p:spPr>
            <a:xfrm>
              <a:off x="5397807" y="3514661"/>
              <a:ext cx="95706" cy="123934"/>
            </a:xfrm>
            <a:custGeom>
              <a:rect b="b" l="l" r="r" t="t"/>
              <a:pathLst>
                <a:path extrusionOk="0" h="4733" w="3655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80"/>
            <p:cNvSpPr/>
            <p:nvPr/>
          </p:nvSpPr>
          <p:spPr>
            <a:xfrm>
              <a:off x="5363818" y="3565382"/>
              <a:ext cx="259074" cy="134905"/>
            </a:xfrm>
            <a:custGeom>
              <a:rect b="b" l="l" r="r" t="t"/>
              <a:pathLst>
                <a:path extrusionOk="0" h="5152" w="9894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80"/>
            <p:cNvSpPr/>
            <p:nvPr/>
          </p:nvSpPr>
          <p:spPr>
            <a:xfrm>
              <a:off x="5364080" y="3621836"/>
              <a:ext cx="258813" cy="78450"/>
            </a:xfrm>
            <a:custGeom>
              <a:rect b="b" l="l" r="r" t="t"/>
              <a:pathLst>
                <a:path extrusionOk="0" h="2996" w="9884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80"/>
            <p:cNvSpPr/>
            <p:nvPr/>
          </p:nvSpPr>
          <p:spPr>
            <a:xfrm>
              <a:off x="5459760" y="3570880"/>
              <a:ext cx="67479" cy="28175"/>
            </a:xfrm>
            <a:custGeom>
              <a:rect b="b" l="l" r="r" t="t"/>
              <a:pathLst>
                <a:path extrusionOk="0" h="1076" w="2577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80"/>
            <p:cNvSpPr/>
            <p:nvPr/>
          </p:nvSpPr>
          <p:spPr>
            <a:xfrm>
              <a:off x="5420273" y="3435740"/>
              <a:ext cx="146427" cy="152135"/>
            </a:xfrm>
            <a:custGeom>
              <a:rect b="b" l="l" r="r" t="t"/>
              <a:pathLst>
                <a:path extrusionOk="0" h="5810" w="5592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80"/>
            <p:cNvSpPr/>
            <p:nvPr/>
          </p:nvSpPr>
          <p:spPr>
            <a:xfrm>
              <a:off x="5420090" y="3435740"/>
              <a:ext cx="146610" cy="152109"/>
            </a:xfrm>
            <a:custGeom>
              <a:rect b="b" l="l" r="r" t="t"/>
              <a:pathLst>
                <a:path extrusionOk="0" h="5809" w="5599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80"/>
            <p:cNvSpPr/>
            <p:nvPr/>
          </p:nvSpPr>
          <p:spPr>
            <a:xfrm>
              <a:off x="5527213" y="3598846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80"/>
            <p:cNvSpPr/>
            <p:nvPr/>
          </p:nvSpPr>
          <p:spPr>
            <a:xfrm>
              <a:off x="5459760" y="3598846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80"/>
            <p:cNvSpPr/>
            <p:nvPr/>
          </p:nvSpPr>
          <p:spPr>
            <a:xfrm>
              <a:off x="5468506" y="3537180"/>
              <a:ext cx="50013" cy="16994"/>
            </a:xfrm>
            <a:custGeom>
              <a:rect b="b" l="l" r="r" t="t"/>
              <a:pathLst>
                <a:path extrusionOk="0" h="649" w="191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80"/>
            <p:cNvSpPr/>
            <p:nvPr/>
          </p:nvSpPr>
          <p:spPr>
            <a:xfrm>
              <a:off x="5454000" y="3497798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80"/>
            <p:cNvSpPr/>
            <p:nvPr/>
          </p:nvSpPr>
          <p:spPr>
            <a:xfrm>
              <a:off x="5521714" y="3497798"/>
              <a:ext cx="11260" cy="16889"/>
            </a:xfrm>
            <a:custGeom>
              <a:rect b="b" l="l" r="r" t="t"/>
              <a:pathLst>
                <a:path extrusionOk="0" h="645" w="43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80"/>
            <p:cNvSpPr/>
            <p:nvPr/>
          </p:nvSpPr>
          <p:spPr>
            <a:xfrm>
              <a:off x="5513963" y="3480935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80"/>
            <p:cNvSpPr/>
            <p:nvPr/>
          </p:nvSpPr>
          <p:spPr>
            <a:xfrm>
              <a:off x="5446511" y="3480935"/>
              <a:ext cx="26264" cy="11286"/>
            </a:xfrm>
            <a:custGeom>
              <a:rect b="b" l="l" r="r" t="t"/>
              <a:pathLst>
                <a:path extrusionOk="0" h="431" w="1003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80"/>
            <p:cNvSpPr/>
            <p:nvPr/>
          </p:nvSpPr>
          <p:spPr>
            <a:xfrm>
              <a:off x="5386573" y="3345794"/>
              <a:ext cx="213853" cy="202620"/>
            </a:xfrm>
            <a:custGeom>
              <a:rect b="b" l="l" r="r" t="t"/>
              <a:pathLst>
                <a:path extrusionOk="0" h="7738" w="8167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80"/>
            <p:cNvSpPr/>
            <p:nvPr/>
          </p:nvSpPr>
          <p:spPr>
            <a:xfrm>
              <a:off x="5409040" y="3373917"/>
              <a:ext cx="169155" cy="112543"/>
            </a:xfrm>
            <a:custGeom>
              <a:rect b="b" l="l" r="r" t="t"/>
              <a:pathLst>
                <a:path extrusionOk="0" h="4298" w="646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80"/>
            <p:cNvSpPr/>
            <p:nvPr/>
          </p:nvSpPr>
          <p:spPr>
            <a:xfrm>
              <a:off x="5454759" y="3373917"/>
              <a:ext cx="123410" cy="112543"/>
            </a:xfrm>
            <a:custGeom>
              <a:rect b="b" l="l" r="r" t="t"/>
              <a:pathLst>
                <a:path extrusionOk="0" h="4298" w="4713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80"/>
            <p:cNvSpPr/>
            <p:nvPr/>
          </p:nvSpPr>
          <p:spPr>
            <a:xfrm>
              <a:off x="5369579" y="3647314"/>
              <a:ext cx="45483" cy="52972"/>
            </a:xfrm>
            <a:custGeom>
              <a:rect b="b" l="l" r="r" t="t"/>
              <a:pathLst>
                <a:path extrusionOk="0" h="2023" w="1737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80"/>
            <p:cNvSpPr/>
            <p:nvPr/>
          </p:nvSpPr>
          <p:spPr>
            <a:xfrm>
              <a:off x="5572173" y="3647314"/>
              <a:ext cx="45745" cy="52972"/>
            </a:xfrm>
            <a:custGeom>
              <a:rect b="b" l="l" r="r" t="t"/>
              <a:pathLst>
                <a:path extrusionOk="0" h="2023" w="1747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80"/>
            <p:cNvSpPr/>
            <p:nvPr/>
          </p:nvSpPr>
          <p:spPr>
            <a:xfrm>
              <a:off x="5432528" y="3621836"/>
              <a:ext cx="122179" cy="55984"/>
            </a:xfrm>
            <a:custGeom>
              <a:rect b="b" l="l" r="r" t="t"/>
              <a:pathLst>
                <a:path extrusionOk="0" h="2138" w="4666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80"/>
            <p:cNvSpPr/>
            <p:nvPr/>
          </p:nvSpPr>
          <p:spPr>
            <a:xfrm>
              <a:off x="5392046" y="3475200"/>
              <a:ext cx="28254" cy="44986"/>
            </a:xfrm>
            <a:custGeom>
              <a:rect b="b" l="l" r="r" t="t"/>
              <a:pathLst>
                <a:path extrusionOk="0" h="1718" w="1079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80"/>
            <p:cNvSpPr/>
            <p:nvPr/>
          </p:nvSpPr>
          <p:spPr>
            <a:xfrm>
              <a:off x="5409040" y="3475200"/>
              <a:ext cx="11260" cy="44986"/>
            </a:xfrm>
            <a:custGeom>
              <a:rect b="b" l="l" r="r" t="t"/>
              <a:pathLst>
                <a:path extrusionOk="0" h="1718" w="43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80"/>
            <p:cNvSpPr/>
            <p:nvPr/>
          </p:nvSpPr>
          <p:spPr>
            <a:xfrm>
              <a:off x="5566674" y="3475200"/>
              <a:ext cx="28254" cy="44986"/>
            </a:xfrm>
            <a:custGeom>
              <a:rect b="b" l="l" r="r" t="t"/>
              <a:pathLst>
                <a:path extrusionOk="0" h="1718" w="1079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80"/>
            <p:cNvSpPr/>
            <p:nvPr/>
          </p:nvSpPr>
          <p:spPr>
            <a:xfrm>
              <a:off x="5566674" y="3475200"/>
              <a:ext cx="11260" cy="44986"/>
            </a:xfrm>
            <a:custGeom>
              <a:rect b="b" l="l" r="r" t="t"/>
              <a:pathLst>
                <a:path extrusionOk="0" h="1718" w="43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80"/>
            <p:cNvSpPr/>
            <p:nvPr/>
          </p:nvSpPr>
          <p:spPr>
            <a:xfrm>
              <a:off x="5442766" y="3537154"/>
              <a:ext cx="17020" cy="11260"/>
            </a:xfrm>
            <a:custGeom>
              <a:rect b="b" l="l" r="r" t="t"/>
              <a:pathLst>
                <a:path extrusionOk="0" h="430" w="65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4" name="Google Shape;12364;p80"/>
          <p:cNvGrpSpPr/>
          <p:nvPr/>
        </p:nvGrpSpPr>
        <p:grpSpPr>
          <a:xfrm>
            <a:off x="4912939" y="3345663"/>
            <a:ext cx="261326" cy="354885"/>
            <a:chOff x="4912939" y="3345663"/>
            <a:chExt cx="261326" cy="354885"/>
          </a:xfrm>
        </p:grpSpPr>
        <p:sp>
          <p:nvSpPr>
            <p:cNvPr id="12365" name="Google Shape;12365;p80"/>
            <p:cNvSpPr/>
            <p:nvPr/>
          </p:nvSpPr>
          <p:spPr>
            <a:xfrm>
              <a:off x="4916683" y="3471692"/>
              <a:ext cx="253837" cy="40011"/>
            </a:xfrm>
            <a:custGeom>
              <a:rect b="b" l="l" r="r" t="t"/>
              <a:pathLst>
                <a:path extrusionOk="0" h="1528" w="9694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80"/>
            <p:cNvSpPr/>
            <p:nvPr/>
          </p:nvSpPr>
          <p:spPr>
            <a:xfrm>
              <a:off x="4912939" y="3586120"/>
              <a:ext cx="261326" cy="114428"/>
            </a:xfrm>
            <a:custGeom>
              <a:rect b="b" l="l" r="r" t="t"/>
              <a:pathLst>
                <a:path extrusionOk="0" h="4370" w="998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80"/>
            <p:cNvSpPr/>
            <p:nvPr/>
          </p:nvSpPr>
          <p:spPr>
            <a:xfrm>
              <a:off x="4912939" y="3630582"/>
              <a:ext cx="261326" cy="69966"/>
            </a:xfrm>
            <a:custGeom>
              <a:rect b="b" l="l" r="r" t="t"/>
              <a:pathLst>
                <a:path extrusionOk="0" h="2672" w="998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80"/>
            <p:cNvSpPr/>
            <p:nvPr/>
          </p:nvSpPr>
          <p:spPr>
            <a:xfrm>
              <a:off x="5037841" y="3654568"/>
              <a:ext cx="11521" cy="45719"/>
            </a:xfrm>
            <a:custGeom>
              <a:rect b="b" l="l" r="r" t="t"/>
              <a:pathLst>
                <a:path extrusionOk="0" h="1746" w="44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80"/>
            <p:cNvSpPr/>
            <p:nvPr/>
          </p:nvSpPr>
          <p:spPr>
            <a:xfrm>
              <a:off x="5009352" y="3586120"/>
              <a:ext cx="68736" cy="34171"/>
            </a:xfrm>
            <a:custGeom>
              <a:rect b="b" l="l" r="r" t="t"/>
              <a:pathLst>
                <a:path extrusionOk="0" h="1305" w="2625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80"/>
            <p:cNvSpPr/>
            <p:nvPr/>
          </p:nvSpPr>
          <p:spPr>
            <a:xfrm>
              <a:off x="4952164" y="3534405"/>
              <a:ext cx="57214" cy="165882"/>
            </a:xfrm>
            <a:custGeom>
              <a:rect b="b" l="l" r="r" t="t"/>
              <a:pathLst>
                <a:path extrusionOk="0" h="6335" w="2185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80"/>
            <p:cNvSpPr/>
            <p:nvPr/>
          </p:nvSpPr>
          <p:spPr>
            <a:xfrm>
              <a:off x="4952164" y="3626078"/>
              <a:ext cx="28489" cy="22755"/>
            </a:xfrm>
            <a:custGeom>
              <a:rect b="b" l="l" r="r" t="t"/>
              <a:pathLst>
                <a:path extrusionOk="0" h="869" w="1088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80"/>
            <p:cNvSpPr/>
            <p:nvPr/>
          </p:nvSpPr>
          <p:spPr>
            <a:xfrm>
              <a:off x="5077800" y="3534405"/>
              <a:ext cx="57240" cy="165882"/>
            </a:xfrm>
            <a:custGeom>
              <a:rect b="b" l="l" r="r" t="t"/>
              <a:pathLst>
                <a:path extrusionOk="0" h="6335" w="2186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80"/>
            <p:cNvSpPr/>
            <p:nvPr/>
          </p:nvSpPr>
          <p:spPr>
            <a:xfrm>
              <a:off x="5032081" y="3637574"/>
              <a:ext cx="23017" cy="22755"/>
            </a:xfrm>
            <a:custGeom>
              <a:rect b="b" l="l" r="r" t="t"/>
              <a:pathLst>
                <a:path extrusionOk="0" h="869" w="879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80"/>
            <p:cNvSpPr/>
            <p:nvPr/>
          </p:nvSpPr>
          <p:spPr>
            <a:xfrm>
              <a:off x="5106525" y="3626078"/>
              <a:ext cx="28751" cy="22755"/>
            </a:xfrm>
            <a:custGeom>
              <a:rect b="b" l="l" r="r" t="t"/>
              <a:pathLst>
                <a:path extrusionOk="0" h="869" w="1098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80"/>
            <p:cNvSpPr/>
            <p:nvPr/>
          </p:nvSpPr>
          <p:spPr>
            <a:xfrm>
              <a:off x="5025351" y="3345663"/>
              <a:ext cx="65960" cy="57109"/>
            </a:xfrm>
            <a:custGeom>
              <a:rect b="b" l="l" r="r" t="t"/>
              <a:pathLst>
                <a:path extrusionOk="0" h="2181" w="2519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80"/>
            <p:cNvSpPr/>
            <p:nvPr/>
          </p:nvSpPr>
          <p:spPr>
            <a:xfrm>
              <a:off x="4986388" y="3345794"/>
              <a:ext cx="114428" cy="102959"/>
            </a:xfrm>
            <a:custGeom>
              <a:rect b="b" l="l" r="r" t="t"/>
              <a:pathLst>
                <a:path extrusionOk="0" h="3932" w="437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80"/>
            <p:cNvSpPr/>
            <p:nvPr/>
          </p:nvSpPr>
          <p:spPr>
            <a:xfrm>
              <a:off x="4947163" y="3511676"/>
              <a:ext cx="192617" cy="97199"/>
            </a:xfrm>
            <a:custGeom>
              <a:rect b="b" l="l" r="r" t="t"/>
              <a:pathLst>
                <a:path extrusionOk="0" h="3712" w="7356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80"/>
            <p:cNvSpPr/>
            <p:nvPr/>
          </p:nvSpPr>
          <p:spPr>
            <a:xfrm>
              <a:off x="4951143" y="3511650"/>
              <a:ext cx="149673" cy="97434"/>
            </a:xfrm>
            <a:custGeom>
              <a:rect b="b" l="l" r="r" t="t"/>
              <a:pathLst>
                <a:path extrusionOk="0" h="3721" w="5716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80"/>
            <p:cNvSpPr/>
            <p:nvPr/>
          </p:nvSpPr>
          <p:spPr>
            <a:xfrm>
              <a:off x="5018124" y="3557317"/>
              <a:ext cx="50747" cy="17334"/>
            </a:xfrm>
            <a:custGeom>
              <a:rect b="b" l="l" r="r" t="t"/>
              <a:pathLst>
                <a:path extrusionOk="0" h="662" w="1938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80"/>
            <p:cNvSpPr/>
            <p:nvPr/>
          </p:nvSpPr>
          <p:spPr>
            <a:xfrm>
              <a:off x="5003487" y="3517358"/>
              <a:ext cx="11390" cy="17073"/>
            </a:xfrm>
            <a:custGeom>
              <a:rect b="b" l="l" r="r" t="t"/>
              <a:pathLst>
                <a:path extrusionOk="0" h="652" w="435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80"/>
            <p:cNvSpPr/>
            <p:nvPr/>
          </p:nvSpPr>
          <p:spPr>
            <a:xfrm>
              <a:off x="5072065" y="3517358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80"/>
            <p:cNvSpPr/>
            <p:nvPr/>
          </p:nvSpPr>
          <p:spPr>
            <a:xfrm>
              <a:off x="4980627" y="3448727"/>
              <a:ext cx="125924" cy="22990"/>
            </a:xfrm>
            <a:custGeom>
              <a:rect b="b" l="l" r="r" t="t"/>
              <a:pathLst>
                <a:path extrusionOk="0" h="878" w="4809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80"/>
            <p:cNvSpPr/>
            <p:nvPr/>
          </p:nvSpPr>
          <p:spPr>
            <a:xfrm>
              <a:off x="4986388" y="3346789"/>
              <a:ext cx="55722" cy="101964"/>
            </a:xfrm>
            <a:custGeom>
              <a:rect b="b" l="l" r="r" t="t"/>
              <a:pathLst>
                <a:path extrusionOk="0" h="3894" w="2128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80"/>
            <p:cNvSpPr/>
            <p:nvPr/>
          </p:nvSpPr>
          <p:spPr>
            <a:xfrm>
              <a:off x="4980627" y="3448727"/>
              <a:ext cx="34250" cy="22990"/>
            </a:xfrm>
            <a:custGeom>
              <a:rect b="b" l="l" r="r" t="t"/>
              <a:pathLst>
                <a:path extrusionOk="0" h="878" w="1308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80"/>
            <p:cNvSpPr/>
            <p:nvPr/>
          </p:nvSpPr>
          <p:spPr>
            <a:xfrm>
              <a:off x="4916683" y="3471692"/>
              <a:ext cx="92695" cy="40011"/>
            </a:xfrm>
            <a:custGeom>
              <a:rect b="b" l="l" r="r" t="t"/>
              <a:pathLst>
                <a:path extrusionOk="0" h="1528" w="354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6" name="Google Shape;12386;p80"/>
          <p:cNvGrpSpPr/>
          <p:nvPr/>
        </p:nvGrpSpPr>
        <p:grpSpPr>
          <a:xfrm>
            <a:off x="5809723" y="2879911"/>
            <a:ext cx="263081" cy="355016"/>
            <a:chOff x="5809723" y="2879911"/>
            <a:chExt cx="263081" cy="355016"/>
          </a:xfrm>
        </p:grpSpPr>
        <p:sp>
          <p:nvSpPr>
            <p:cNvPr id="12387" name="Google Shape;12387;p80"/>
            <p:cNvSpPr/>
            <p:nvPr/>
          </p:nvSpPr>
          <p:spPr>
            <a:xfrm>
              <a:off x="5809723" y="3136969"/>
              <a:ext cx="263081" cy="97696"/>
            </a:xfrm>
            <a:custGeom>
              <a:rect b="b" l="l" r="r" t="t"/>
              <a:pathLst>
                <a:path extrusionOk="0" h="3731" w="10047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80"/>
            <p:cNvSpPr/>
            <p:nvPr/>
          </p:nvSpPr>
          <p:spPr>
            <a:xfrm>
              <a:off x="5865942" y="3136969"/>
              <a:ext cx="150642" cy="75937"/>
            </a:xfrm>
            <a:custGeom>
              <a:rect b="b" l="l" r="r" t="t"/>
              <a:pathLst>
                <a:path extrusionOk="0" h="2900" w="5753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80"/>
            <p:cNvSpPr/>
            <p:nvPr/>
          </p:nvSpPr>
          <p:spPr>
            <a:xfrm>
              <a:off x="5876416" y="3120734"/>
              <a:ext cx="129432" cy="80650"/>
            </a:xfrm>
            <a:custGeom>
              <a:rect b="b" l="l" r="r" t="t"/>
              <a:pathLst>
                <a:path extrusionOk="0" h="3080" w="4943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80"/>
            <p:cNvSpPr/>
            <p:nvPr/>
          </p:nvSpPr>
          <p:spPr>
            <a:xfrm>
              <a:off x="5895400" y="3120734"/>
              <a:ext cx="91726" cy="62477"/>
            </a:xfrm>
            <a:custGeom>
              <a:rect b="b" l="l" r="r" t="t"/>
              <a:pathLst>
                <a:path extrusionOk="0" h="2386" w="3503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80"/>
            <p:cNvSpPr/>
            <p:nvPr/>
          </p:nvSpPr>
          <p:spPr>
            <a:xfrm>
              <a:off x="5906895" y="3091747"/>
              <a:ext cx="68736" cy="79969"/>
            </a:xfrm>
            <a:custGeom>
              <a:rect b="b" l="l" r="r" t="t"/>
              <a:pathLst>
                <a:path extrusionOk="0" h="3054" w="2625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80"/>
            <p:cNvSpPr/>
            <p:nvPr/>
          </p:nvSpPr>
          <p:spPr>
            <a:xfrm>
              <a:off x="5906895" y="3091747"/>
              <a:ext cx="68736" cy="28568"/>
            </a:xfrm>
            <a:custGeom>
              <a:rect b="b" l="l" r="r" t="t"/>
              <a:pathLst>
                <a:path extrusionOk="0" h="1091" w="2625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80"/>
            <p:cNvSpPr/>
            <p:nvPr/>
          </p:nvSpPr>
          <p:spPr>
            <a:xfrm>
              <a:off x="5906895" y="2879911"/>
              <a:ext cx="68736" cy="46007"/>
            </a:xfrm>
            <a:custGeom>
              <a:rect b="b" l="l" r="r" t="t"/>
              <a:pathLst>
                <a:path extrusionOk="0" h="1757" w="2625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80"/>
            <p:cNvSpPr/>
            <p:nvPr/>
          </p:nvSpPr>
          <p:spPr>
            <a:xfrm>
              <a:off x="5838212" y="2914134"/>
              <a:ext cx="206102" cy="137419"/>
            </a:xfrm>
            <a:custGeom>
              <a:rect b="b" l="l" r="r" t="t"/>
              <a:pathLst>
                <a:path extrusionOk="0" h="5248" w="7871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80"/>
            <p:cNvSpPr/>
            <p:nvPr/>
          </p:nvSpPr>
          <p:spPr>
            <a:xfrm>
              <a:off x="5861203" y="2948620"/>
              <a:ext cx="160147" cy="91438"/>
            </a:xfrm>
            <a:custGeom>
              <a:rect b="b" l="l" r="r" t="t"/>
              <a:pathLst>
                <a:path extrusionOk="0" h="3492" w="6116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80"/>
            <p:cNvSpPr/>
            <p:nvPr/>
          </p:nvSpPr>
          <p:spPr>
            <a:xfrm>
              <a:off x="5848712" y="2960115"/>
              <a:ext cx="184630" cy="148652"/>
            </a:xfrm>
            <a:custGeom>
              <a:rect b="b" l="l" r="r" t="t"/>
              <a:pathLst>
                <a:path extrusionOk="0" h="5677" w="7051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80"/>
            <p:cNvSpPr/>
            <p:nvPr/>
          </p:nvSpPr>
          <p:spPr>
            <a:xfrm>
              <a:off x="5848948" y="2960115"/>
              <a:ext cx="132418" cy="148626"/>
            </a:xfrm>
            <a:custGeom>
              <a:rect b="b" l="l" r="r" t="t"/>
              <a:pathLst>
                <a:path extrusionOk="0" h="5676" w="5057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80"/>
            <p:cNvSpPr/>
            <p:nvPr/>
          </p:nvSpPr>
          <p:spPr>
            <a:xfrm>
              <a:off x="5889666" y="3005808"/>
              <a:ext cx="34512" cy="22781"/>
            </a:xfrm>
            <a:custGeom>
              <a:rect b="b" l="l" r="r" t="t"/>
              <a:pathLst>
                <a:path extrusionOk="0" h="870" w="1318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80"/>
            <p:cNvSpPr/>
            <p:nvPr/>
          </p:nvSpPr>
          <p:spPr>
            <a:xfrm>
              <a:off x="5958375" y="3005808"/>
              <a:ext cx="34486" cy="22781"/>
            </a:xfrm>
            <a:custGeom>
              <a:rect b="b" l="l" r="r" t="t"/>
              <a:pathLst>
                <a:path extrusionOk="0" h="870" w="1317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80"/>
            <p:cNvSpPr/>
            <p:nvPr/>
          </p:nvSpPr>
          <p:spPr>
            <a:xfrm>
              <a:off x="5915929" y="3057707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80"/>
            <p:cNvSpPr/>
            <p:nvPr/>
          </p:nvSpPr>
          <p:spPr>
            <a:xfrm>
              <a:off x="5901161" y="3012197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80"/>
            <p:cNvSpPr/>
            <p:nvPr/>
          </p:nvSpPr>
          <p:spPr>
            <a:xfrm>
              <a:off x="5969844" y="3012197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80"/>
            <p:cNvSpPr/>
            <p:nvPr/>
          </p:nvSpPr>
          <p:spPr>
            <a:xfrm>
              <a:off x="5922135" y="3011569"/>
              <a:ext cx="38256" cy="11260"/>
            </a:xfrm>
            <a:custGeom>
              <a:rect b="b" l="l" r="r" t="t"/>
              <a:pathLst>
                <a:path extrusionOk="0" h="430" w="1461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80"/>
            <p:cNvSpPr/>
            <p:nvPr/>
          </p:nvSpPr>
          <p:spPr>
            <a:xfrm>
              <a:off x="5933630" y="321164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80"/>
            <p:cNvSpPr/>
            <p:nvPr/>
          </p:nvSpPr>
          <p:spPr>
            <a:xfrm>
              <a:off x="5868691" y="2994156"/>
              <a:ext cx="66955" cy="57398"/>
            </a:xfrm>
            <a:custGeom>
              <a:rect b="b" l="l" r="r" t="t"/>
              <a:pathLst>
                <a:path extrusionOk="0" h="2192" w="2557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80"/>
            <p:cNvSpPr/>
            <p:nvPr/>
          </p:nvSpPr>
          <p:spPr>
            <a:xfrm>
              <a:off x="5937375" y="2994156"/>
              <a:ext cx="66719" cy="57398"/>
            </a:xfrm>
            <a:custGeom>
              <a:rect b="b" l="l" r="r" t="t"/>
              <a:pathLst>
                <a:path extrusionOk="0" h="2192" w="2548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80"/>
            <p:cNvSpPr/>
            <p:nvPr/>
          </p:nvSpPr>
          <p:spPr>
            <a:xfrm>
              <a:off x="5811477" y="3169202"/>
              <a:ext cx="49725" cy="65724"/>
            </a:xfrm>
            <a:custGeom>
              <a:rect b="b" l="l" r="r" t="t"/>
              <a:pathLst>
                <a:path extrusionOk="0" h="2510" w="1899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80"/>
            <p:cNvSpPr/>
            <p:nvPr/>
          </p:nvSpPr>
          <p:spPr>
            <a:xfrm>
              <a:off x="6021324" y="3169202"/>
              <a:ext cx="49725" cy="65724"/>
            </a:xfrm>
            <a:custGeom>
              <a:rect b="b" l="l" r="r" t="t"/>
              <a:pathLst>
                <a:path extrusionOk="0" h="2510" w="1899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9" name="Google Shape;12409;p80"/>
          <p:cNvGrpSpPr/>
          <p:nvPr/>
        </p:nvGrpSpPr>
        <p:grpSpPr>
          <a:xfrm>
            <a:off x="7616069" y="4268056"/>
            <a:ext cx="263316" cy="354754"/>
            <a:chOff x="7616069" y="4268056"/>
            <a:chExt cx="263316" cy="354754"/>
          </a:xfrm>
        </p:grpSpPr>
        <p:sp>
          <p:nvSpPr>
            <p:cNvPr id="12410" name="Google Shape;12410;p80"/>
            <p:cNvSpPr/>
            <p:nvPr/>
          </p:nvSpPr>
          <p:spPr>
            <a:xfrm>
              <a:off x="7616069" y="4513881"/>
              <a:ext cx="263316" cy="108930"/>
            </a:xfrm>
            <a:custGeom>
              <a:rect b="b" l="l" r="r" t="t"/>
              <a:pathLst>
                <a:path extrusionOk="0" h="4160" w="10056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80"/>
            <p:cNvSpPr/>
            <p:nvPr/>
          </p:nvSpPr>
          <p:spPr>
            <a:xfrm>
              <a:off x="7719238" y="4514116"/>
              <a:ext cx="57214" cy="108694"/>
            </a:xfrm>
            <a:custGeom>
              <a:rect b="b" l="l" r="r" t="t"/>
              <a:pathLst>
                <a:path extrusionOk="0" h="4151" w="2185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80"/>
            <p:cNvSpPr/>
            <p:nvPr/>
          </p:nvSpPr>
          <p:spPr>
            <a:xfrm>
              <a:off x="7719238" y="4514116"/>
              <a:ext cx="57214" cy="34433"/>
            </a:xfrm>
            <a:custGeom>
              <a:rect b="b" l="l" r="r" t="t"/>
              <a:pathLst>
                <a:path extrusionOk="0" h="1315" w="2185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80"/>
            <p:cNvSpPr/>
            <p:nvPr/>
          </p:nvSpPr>
          <p:spPr>
            <a:xfrm>
              <a:off x="7642542" y="4268082"/>
              <a:ext cx="210344" cy="208852"/>
            </a:xfrm>
            <a:custGeom>
              <a:rect b="b" l="l" r="r" t="t"/>
              <a:pathLst>
                <a:path extrusionOk="0" h="7976" w="8033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80"/>
            <p:cNvSpPr/>
            <p:nvPr/>
          </p:nvSpPr>
          <p:spPr>
            <a:xfrm>
              <a:off x="7713477" y="4462663"/>
              <a:ext cx="68736" cy="74470"/>
            </a:xfrm>
            <a:custGeom>
              <a:rect b="b" l="l" r="r" t="t"/>
              <a:pathLst>
                <a:path extrusionOk="0" h="2844" w="2625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80"/>
            <p:cNvSpPr/>
            <p:nvPr/>
          </p:nvSpPr>
          <p:spPr>
            <a:xfrm>
              <a:off x="7713477" y="4462663"/>
              <a:ext cx="68736" cy="28620"/>
            </a:xfrm>
            <a:custGeom>
              <a:rect b="b" l="l" r="r" t="t"/>
              <a:pathLst>
                <a:path extrusionOk="0" h="1093" w="2625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80"/>
            <p:cNvSpPr/>
            <p:nvPr/>
          </p:nvSpPr>
          <p:spPr>
            <a:xfrm>
              <a:off x="7673257" y="4319771"/>
              <a:ext cx="148914" cy="160147"/>
            </a:xfrm>
            <a:custGeom>
              <a:rect b="b" l="l" r="r" t="t"/>
              <a:pathLst>
                <a:path extrusionOk="0" h="6116" w="5687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80"/>
            <p:cNvSpPr/>
            <p:nvPr/>
          </p:nvSpPr>
          <p:spPr>
            <a:xfrm>
              <a:off x="7673047" y="4319771"/>
              <a:ext cx="149124" cy="160174"/>
            </a:xfrm>
            <a:custGeom>
              <a:rect b="b" l="l" r="r" t="t"/>
              <a:pathLst>
                <a:path extrusionOk="0" h="6117" w="5695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80"/>
            <p:cNvSpPr/>
            <p:nvPr/>
          </p:nvSpPr>
          <p:spPr>
            <a:xfrm>
              <a:off x="7699992" y="4371251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80"/>
            <p:cNvSpPr/>
            <p:nvPr/>
          </p:nvSpPr>
          <p:spPr>
            <a:xfrm>
              <a:off x="7768701" y="4371251"/>
              <a:ext cx="26735" cy="11260"/>
            </a:xfrm>
            <a:custGeom>
              <a:rect b="b" l="l" r="r" t="t"/>
              <a:pathLst>
                <a:path extrusionOk="0" h="430" w="1021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80"/>
            <p:cNvSpPr/>
            <p:nvPr/>
          </p:nvSpPr>
          <p:spPr>
            <a:xfrm>
              <a:off x="7814394" y="4571278"/>
              <a:ext cx="43991" cy="40115"/>
            </a:xfrm>
            <a:custGeom>
              <a:rect b="b" l="l" r="r" t="t"/>
              <a:pathLst>
                <a:path extrusionOk="0" h="1532" w="168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80"/>
            <p:cNvSpPr/>
            <p:nvPr/>
          </p:nvSpPr>
          <p:spPr>
            <a:xfrm>
              <a:off x="7644794" y="4588560"/>
              <a:ext cx="57214" cy="34250"/>
            </a:xfrm>
            <a:custGeom>
              <a:rect b="b" l="l" r="r" t="t"/>
              <a:pathLst>
                <a:path extrusionOk="0" h="1308" w="2185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80"/>
            <p:cNvSpPr/>
            <p:nvPr/>
          </p:nvSpPr>
          <p:spPr>
            <a:xfrm>
              <a:off x="7667653" y="4571278"/>
              <a:ext cx="11390" cy="28568"/>
            </a:xfrm>
            <a:custGeom>
              <a:rect b="b" l="l" r="r" t="t"/>
              <a:pathLst>
                <a:path extrusionOk="0" h="1091" w="435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80"/>
            <p:cNvSpPr/>
            <p:nvPr/>
          </p:nvSpPr>
          <p:spPr>
            <a:xfrm>
              <a:off x="7707743" y="4388350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80"/>
            <p:cNvSpPr/>
            <p:nvPr/>
          </p:nvSpPr>
          <p:spPr>
            <a:xfrm>
              <a:off x="7776426" y="4388350"/>
              <a:ext cx="11286" cy="17151"/>
            </a:xfrm>
            <a:custGeom>
              <a:rect b="b" l="l" r="r" t="t"/>
              <a:pathLst>
                <a:path extrusionOk="0" h="655" w="431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80"/>
            <p:cNvSpPr/>
            <p:nvPr/>
          </p:nvSpPr>
          <p:spPr>
            <a:xfrm>
              <a:off x="7721987" y="4425454"/>
              <a:ext cx="51480" cy="22886"/>
            </a:xfrm>
            <a:custGeom>
              <a:rect b="b" l="l" r="r" t="t"/>
              <a:pathLst>
                <a:path extrusionOk="0" h="874" w="1966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80"/>
            <p:cNvSpPr/>
            <p:nvPr/>
          </p:nvSpPr>
          <p:spPr>
            <a:xfrm>
              <a:off x="7650528" y="4268056"/>
              <a:ext cx="194371" cy="108956"/>
            </a:xfrm>
            <a:custGeom>
              <a:rect b="b" l="l" r="r" t="t"/>
              <a:pathLst>
                <a:path extrusionOk="0" h="4161" w="7423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80"/>
            <p:cNvSpPr/>
            <p:nvPr/>
          </p:nvSpPr>
          <p:spPr>
            <a:xfrm>
              <a:off x="7747701" y="4492147"/>
              <a:ext cx="65724" cy="130663"/>
            </a:xfrm>
            <a:custGeom>
              <a:rect b="b" l="l" r="r" t="t"/>
              <a:pathLst>
                <a:path extrusionOk="0" h="4990" w="251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80"/>
            <p:cNvSpPr/>
            <p:nvPr/>
          </p:nvSpPr>
          <p:spPr>
            <a:xfrm>
              <a:off x="7682003" y="4492147"/>
              <a:ext cx="65724" cy="130663"/>
            </a:xfrm>
            <a:custGeom>
              <a:rect b="b" l="l" r="r" t="t"/>
              <a:pathLst>
                <a:path extrusionOk="0" h="4990" w="251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80"/>
            <p:cNvSpPr/>
            <p:nvPr/>
          </p:nvSpPr>
          <p:spPr>
            <a:xfrm>
              <a:off x="7715231" y="4268082"/>
              <a:ext cx="129668" cy="92931"/>
            </a:xfrm>
            <a:custGeom>
              <a:rect b="b" l="l" r="r" t="t"/>
              <a:pathLst>
                <a:path extrusionOk="0" h="3549" w="4952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80"/>
            <p:cNvSpPr/>
            <p:nvPr/>
          </p:nvSpPr>
          <p:spPr>
            <a:xfrm>
              <a:off x="7644794" y="4605554"/>
              <a:ext cx="57214" cy="17256"/>
            </a:xfrm>
            <a:custGeom>
              <a:rect b="b" l="l" r="r" t="t"/>
              <a:pathLst>
                <a:path extrusionOk="0" h="659" w="2185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1" name="Google Shape;12431;p80"/>
          <p:cNvGrpSpPr/>
          <p:nvPr/>
        </p:nvGrpSpPr>
        <p:grpSpPr>
          <a:xfrm>
            <a:off x="7164404" y="4268318"/>
            <a:ext cx="263316" cy="354493"/>
            <a:chOff x="7164404" y="4268318"/>
            <a:chExt cx="263316" cy="354493"/>
          </a:xfrm>
        </p:grpSpPr>
        <p:sp>
          <p:nvSpPr>
            <p:cNvPr id="12432" name="Google Shape;12432;p80"/>
            <p:cNvSpPr/>
            <p:nvPr/>
          </p:nvSpPr>
          <p:spPr>
            <a:xfrm>
              <a:off x="7170898" y="4268318"/>
              <a:ext cx="250590" cy="280049"/>
            </a:xfrm>
            <a:custGeom>
              <a:rect b="b" l="l" r="r" t="t"/>
              <a:pathLst>
                <a:path extrusionOk="0" h="10695" w="957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80"/>
            <p:cNvSpPr/>
            <p:nvPr/>
          </p:nvSpPr>
          <p:spPr>
            <a:xfrm>
              <a:off x="7164404" y="4474158"/>
              <a:ext cx="263316" cy="148652"/>
            </a:xfrm>
            <a:custGeom>
              <a:rect b="b" l="l" r="r" t="t"/>
              <a:pathLst>
                <a:path extrusionOk="0" h="5677" w="10056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80"/>
            <p:cNvSpPr/>
            <p:nvPr/>
          </p:nvSpPr>
          <p:spPr>
            <a:xfrm>
              <a:off x="7164666" y="4547607"/>
              <a:ext cx="263055" cy="75203"/>
            </a:xfrm>
            <a:custGeom>
              <a:rect b="b" l="l" r="r" t="t"/>
              <a:pathLst>
                <a:path extrusionOk="0" h="2872" w="10046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80"/>
            <p:cNvSpPr/>
            <p:nvPr/>
          </p:nvSpPr>
          <p:spPr>
            <a:xfrm>
              <a:off x="7175166" y="4547607"/>
              <a:ext cx="242080" cy="46740"/>
            </a:xfrm>
            <a:custGeom>
              <a:rect b="b" l="l" r="r" t="t"/>
              <a:pathLst>
                <a:path extrusionOk="0" h="1785" w="9245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80"/>
            <p:cNvSpPr/>
            <p:nvPr/>
          </p:nvSpPr>
          <p:spPr>
            <a:xfrm>
              <a:off x="7261838" y="4474158"/>
              <a:ext cx="68709" cy="22833"/>
            </a:xfrm>
            <a:custGeom>
              <a:rect b="b" l="l" r="r" t="t"/>
              <a:pathLst>
                <a:path extrusionOk="0" h="872" w="2624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80"/>
            <p:cNvSpPr/>
            <p:nvPr/>
          </p:nvSpPr>
          <p:spPr>
            <a:xfrm>
              <a:off x="7221618" y="4291046"/>
              <a:ext cx="148914" cy="194371"/>
            </a:xfrm>
            <a:custGeom>
              <a:rect b="b" l="l" r="r" t="t"/>
              <a:pathLst>
                <a:path extrusionOk="0" h="7423" w="5687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80"/>
            <p:cNvSpPr/>
            <p:nvPr/>
          </p:nvSpPr>
          <p:spPr>
            <a:xfrm>
              <a:off x="7221382" y="4291046"/>
              <a:ext cx="148888" cy="194397"/>
            </a:xfrm>
            <a:custGeom>
              <a:rect b="b" l="l" r="r" t="t"/>
              <a:pathLst>
                <a:path extrusionOk="0" h="7424" w="5686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80"/>
            <p:cNvSpPr/>
            <p:nvPr/>
          </p:nvSpPr>
          <p:spPr>
            <a:xfrm>
              <a:off x="7270767" y="4433755"/>
              <a:ext cx="50799" cy="17465"/>
            </a:xfrm>
            <a:custGeom>
              <a:rect b="b" l="l" r="r" t="t"/>
              <a:pathLst>
                <a:path extrusionOk="0" h="667" w="194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80"/>
            <p:cNvSpPr/>
            <p:nvPr/>
          </p:nvSpPr>
          <p:spPr>
            <a:xfrm>
              <a:off x="7256104" y="4394084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80"/>
            <p:cNvSpPr/>
            <p:nvPr/>
          </p:nvSpPr>
          <p:spPr>
            <a:xfrm>
              <a:off x="7324787" y="4394084"/>
              <a:ext cx="11260" cy="17151"/>
            </a:xfrm>
            <a:custGeom>
              <a:rect b="b" l="l" r="r" t="t"/>
              <a:pathLst>
                <a:path extrusionOk="0" h="655" w="43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80"/>
            <p:cNvSpPr/>
            <p:nvPr/>
          </p:nvSpPr>
          <p:spPr>
            <a:xfrm>
              <a:off x="7248353" y="4376986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80"/>
            <p:cNvSpPr/>
            <p:nvPr/>
          </p:nvSpPr>
          <p:spPr>
            <a:xfrm>
              <a:off x="7317036" y="4376986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80"/>
            <p:cNvSpPr/>
            <p:nvPr/>
          </p:nvSpPr>
          <p:spPr>
            <a:xfrm>
              <a:off x="7266840" y="4580836"/>
              <a:ext cx="23750" cy="41975"/>
            </a:xfrm>
            <a:custGeom>
              <a:rect b="b" l="l" r="r" t="t"/>
              <a:pathLst>
                <a:path extrusionOk="0" h="1603" w="907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80"/>
            <p:cNvSpPr/>
            <p:nvPr/>
          </p:nvSpPr>
          <p:spPr>
            <a:xfrm>
              <a:off x="7301797" y="4580836"/>
              <a:ext cx="24012" cy="41975"/>
            </a:xfrm>
            <a:custGeom>
              <a:rect b="b" l="l" r="r" t="t"/>
              <a:pathLst>
                <a:path extrusionOk="0" h="1603" w="917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80"/>
            <p:cNvSpPr/>
            <p:nvPr/>
          </p:nvSpPr>
          <p:spPr>
            <a:xfrm>
              <a:off x="7222377" y="4291046"/>
              <a:ext cx="147657" cy="66719"/>
            </a:xfrm>
            <a:custGeom>
              <a:rect b="b" l="l" r="r" t="t"/>
              <a:pathLst>
                <a:path extrusionOk="0" h="2548" w="5639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80"/>
            <p:cNvSpPr/>
            <p:nvPr/>
          </p:nvSpPr>
          <p:spPr>
            <a:xfrm>
              <a:off x="7222377" y="4291099"/>
              <a:ext cx="85206" cy="66667"/>
            </a:xfrm>
            <a:custGeom>
              <a:rect b="b" l="l" r="r" t="t"/>
              <a:pathLst>
                <a:path extrusionOk="0" h="2546" w="3254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80"/>
          <p:cNvGrpSpPr/>
          <p:nvPr/>
        </p:nvGrpSpPr>
        <p:grpSpPr>
          <a:xfrm>
            <a:off x="5358346" y="2879911"/>
            <a:ext cx="263316" cy="354754"/>
            <a:chOff x="5358346" y="2879911"/>
            <a:chExt cx="263316" cy="354754"/>
          </a:xfrm>
        </p:grpSpPr>
        <p:sp>
          <p:nvSpPr>
            <p:cNvPr id="12449" name="Google Shape;12449;p80"/>
            <p:cNvSpPr/>
            <p:nvPr/>
          </p:nvSpPr>
          <p:spPr>
            <a:xfrm>
              <a:off x="5392805" y="3120237"/>
              <a:ext cx="194371" cy="51480"/>
            </a:xfrm>
            <a:custGeom>
              <a:rect b="b" l="l" r="r" t="t"/>
              <a:pathLst>
                <a:path extrusionOk="0" h="1966" w="7423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80"/>
            <p:cNvSpPr/>
            <p:nvPr/>
          </p:nvSpPr>
          <p:spPr>
            <a:xfrm>
              <a:off x="5450020" y="2879911"/>
              <a:ext cx="79969" cy="46007"/>
            </a:xfrm>
            <a:custGeom>
              <a:rect b="b" l="l" r="r" t="t"/>
              <a:pathLst>
                <a:path extrusionOk="0" h="1757" w="3054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80"/>
            <p:cNvSpPr/>
            <p:nvPr/>
          </p:nvSpPr>
          <p:spPr>
            <a:xfrm>
              <a:off x="5358346" y="3091512"/>
              <a:ext cx="263316" cy="143153"/>
            </a:xfrm>
            <a:custGeom>
              <a:rect b="b" l="l" r="r" t="t"/>
              <a:pathLst>
                <a:path extrusionOk="0" h="5467" w="10056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80"/>
            <p:cNvSpPr/>
            <p:nvPr/>
          </p:nvSpPr>
          <p:spPr>
            <a:xfrm>
              <a:off x="5358346" y="3144955"/>
              <a:ext cx="263316" cy="89710"/>
            </a:xfrm>
            <a:custGeom>
              <a:rect b="b" l="l" r="r" t="t"/>
              <a:pathLst>
                <a:path extrusionOk="0" h="3426" w="10056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80"/>
            <p:cNvSpPr/>
            <p:nvPr/>
          </p:nvSpPr>
          <p:spPr>
            <a:xfrm>
              <a:off x="5423546" y="3144955"/>
              <a:ext cx="132915" cy="54988"/>
            </a:xfrm>
            <a:custGeom>
              <a:rect b="b" l="l" r="r" t="t"/>
              <a:pathLst>
                <a:path extrusionOk="0" h="2100" w="5076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80"/>
            <p:cNvSpPr/>
            <p:nvPr/>
          </p:nvSpPr>
          <p:spPr>
            <a:xfrm>
              <a:off x="5455754" y="3091512"/>
              <a:ext cx="68736" cy="34564"/>
            </a:xfrm>
            <a:custGeom>
              <a:rect b="b" l="l" r="r" t="t"/>
              <a:pathLst>
                <a:path extrusionOk="0" h="1320" w="2625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80"/>
            <p:cNvSpPr/>
            <p:nvPr/>
          </p:nvSpPr>
          <p:spPr>
            <a:xfrm>
              <a:off x="5397545" y="2994339"/>
              <a:ext cx="184630" cy="119927"/>
            </a:xfrm>
            <a:custGeom>
              <a:rect b="b" l="l" r="r" t="t"/>
              <a:pathLst>
                <a:path extrusionOk="0" h="4580" w="7051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80"/>
            <p:cNvSpPr/>
            <p:nvPr/>
          </p:nvSpPr>
          <p:spPr>
            <a:xfrm>
              <a:off x="5397807" y="2982844"/>
              <a:ext cx="143651" cy="131632"/>
            </a:xfrm>
            <a:custGeom>
              <a:rect b="b" l="l" r="r" t="t"/>
              <a:pathLst>
                <a:path extrusionOk="0" h="5027" w="5486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80"/>
            <p:cNvSpPr/>
            <p:nvPr/>
          </p:nvSpPr>
          <p:spPr>
            <a:xfrm>
              <a:off x="5410035" y="3139613"/>
              <a:ext cx="28515" cy="95052"/>
            </a:xfrm>
            <a:custGeom>
              <a:rect b="b" l="l" r="r" t="t"/>
              <a:pathLst>
                <a:path extrusionOk="0" h="3630" w="1089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80"/>
            <p:cNvSpPr/>
            <p:nvPr/>
          </p:nvSpPr>
          <p:spPr>
            <a:xfrm>
              <a:off x="5464709" y="3062970"/>
              <a:ext cx="50563" cy="17334"/>
            </a:xfrm>
            <a:custGeom>
              <a:rect b="b" l="l" r="r" t="t"/>
              <a:pathLst>
                <a:path extrusionOk="0" h="662" w="1931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80"/>
            <p:cNvSpPr/>
            <p:nvPr/>
          </p:nvSpPr>
          <p:spPr>
            <a:xfrm>
              <a:off x="5450020" y="3022933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80"/>
            <p:cNvSpPr/>
            <p:nvPr/>
          </p:nvSpPr>
          <p:spPr>
            <a:xfrm>
              <a:off x="5518572" y="3022933"/>
              <a:ext cx="11417" cy="17125"/>
            </a:xfrm>
            <a:custGeom>
              <a:rect b="b" l="l" r="r" t="t"/>
              <a:pathLst>
                <a:path extrusionOk="0" h="654" w="436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80"/>
            <p:cNvSpPr/>
            <p:nvPr/>
          </p:nvSpPr>
          <p:spPr>
            <a:xfrm>
              <a:off x="5398566" y="2920131"/>
              <a:ext cx="183112" cy="111443"/>
            </a:xfrm>
            <a:custGeom>
              <a:rect b="b" l="l" r="r" t="t"/>
              <a:pathLst>
                <a:path extrusionOk="0" h="4256" w="6993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80"/>
            <p:cNvSpPr/>
            <p:nvPr/>
          </p:nvSpPr>
          <p:spPr>
            <a:xfrm>
              <a:off x="5455754" y="2921126"/>
              <a:ext cx="125924" cy="73239"/>
            </a:xfrm>
            <a:custGeom>
              <a:rect b="b" l="l" r="r" t="t"/>
              <a:pathLst>
                <a:path extrusionOk="0" h="2797" w="4809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80"/>
            <p:cNvSpPr/>
            <p:nvPr/>
          </p:nvSpPr>
          <p:spPr>
            <a:xfrm>
              <a:off x="5410035" y="3144222"/>
              <a:ext cx="11286" cy="90443"/>
            </a:xfrm>
            <a:custGeom>
              <a:rect b="b" l="l" r="r" t="t"/>
              <a:pathLst>
                <a:path extrusionOk="0" h="3454" w="431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80"/>
            <p:cNvSpPr/>
            <p:nvPr/>
          </p:nvSpPr>
          <p:spPr>
            <a:xfrm>
              <a:off x="5541431" y="3139613"/>
              <a:ext cx="28751" cy="95052"/>
            </a:xfrm>
            <a:custGeom>
              <a:rect b="b" l="l" r="r" t="t"/>
              <a:pathLst>
                <a:path extrusionOk="0" h="3630" w="1098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80"/>
            <p:cNvSpPr/>
            <p:nvPr/>
          </p:nvSpPr>
          <p:spPr>
            <a:xfrm>
              <a:off x="5558687" y="3144222"/>
              <a:ext cx="11260" cy="90443"/>
            </a:xfrm>
            <a:custGeom>
              <a:rect b="b" l="l" r="r" t="t"/>
              <a:pathLst>
                <a:path extrusionOk="0" h="3454" w="43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80"/>
            <p:cNvSpPr/>
            <p:nvPr/>
          </p:nvSpPr>
          <p:spPr>
            <a:xfrm>
              <a:off x="5410035" y="3177425"/>
              <a:ext cx="28515" cy="17282"/>
            </a:xfrm>
            <a:custGeom>
              <a:rect b="b" l="l" r="r" t="t"/>
              <a:pathLst>
                <a:path extrusionOk="0" h="660" w="1089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80"/>
            <p:cNvSpPr/>
            <p:nvPr/>
          </p:nvSpPr>
          <p:spPr>
            <a:xfrm>
              <a:off x="5410035" y="3177425"/>
              <a:ext cx="11286" cy="17282"/>
            </a:xfrm>
            <a:custGeom>
              <a:rect b="b" l="l" r="r" t="t"/>
              <a:pathLst>
                <a:path extrusionOk="0" h="660" w="431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80"/>
            <p:cNvSpPr/>
            <p:nvPr/>
          </p:nvSpPr>
          <p:spPr>
            <a:xfrm>
              <a:off x="5541431" y="3177425"/>
              <a:ext cx="28751" cy="17282"/>
            </a:xfrm>
            <a:custGeom>
              <a:rect b="b" l="l" r="r" t="t"/>
              <a:pathLst>
                <a:path extrusionOk="0" h="660" w="1098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80"/>
            <p:cNvSpPr/>
            <p:nvPr/>
          </p:nvSpPr>
          <p:spPr>
            <a:xfrm>
              <a:off x="5558687" y="3177425"/>
              <a:ext cx="11495" cy="17282"/>
            </a:xfrm>
            <a:custGeom>
              <a:rect b="b" l="l" r="r" t="t"/>
              <a:pathLst>
                <a:path extrusionOk="0" h="660" w="439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0" name="Google Shape;12470;p80"/>
          <p:cNvGrpSpPr/>
          <p:nvPr/>
        </p:nvGrpSpPr>
        <p:grpSpPr>
          <a:xfrm>
            <a:off x="8061450" y="3345742"/>
            <a:ext cx="263316" cy="354807"/>
            <a:chOff x="8061450" y="3345742"/>
            <a:chExt cx="263316" cy="354807"/>
          </a:xfrm>
        </p:grpSpPr>
        <p:sp>
          <p:nvSpPr>
            <p:cNvPr id="12471" name="Google Shape;12471;p80"/>
            <p:cNvSpPr/>
            <p:nvPr/>
          </p:nvSpPr>
          <p:spPr>
            <a:xfrm>
              <a:off x="8075956" y="3345794"/>
              <a:ext cx="234591" cy="303039"/>
            </a:xfrm>
            <a:custGeom>
              <a:rect b="b" l="l" r="r" t="t"/>
              <a:pathLst>
                <a:path extrusionOk="0" h="11573" w="8959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80"/>
            <p:cNvSpPr/>
            <p:nvPr/>
          </p:nvSpPr>
          <p:spPr>
            <a:xfrm>
              <a:off x="8158884" y="3345742"/>
              <a:ext cx="151166" cy="301599"/>
            </a:xfrm>
            <a:custGeom>
              <a:rect b="b" l="l" r="r" t="t"/>
              <a:pathLst>
                <a:path extrusionOk="0" h="11518" w="5773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80"/>
            <p:cNvSpPr/>
            <p:nvPr/>
          </p:nvSpPr>
          <p:spPr>
            <a:xfrm>
              <a:off x="8061450" y="3545900"/>
              <a:ext cx="263316" cy="154649"/>
            </a:xfrm>
            <a:custGeom>
              <a:rect b="b" l="l" r="r" t="t"/>
              <a:pathLst>
                <a:path extrusionOk="0" h="5906" w="10056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80"/>
            <p:cNvSpPr/>
            <p:nvPr/>
          </p:nvSpPr>
          <p:spPr>
            <a:xfrm>
              <a:off x="8061711" y="3604842"/>
              <a:ext cx="263055" cy="95706"/>
            </a:xfrm>
            <a:custGeom>
              <a:rect b="b" l="l" r="r" t="t"/>
              <a:pathLst>
                <a:path extrusionOk="0" h="3655" w="10046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80"/>
            <p:cNvSpPr/>
            <p:nvPr/>
          </p:nvSpPr>
          <p:spPr>
            <a:xfrm>
              <a:off x="8110913" y="3604842"/>
              <a:ext cx="164651" cy="55486"/>
            </a:xfrm>
            <a:custGeom>
              <a:rect b="b" l="l" r="r" t="t"/>
              <a:pathLst>
                <a:path extrusionOk="0" h="2119" w="6288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80"/>
            <p:cNvSpPr/>
            <p:nvPr/>
          </p:nvSpPr>
          <p:spPr>
            <a:xfrm>
              <a:off x="8158884" y="3545900"/>
              <a:ext cx="68709" cy="23069"/>
            </a:xfrm>
            <a:custGeom>
              <a:rect b="b" l="l" r="r" t="t"/>
              <a:pathLst>
                <a:path extrusionOk="0" h="881" w="2624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80"/>
            <p:cNvSpPr/>
            <p:nvPr/>
          </p:nvSpPr>
          <p:spPr>
            <a:xfrm>
              <a:off x="8100937" y="3408743"/>
              <a:ext cx="184630" cy="148678"/>
            </a:xfrm>
            <a:custGeom>
              <a:rect b="b" l="l" r="r" t="t"/>
              <a:pathLst>
                <a:path extrusionOk="0" h="5678" w="7051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80"/>
            <p:cNvSpPr/>
            <p:nvPr/>
          </p:nvSpPr>
          <p:spPr>
            <a:xfrm>
              <a:off x="8153149" y="3460642"/>
              <a:ext cx="11495" cy="17073"/>
            </a:xfrm>
            <a:custGeom>
              <a:rect b="b" l="l" r="r" t="t"/>
              <a:pathLst>
                <a:path extrusionOk="0" h="652" w="439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80"/>
            <p:cNvSpPr/>
            <p:nvPr/>
          </p:nvSpPr>
          <p:spPr>
            <a:xfrm>
              <a:off x="8221833" y="3460642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80"/>
            <p:cNvSpPr/>
            <p:nvPr/>
          </p:nvSpPr>
          <p:spPr>
            <a:xfrm>
              <a:off x="8167368" y="3500181"/>
              <a:ext cx="51480" cy="23017"/>
            </a:xfrm>
            <a:custGeom>
              <a:rect b="b" l="l" r="r" t="t"/>
              <a:pathLst>
                <a:path extrusionOk="0" h="879" w="1966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80"/>
            <p:cNvSpPr/>
            <p:nvPr/>
          </p:nvSpPr>
          <p:spPr>
            <a:xfrm>
              <a:off x="8119659" y="3358494"/>
              <a:ext cx="63970" cy="28385"/>
            </a:xfrm>
            <a:custGeom>
              <a:rect b="b" l="l" r="r" t="t"/>
              <a:pathLst>
                <a:path extrusionOk="0" h="1084" w="2443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80"/>
            <p:cNvSpPr/>
            <p:nvPr/>
          </p:nvSpPr>
          <p:spPr>
            <a:xfrm>
              <a:off x="8202587" y="3358494"/>
              <a:ext cx="63996" cy="28385"/>
            </a:xfrm>
            <a:custGeom>
              <a:rect b="b" l="l" r="r" t="t"/>
              <a:pathLst>
                <a:path extrusionOk="0" h="1084" w="2444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80"/>
            <p:cNvSpPr/>
            <p:nvPr/>
          </p:nvSpPr>
          <p:spPr>
            <a:xfrm>
              <a:off x="8100937" y="3408743"/>
              <a:ext cx="120922" cy="148652"/>
            </a:xfrm>
            <a:custGeom>
              <a:rect b="b" l="l" r="r" t="t"/>
              <a:pathLst>
                <a:path extrusionOk="0" h="5677" w="4618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80"/>
            <p:cNvSpPr/>
            <p:nvPr/>
          </p:nvSpPr>
          <p:spPr>
            <a:xfrm>
              <a:off x="8145137" y="3440034"/>
              <a:ext cx="27704" cy="14454"/>
            </a:xfrm>
            <a:custGeom>
              <a:rect b="b" l="l" r="r" t="t"/>
              <a:pathLst>
                <a:path extrusionOk="0" h="552" w="1058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80"/>
            <p:cNvSpPr/>
            <p:nvPr/>
          </p:nvSpPr>
          <p:spPr>
            <a:xfrm>
              <a:off x="8213401" y="3440034"/>
              <a:ext cx="27704" cy="14454"/>
            </a:xfrm>
            <a:custGeom>
              <a:rect b="b" l="l" r="r" t="t"/>
              <a:pathLst>
                <a:path extrusionOk="0" h="552" w="1058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80"/>
            <p:cNvSpPr/>
            <p:nvPr/>
          </p:nvSpPr>
          <p:spPr>
            <a:xfrm>
              <a:off x="8181613" y="3368523"/>
              <a:ext cx="23017" cy="23017"/>
            </a:xfrm>
            <a:custGeom>
              <a:rect b="b" l="l" r="r" t="t"/>
              <a:pathLst>
                <a:path extrusionOk="0" h="879" w="879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7" name="Google Shape;12487;p80"/>
          <p:cNvGrpSpPr/>
          <p:nvPr/>
        </p:nvGrpSpPr>
        <p:grpSpPr>
          <a:xfrm>
            <a:off x="8065953" y="2879911"/>
            <a:ext cx="263081" cy="354754"/>
            <a:chOff x="8065953" y="2879911"/>
            <a:chExt cx="263081" cy="354754"/>
          </a:xfrm>
        </p:grpSpPr>
        <p:sp>
          <p:nvSpPr>
            <p:cNvPr id="12488" name="Google Shape;12488;p80"/>
            <p:cNvSpPr/>
            <p:nvPr/>
          </p:nvSpPr>
          <p:spPr>
            <a:xfrm>
              <a:off x="8065953" y="3074518"/>
              <a:ext cx="263081" cy="160147"/>
            </a:xfrm>
            <a:custGeom>
              <a:rect b="b" l="l" r="r" t="t"/>
              <a:pathLst>
                <a:path extrusionOk="0" h="6116" w="10047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80"/>
            <p:cNvSpPr/>
            <p:nvPr/>
          </p:nvSpPr>
          <p:spPr>
            <a:xfrm>
              <a:off x="8065953" y="3129715"/>
              <a:ext cx="263081" cy="104949"/>
            </a:xfrm>
            <a:custGeom>
              <a:rect b="b" l="l" r="r" t="t"/>
              <a:pathLst>
                <a:path extrusionOk="0" h="4008" w="10047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80"/>
            <p:cNvSpPr/>
            <p:nvPr/>
          </p:nvSpPr>
          <p:spPr>
            <a:xfrm>
              <a:off x="8163126" y="3074518"/>
              <a:ext cx="68736" cy="22755"/>
            </a:xfrm>
            <a:custGeom>
              <a:rect b="b" l="l" r="r" t="t"/>
              <a:pathLst>
                <a:path extrusionOk="0" h="869" w="2625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80"/>
            <p:cNvSpPr/>
            <p:nvPr/>
          </p:nvSpPr>
          <p:spPr>
            <a:xfrm>
              <a:off x="8101172" y="2931390"/>
              <a:ext cx="192617" cy="154649"/>
            </a:xfrm>
            <a:custGeom>
              <a:rect b="b" l="l" r="r" t="t"/>
              <a:pathLst>
                <a:path extrusionOk="0" h="5906" w="7356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80"/>
            <p:cNvSpPr/>
            <p:nvPr/>
          </p:nvSpPr>
          <p:spPr>
            <a:xfrm>
              <a:off x="8208845" y="2988578"/>
              <a:ext cx="51742" cy="11521"/>
            </a:xfrm>
            <a:custGeom>
              <a:rect b="b" l="l" r="r" t="t"/>
              <a:pathLst>
                <a:path extrusionOk="0" h="440" w="1976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80"/>
            <p:cNvSpPr/>
            <p:nvPr/>
          </p:nvSpPr>
          <p:spPr>
            <a:xfrm>
              <a:off x="8176166" y="2988526"/>
              <a:ext cx="42682" cy="23828"/>
            </a:xfrm>
            <a:custGeom>
              <a:rect b="b" l="l" r="r" t="t"/>
              <a:pathLst>
                <a:path extrusionOk="0" h="910" w="163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80"/>
            <p:cNvSpPr/>
            <p:nvPr/>
          </p:nvSpPr>
          <p:spPr>
            <a:xfrm>
              <a:off x="8105179" y="2931390"/>
              <a:ext cx="142158" cy="154596"/>
            </a:xfrm>
            <a:custGeom>
              <a:rect b="b" l="l" r="r" t="t"/>
              <a:pathLst>
                <a:path extrusionOk="0" h="5904" w="5429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80"/>
            <p:cNvSpPr/>
            <p:nvPr/>
          </p:nvSpPr>
          <p:spPr>
            <a:xfrm>
              <a:off x="8172134" y="3034350"/>
              <a:ext cx="50720" cy="17230"/>
            </a:xfrm>
            <a:custGeom>
              <a:rect b="b" l="l" r="r" t="t"/>
              <a:pathLst>
                <a:path extrusionOk="0" h="658" w="1937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80"/>
            <p:cNvSpPr/>
            <p:nvPr/>
          </p:nvSpPr>
          <p:spPr>
            <a:xfrm>
              <a:off x="8157391" y="2994444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80"/>
            <p:cNvSpPr/>
            <p:nvPr/>
          </p:nvSpPr>
          <p:spPr>
            <a:xfrm>
              <a:off x="8226075" y="2994444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80"/>
            <p:cNvSpPr/>
            <p:nvPr/>
          </p:nvSpPr>
          <p:spPr>
            <a:xfrm>
              <a:off x="8128405" y="2977345"/>
              <a:ext cx="63734" cy="51480"/>
            </a:xfrm>
            <a:custGeom>
              <a:rect b="b" l="l" r="r" t="t"/>
              <a:pathLst>
                <a:path extrusionOk="0" h="1966" w="2434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80"/>
            <p:cNvSpPr/>
            <p:nvPr/>
          </p:nvSpPr>
          <p:spPr>
            <a:xfrm>
              <a:off x="8220340" y="2891406"/>
              <a:ext cx="62975" cy="105945"/>
            </a:xfrm>
            <a:custGeom>
              <a:rect b="b" l="l" r="r" t="t"/>
              <a:pathLst>
                <a:path extrusionOk="0" h="4046" w="2405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80"/>
            <p:cNvSpPr/>
            <p:nvPr/>
          </p:nvSpPr>
          <p:spPr>
            <a:xfrm>
              <a:off x="8101513" y="2879911"/>
              <a:ext cx="141085" cy="145143"/>
            </a:xfrm>
            <a:custGeom>
              <a:rect b="b" l="l" r="r" t="t"/>
              <a:pathLst>
                <a:path extrusionOk="0" h="5543" w="5388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80"/>
            <p:cNvSpPr/>
            <p:nvPr/>
          </p:nvSpPr>
          <p:spPr>
            <a:xfrm>
              <a:off x="8277528" y="3152706"/>
              <a:ext cx="46740" cy="81697"/>
            </a:xfrm>
            <a:custGeom>
              <a:rect b="b" l="l" r="r" t="t"/>
              <a:pathLst>
                <a:path extrusionOk="0" h="3120" w="1785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80"/>
            <p:cNvSpPr/>
            <p:nvPr/>
          </p:nvSpPr>
          <p:spPr>
            <a:xfrm>
              <a:off x="8070693" y="3152706"/>
              <a:ext cx="46740" cy="81697"/>
            </a:xfrm>
            <a:custGeom>
              <a:rect b="b" l="l" r="r" t="t"/>
              <a:pathLst>
                <a:path extrusionOk="0" h="3120" w="1785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80"/>
            <p:cNvSpPr/>
            <p:nvPr/>
          </p:nvSpPr>
          <p:spPr>
            <a:xfrm>
              <a:off x="8202849" y="2977345"/>
              <a:ext cx="63734" cy="51480"/>
            </a:xfrm>
            <a:custGeom>
              <a:rect b="b" l="l" r="r" t="t"/>
              <a:pathLst>
                <a:path extrusionOk="0" h="1966" w="2434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4" name="Google Shape;12504;p80"/>
          <p:cNvGrpSpPr/>
          <p:nvPr/>
        </p:nvGrpSpPr>
        <p:grpSpPr>
          <a:xfrm>
            <a:off x="8064199" y="4268318"/>
            <a:ext cx="270308" cy="354493"/>
            <a:chOff x="8064199" y="4268318"/>
            <a:chExt cx="270308" cy="354493"/>
          </a:xfrm>
        </p:grpSpPr>
        <p:sp>
          <p:nvSpPr>
            <p:cNvPr id="12505" name="Google Shape;12505;p80"/>
            <p:cNvSpPr/>
            <p:nvPr/>
          </p:nvSpPr>
          <p:spPr>
            <a:xfrm>
              <a:off x="8064199" y="4470911"/>
              <a:ext cx="270308" cy="151899"/>
            </a:xfrm>
            <a:custGeom>
              <a:rect b="b" l="l" r="r" t="t"/>
              <a:pathLst>
                <a:path extrusionOk="0" h="5801" w="10323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80"/>
            <p:cNvSpPr/>
            <p:nvPr/>
          </p:nvSpPr>
          <p:spPr>
            <a:xfrm>
              <a:off x="8159879" y="4470911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80"/>
            <p:cNvSpPr/>
            <p:nvPr/>
          </p:nvSpPr>
          <p:spPr>
            <a:xfrm>
              <a:off x="8159879" y="4470911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80"/>
            <p:cNvSpPr/>
            <p:nvPr/>
          </p:nvSpPr>
          <p:spPr>
            <a:xfrm>
              <a:off x="8238827" y="4498877"/>
              <a:ext cx="95680" cy="123934"/>
            </a:xfrm>
            <a:custGeom>
              <a:rect b="b" l="l" r="r" t="t"/>
              <a:pathLst>
                <a:path extrusionOk="0" h="4733" w="3654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80"/>
            <p:cNvSpPr/>
            <p:nvPr/>
          </p:nvSpPr>
          <p:spPr>
            <a:xfrm>
              <a:off x="8238827" y="4497384"/>
              <a:ext cx="44226" cy="125426"/>
            </a:xfrm>
            <a:custGeom>
              <a:rect b="b" l="l" r="r" t="t"/>
              <a:pathLst>
                <a:path extrusionOk="0" h="4790" w="1689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80"/>
            <p:cNvSpPr/>
            <p:nvPr/>
          </p:nvSpPr>
          <p:spPr>
            <a:xfrm>
              <a:off x="8064199" y="4498877"/>
              <a:ext cx="95706" cy="123934"/>
            </a:xfrm>
            <a:custGeom>
              <a:rect b="b" l="l" r="r" t="t"/>
              <a:pathLst>
                <a:path extrusionOk="0" h="4733" w="3655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80"/>
            <p:cNvSpPr/>
            <p:nvPr/>
          </p:nvSpPr>
          <p:spPr>
            <a:xfrm>
              <a:off x="8115417" y="4497384"/>
              <a:ext cx="44488" cy="125426"/>
            </a:xfrm>
            <a:custGeom>
              <a:rect b="b" l="l" r="r" t="t"/>
              <a:pathLst>
                <a:path extrusionOk="0" h="4790" w="1699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80"/>
            <p:cNvSpPr/>
            <p:nvPr/>
          </p:nvSpPr>
          <p:spPr>
            <a:xfrm>
              <a:off x="8160141" y="4541113"/>
              <a:ext cx="78712" cy="81697"/>
            </a:xfrm>
            <a:custGeom>
              <a:rect b="b" l="l" r="r" t="t"/>
              <a:pathLst>
                <a:path extrusionOk="0" h="3120" w="3006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80"/>
            <p:cNvSpPr/>
            <p:nvPr/>
          </p:nvSpPr>
          <p:spPr>
            <a:xfrm>
              <a:off x="8159879" y="4525114"/>
              <a:ext cx="78974" cy="41372"/>
            </a:xfrm>
            <a:custGeom>
              <a:rect b="b" l="l" r="r" t="t"/>
              <a:pathLst>
                <a:path extrusionOk="0" h="1580" w="3016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80"/>
            <p:cNvSpPr/>
            <p:nvPr/>
          </p:nvSpPr>
          <p:spPr>
            <a:xfrm>
              <a:off x="8075459" y="4268318"/>
              <a:ext cx="247815" cy="196885"/>
            </a:xfrm>
            <a:custGeom>
              <a:rect b="b" l="l" r="r" t="t"/>
              <a:pathLst>
                <a:path extrusionOk="0" h="7519" w="9464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80"/>
            <p:cNvSpPr/>
            <p:nvPr/>
          </p:nvSpPr>
          <p:spPr>
            <a:xfrm>
              <a:off x="8108164" y="4335770"/>
              <a:ext cx="181881" cy="146400"/>
            </a:xfrm>
            <a:custGeom>
              <a:rect b="b" l="l" r="r" t="t"/>
              <a:pathLst>
                <a:path extrusionOk="0" h="5591" w="6946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80"/>
            <p:cNvSpPr/>
            <p:nvPr/>
          </p:nvSpPr>
          <p:spPr>
            <a:xfrm>
              <a:off x="8108425" y="4335770"/>
              <a:ext cx="141661" cy="146400"/>
            </a:xfrm>
            <a:custGeom>
              <a:rect b="b" l="l" r="r" t="t"/>
              <a:pathLst>
                <a:path extrusionOk="0" h="5591" w="541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80"/>
            <p:cNvSpPr/>
            <p:nvPr/>
          </p:nvSpPr>
          <p:spPr>
            <a:xfrm>
              <a:off x="8174569" y="4431241"/>
              <a:ext cx="49830" cy="17230"/>
            </a:xfrm>
            <a:custGeom>
              <a:rect b="b" l="l" r="r" t="t"/>
              <a:pathLst>
                <a:path extrusionOk="0" h="658" w="1903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80"/>
            <p:cNvSpPr/>
            <p:nvPr/>
          </p:nvSpPr>
          <p:spPr>
            <a:xfrm>
              <a:off x="8134375" y="4380730"/>
              <a:ext cx="130218" cy="43572"/>
            </a:xfrm>
            <a:custGeom>
              <a:rect b="b" l="l" r="r" t="t"/>
              <a:pathLst>
                <a:path extrusionOk="0" h="1664" w="4973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80"/>
            <p:cNvSpPr/>
            <p:nvPr/>
          </p:nvSpPr>
          <p:spPr>
            <a:xfrm>
              <a:off x="8148646" y="4391963"/>
              <a:ext cx="33752" cy="21000"/>
            </a:xfrm>
            <a:custGeom>
              <a:rect b="b" l="l" r="r" t="t"/>
              <a:pathLst>
                <a:path extrusionOk="0" h="802" w="1289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80"/>
            <p:cNvSpPr/>
            <p:nvPr/>
          </p:nvSpPr>
          <p:spPr>
            <a:xfrm>
              <a:off x="8216334" y="4391963"/>
              <a:ext cx="33752" cy="21079"/>
            </a:xfrm>
            <a:custGeom>
              <a:rect b="b" l="l" r="r" t="t"/>
              <a:pathLst>
                <a:path extrusionOk="0" h="805" w="1289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80"/>
            <p:cNvSpPr/>
            <p:nvPr/>
          </p:nvSpPr>
          <p:spPr>
            <a:xfrm>
              <a:off x="8159879" y="4391963"/>
              <a:ext cx="11260" cy="11286"/>
            </a:xfrm>
            <a:custGeom>
              <a:rect b="b" l="l" r="r" t="t"/>
              <a:pathLst>
                <a:path extrusionOk="0" h="431" w="43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80"/>
            <p:cNvSpPr/>
            <p:nvPr/>
          </p:nvSpPr>
          <p:spPr>
            <a:xfrm>
              <a:off x="8227567" y="4391963"/>
              <a:ext cx="11286" cy="11286"/>
            </a:xfrm>
            <a:custGeom>
              <a:rect b="b" l="l" r="r" t="t"/>
              <a:pathLst>
                <a:path extrusionOk="0" h="431" w="431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526" name="Shape 1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7" name="Google Shape;12527;p8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28" name="Google Shape;12528;p8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29" name="Google Shape;12529;p81"/>
          <p:cNvGrpSpPr/>
          <p:nvPr/>
        </p:nvGrpSpPr>
        <p:grpSpPr>
          <a:xfrm>
            <a:off x="3511608" y="3348218"/>
            <a:ext cx="381482" cy="366926"/>
            <a:chOff x="3511608" y="3348218"/>
            <a:chExt cx="381482" cy="366926"/>
          </a:xfrm>
        </p:grpSpPr>
        <p:sp>
          <p:nvSpPr>
            <p:cNvPr id="12530" name="Google Shape;12530;p81"/>
            <p:cNvSpPr/>
            <p:nvPr/>
          </p:nvSpPr>
          <p:spPr>
            <a:xfrm>
              <a:off x="3628211" y="3373096"/>
              <a:ext cx="133197" cy="153581"/>
            </a:xfrm>
            <a:custGeom>
              <a:rect b="b" l="l" r="r" t="t"/>
              <a:pathLst>
                <a:path extrusionOk="0" h="5877" w="5097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81"/>
            <p:cNvSpPr/>
            <p:nvPr/>
          </p:nvSpPr>
          <p:spPr>
            <a:xfrm>
              <a:off x="3511608" y="3415561"/>
              <a:ext cx="381482" cy="73406"/>
            </a:xfrm>
            <a:custGeom>
              <a:rect b="b" l="l" r="r" t="t"/>
              <a:pathLst>
                <a:path extrusionOk="0" h="2809" w="14598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81"/>
            <p:cNvSpPr/>
            <p:nvPr/>
          </p:nvSpPr>
          <p:spPr>
            <a:xfrm>
              <a:off x="3525171" y="3415822"/>
              <a:ext cx="35958" cy="73145"/>
            </a:xfrm>
            <a:custGeom>
              <a:rect b="b" l="l" r="r" t="t"/>
              <a:pathLst>
                <a:path extrusionOk="0" h="2799" w="1376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81"/>
            <p:cNvSpPr/>
            <p:nvPr/>
          </p:nvSpPr>
          <p:spPr>
            <a:xfrm>
              <a:off x="3530188" y="3415822"/>
              <a:ext cx="30941" cy="37709"/>
            </a:xfrm>
            <a:custGeom>
              <a:rect b="b" l="l" r="r" t="t"/>
              <a:pathLst>
                <a:path extrusionOk="0" h="1443" w="1184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81"/>
            <p:cNvSpPr/>
            <p:nvPr/>
          </p:nvSpPr>
          <p:spPr>
            <a:xfrm>
              <a:off x="3823447" y="3415561"/>
              <a:ext cx="69643" cy="73406"/>
            </a:xfrm>
            <a:custGeom>
              <a:rect b="b" l="l" r="r" t="t"/>
              <a:pathLst>
                <a:path extrusionOk="0" h="2809" w="2665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81"/>
            <p:cNvSpPr/>
            <p:nvPr/>
          </p:nvSpPr>
          <p:spPr>
            <a:xfrm>
              <a:off x="3561103" y="3415822"/>
              <a:ext cx="32953" cy="73145"/>
            </a:xfrm>
            <a:custGeom>
              <a:rect b="b" l="l" r="r" t="t"/>
              <a:pathLst>
                <a:path extrusionOk="0" h="2799" w="1261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81"/>
            <p:cNvSpPr/>
            <p:nvPr/>
          </p:nvSpPr>
          <p:spPr>
            <a:xfrm>
              <a:off x="3594030" y="3453270"/>
              <a:ext cx="229705" cy="35697"/>
            </a:xfrm>
            <a:custGeom>
              <a:rect b="b" l="l" r="r" t="t"/>
              <a:pathLst>
                <a:path extrusionOk="0" h="1366" w="879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81"/>
            <p:cNvSpPr/>
            <p:nvPr/>
          </p:nvSpPr>
          <p:spPr>
            <a:xfrm>
              <a:off x="3628211" y="3348218"/>
              <a:ext cx="133197" cy="86472"/>
            </a:xfrm>
            <a:custGeom>
              <a:rect b="b" l="l" r="r" t="t"/>
              <a:pathLst>
                <a:path extrusionOk="0" h="3309" w="5097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81"/>
            <p:cNvSpPr/>
            <p:nvPr/>
          </p:nvSpPr>
          <p:spPr>
            <a:xfrm>
              <a:off x="3683246" y="3368836"/>
              <a:ext cx="111586" cy="157840"/>
            </a:xfrm>
            <a:custGeom>
              <a:rect b="b" l="l" r="r" t="t"/>
              <a:pathLst>
                <a:path extrusionOk="0" h="6040" w="427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81"/>
            <p:cNvSpPr/>
            <p:nvPr/>
          </p:nvSpPr>
          <p:spPr>
            <a:xfrm>
              <a:off x="3651574" y="3523122"/>
              <a:ext cx="114356" cy="192022"/>
            </a:xfrm>
            <a:custGeom>
              <a:rect b="b" l="l" r="r" t="t"/>
              <a:pathLst>
                <a:path extrusionOk="0" h="7348" w="4376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81"/>
            <p:cNvSpPr/>
            <p:nvPr/>
          </p:nvSpPr>
          <p:spPr>
            <a:xfrm>
              <a:off x="3674701" y="3587461"/>
              <a:ext cx="91229" cy="127422"/>
            </a:xfrm>
            <a:custGeom>
              <a:rect b="b" l="l" r="r" t="t"/>
              <a:pathLst>
                <a:path extrusionOk="0" h="4876" w="3491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81"/>
            <p:cNvSpPr/>
            <p:nvPr/>
          </p:nvSpPr>
          <p:spPr>
            <a:xfrm>
              <a:off x="3626695" y="3503784"/>
              <a:ext cx="169391" cy="59321"/>
            </a:xfrm>
            <a:custGeom>
              <a:rect b="b" l="l" r="r" t="t"/>
              <a:pathLst>
                <a:path extrusionOk="0" h="2270" w="6482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81"/>
            <p:cNvSpPr/>
            <p:nvPr/>
          </p:nvSpPr>
          <p:spPr>
            <a:xfrm>
              <a:off x="3862907" y="3436180"/>
              <a:ext cx="30183" cy="32195"/>
            </a:xfrm>
            <a:custGeom>
              <a:rect b="b" l="l" r="r" t="t"/>
              <a:pathLst>
                <a:path extrusionOk="0" h="1232" w="1155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81"/>
            <p:cNvSpPr/>
            <p:nvPr/>
          </p:nvSpPr>
          <p:spPr>
            <a:xfrm>
              <a:off x="3561103" y="3453270"/>
              <a:ext cx="32953" cy="35697"/>
            </a:xfrm>
            <a:custGeom>
              <a:rect b="b" l="l" r="r" t="t"/>
              <a:pathLst>
                <a:path extrusionOk="0" h="1366" w="1261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4" name="Google Shape;12544;p81"/>
          <p:cNvGrpSpPr/>
          <p:nvPr/>
        </p:nvGrpSpPr>
        <p:grpSpPr>
          <a:xfrm>
            <a:off x="1849816" y="3807339"/>
            <a:ext cx="163616" cy="366665"/>
            <a:chOff x="1849816" y="3807339"/>
            <a:chExt cx="163616" cy="366665"/>
          </a:xfrm>
        </p:grpSpPr>
        <p:sp>
          <p:nvSpPr>
            <p:cNvPr id="12545" name="Google Shape;12545;p81"/>
            <p:cNvSpPr/>
            <p:nvPr/>
          </p:nvSpPr>
          <p:spPr>
            <a:xfrm>
              <a:off x="1849816" y="4128743"/>
              <a:ext cx="163616" cy="45261"/>
            </a:xfrm>
            <a:custGeom>
              <a:rect b="b" l="l" r="r" t="t"/>
              <a:pathLst>
                <a:path extrusionOk="0" h="1732" w="6261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81"/>
            <p:cNvSpPr/>
            <p:nvPr/>
          </p:nvSpPr>
          <p:spPr>
            <a:xfrm>
              <a:off x="1879712" y="4132010"/>
              <a:ext cx="133720" cy="41995"/>
            </a:xfrm>
            <a:custGeom>
              <a:rect b="b" l="l" r="r" t="t"/>
              <a:pathLst>
                <a:path extrusionOk="0" h="1607" w="5117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81"/>
            <p:cNvSpPr/>
            <p:nvPr/>
          </p:nvSpPr>
          <p:spPr>
            <a:xfrm>
              <a:off x="1863901" y="4145076"/>
              <a:ext cx="11315" cy="28667"/>
            </a:xfrm>
            <a:custGeom>
              <a:rect b="b" l="l" r="r" t="t"/>
              <a:pathLst>
                <a:path extrusionOk="0" h="1097" w="433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81"/>
            <p:cNvSpPr/>
            <p:nvPr/>
          </p:nvSpPr>
          <p:spPr>
            <a:xfrm>
              <a:off x="1889015" y="4145076"/>
              <a:ext cx="11080" cy="28667"/>
            </a:xfrm>
            <a:custGeom>
              <a:rect b="b" l="l" r="r" t="t"/>
              <a:pathLst>
                <a:path extrusionOk="0" h="1097" w="424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81"/>
            <p:cNvSpPr/>
            <p:nvPr/>
          </p:nvSpPr>
          <p:spPr>
            <a:xfrm>
              <a:off x="1913893" y="4145076"/>
              <a:ext cx="11342" cy="28667"/>
            </a:xfrm>
            <a:custGeom>
              <a:rect b="b" l="l" r="r" t="t"/>
              <a:pathLst>
                <a:path extrusionOk="0" h="1097" w="434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81"/>
            <p:cNvSpPr/>
            <p:nvPr/>
          </p:nvSpPr>
          <p:spPr>
            <a:xfrm>
              <a:off x="1939032" y="4145076"/>
              <a:ext cx="11315" cy="28667"/>
            </a:xfrm>
            <a:custGeom>
              <a:rect b="b" l="l" r="r" t="t"/>
              <a:pathLst>
                <a:path extrusionOk="0" h="1097" w="433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81"/>
            <p:cNvSpPr/>
            <p:nvPr/>
          </p:nvSpPr>
          <p:spPr>
            <a:xfrm>
              <a:off x="1964146" y="4145076"/>
              <a:ext cx="11342" cy="28667"/>
            </a:xfrm>
            <a:custGeom>
              <a:rect b="b" l="l" r="r" t="t"/>
              <a:pathLst>
                <a:path extrusionOk="0" h="1097" w="434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81"/>
            <p:cNvSpPr/>
            <p:nvPr/>
          </p:nvSpPr>
          <p:spPr>
            <a:xfrm>
              <a:off x="1989285" y="4145076"/>
              <a:ext cx="11342" cy="28667"/>
            </a:xfrm>
            <a:custGeom>
              <a:rect b="b" l="l" r="r" t="t"/>
              <a:pathLst>
                <a:path extrusionOk="0" h="1097" w="434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81"/>
            <p:cNvSpPr/>
            <p:nvPr/>
          </p:nvSpPr>
          <p:spPr>
            <a:xfrm>
              <a:off x="1901585" y="3850798"/>
              <a:ext cx="60079" cy="68389"/>
            </a:xfrm>
            <a:custGeom>
              <a:rect b="b" l="l" r="r" t="t"/>
              <a:pathLst>
                <a:path extrusionOk="0" h="2617" w="2299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81"/>
            <p:cNvSpPr/>
            <p:nvPr/>
          </p:nvSpPr>
          <p:spPr>
            <a:xfrm>
              <a:off x="1929468" y="3850798"/>
              <a:ext cx="32195" cy="68389"/>
            </a:xfrm>
            <a:custGeom>
              <a:rect b="b" l="l" r="r" t="t"/>
              <a:pathLst>
                <a:path extrusionOk="0" h="2617" w="1232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81"/>
            <p:cNvSpPr/>
            <p:nvPr/>
          </p:nvSpPr>
          <p:spPr>
            <a:xfrm>
              <a:off x="1850077" y="3886233"/>
              <a:ext cx="163354" cy="245802"/>
            </a:xfrm>
            <a:custGeom>
              <a:rect b="b" l="l" r="r" t="t"/>
              <a:pathLst>
                <a:path extrusionOk="0" h="9406" w="6251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81"/>
            <p:cNvSpPr/>
            <p:nvPr/>
          </p:nvSpPr>
          <p:spPr>
            <a:xfrm>
              <a:off x="1887003" y="3807339"/>
              <a:ext cx="88981" cy="54042"/>
            </a:xfrm>
            <a:custGeom>
              <a:rect b="b" l="l" r="r" t="t"/>
              <a:pathLst>
                <a:path extrusionOk="0" h="2068" w="3405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81"/>
            <p:cNvSpPr/>
            <p:nvPr/>
          </p:nvSpPr>
          <p:spPr>
            <a:xfrm>
              <a:off x="1879712" y="3886233"/>
              <a:ext cx="133720" cy="245802"/>
            </a:xfrm>
            <a:custGeom>
              <a:rect b="b" l="l" r="r" t="t"/>
              <a:pathLst>
                <a:path extrusionOk="0" h="9406" w="5117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81"/>
            <p:cNvSpPr/>
            <p:nvPr/>
          </p:nvSpPr>
          <p:spPr>
            <a:xfrm>
              <a:off x="1917160" y="3807339"/>
              <a:ext cx="58824" cy="54042"/>
            </a:xfrm>
            <a:custGeom>
              <a:rect b="b" l="l" r="r" t="t"/>
              <a:pathLst>
                <a:path extrusionOk="0" h="2068" w="2251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9" name="Google Shape;12559;p81"/>
          <p:cNvGrpSpPr/>
          <p:nvPr/>
        </p:nvGrpSpPr>
        <p:grpSpPr>
          <a:xfrm>
            <a:off x="2274757" y="3807313"/>
            <a:ext cx="202292" cy="366430"/>
            <a:chOff x="2274757" y="3807313"/>
            <a:chExt cx="202292" cy="366430"/>
          </a:xfrm>
        </p:grpSpPr>
        <p:sp>
          <p:nvSpPr>
            <p:cNvPr id="12560" name="Google Shape;12560;p81"/>
            <p:cNvSpPr/>
            <p:nvPr/>
          </p:nvSpPr>
          <p:spPr>
            <a:xfrm>
              <a:off x="2322579" y="3811181"/>
              <a:ext cx="39904" cy="57988"/>
            </a:xfrm>
            <a:custGeom>
              <a:rect b="b" l="l" r="r" t="t"/>
              <a:pathLst>
                <a:path extrusionOk="0" h="2219" w="1527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81"/>
            <p:cNvSpPr/>
            <p:nvPr/>
          </p:nvSpPr>
          <p:spPr>
            <a:xfrm>
              <a:off x="2347379" y="3816120"/>
              <a:ext cx="16098" cy="52814"/>
            </a:xfrm>
            <a:custGeom>
              <a:rect b="b" l="l" r="r" t="t"/>
              <a:pathLst>
                <a:path extrusionOk="0" h="2021" w="616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81"/>
            <p:cNvSpPr/>
            <p:nvPr/>
          </p:nvSpPr>
          <p:spPr>
            <a:xfrm>
              <a:off x="2274757" y="3854587"/>
              <a:ext cx="135706" cy="319156"/>
            </a:xfrm>
            <a:custGeom>
              <a:rect b="b" l="l" r="r" t="t"/>
              <a:pathLst>
                <a:path extrusionOk="0" h="12213" w="5193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81"/>
            <p:cNvSpPr/>
            <p:nvPr/>
          </p:nvSpPr>
          <p:spPr>
            <a:xfrm>
              <a:off x="2297858" y="3854326"/>
              <a:ext cx="113859" cy="319418"/>
            </a:xfrm>
            <a:custGeom>
              <a:rect b="b" l="l" r="r" t="t"/>
              <a:pathLst>
                <a:path extrusionOk="0" h="12223" w="4357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81"/>
            <p:cNvSpPr/>
            <p:nvPr/>
          </p:nvSpPr>
          <p:spPr>
            <a:xfrm>
              <a:off x="2348372" y="3828193"/>
              <a:ext cx="12335" cy="12335"/>
            </a:xfrm>
            <a:custGeom>
              <a:rect b="b" l="l" r="r" t="t"/>
              <a:pathLst>
                <a:path extrusionOk="0" h="472" w="472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81"/>
            <p:cNvSpPr/>
            <p:nvPr/>
          </p:nvSpPr>
          <p:spPr>
            <a:xfrm>
              <a:off x="2377771" y="3838463"/>
              <a:ext cx="95985" cy="40270"/>
            </a:xfrm>
            <a:custGeom>
              <a:rect b="b" l="l" r="r" t="t"/>
              <a:pathLst>
                <a:path extrusionOk="0" h="1541" w="3673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81"/>
            <p:cNvSpPr/>
            <p:nvPr/>
          </p:nvSpPr>
          <p:spPr>
            <a:xfrm>
              <a:off x="2377274" y="3807313"/>
              <a:ext cx="99774" cy="27700"/>
            </a:xfrm>
            <a:custGeom>
              <a:rect b="b" l="l" r="r" t="t"/>
              <a:pathLst>
                <a:path extrusionOk="0" h="1060" w="3818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81"/>
            <p:cNvSpPr/>
            <p:nvPr/>
          </p:nvSpPr>
          <p:spPr>
            <a:xfrm>
              <a:off x="2274992" y="3936486"/>
              <a:ext cx="135236" cy="237257"/>
            </a:xfrm>
            <a:custGeom>
              <a:rect b="b" l="l" r="r" t="t"/>
              <a:pathLst>
                <a:path extrusionOk="0" h="9079" w="5175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81"/>
            <p:cNvSpPr/>
            <p:nvPr/>
          </p:nvSpPr>
          <p:spPr>
            <a:xfrm>
              <a:off x="2299373" y="3936486"/>
              <a:ext cx="110854" cy="211882"/>
            </a:xfrm>
            <a:custGeom>
              <a:rect b="b" l="l" r="r" t="t"/>
              <a:pathLst>
                <a:path extrusionOk="0" h="8108" w="4242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81"/>
            <p:cNvSpPr/>
            <p:nvPr/>
          </p:nvSpPr>
          <p:spPr>
            <a:xfrm>
              <a:off x="2351142" y="3991417"/>
              <a:ext cx="59086" cy="122274"/>
            </a:xfrm>
            <a:custGeom>
              <a:rect b="b" l="l" r="r" t="t"/>
              <a:pathLst>
                <a:path extrusionOk="0" h="4679" w="2261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0" name="Google Shape;12570;p81"/>
          <p:cNvGrpSpPr/>
          <p:nvPr/>
        </p:nvGrpSpPr>
        <p:grpSpPr>
          <a:xfrm>
            <a:off x="3972716" y="3348218"/>
            <a:ext cx="366404" cy="366665"/>
            <a:chOff x="3972716" y="3348218"/>
            <a:chExt cx="366404" cy="366665"/>
          </a:xfrm>
        </p:grpSpPr>
        <p:sp>
          <p:nvSpPr>
            <p:cNvPr id="12571" name="Google Shape;12571;p81"/>
            <p:cNvSpPr/>
            <p:nvPr/>
          </p:nvSpPr>
          <p:spPr>
            <a:xfrm>
              <a:off x="4069223" y="3397974"/>
              <a:ext cx="172919" cy="223929"/>
            </a:xfrm>
            <a:custGeom>
              <a:rect b="b" l="l" r="r" t="t"/>
              <a:pathLst>
                <a:path extrusionOk="0" h="8569" w="6617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81"/>
            <p:cNvSpPr/>
            <p:nvPr/>
          </p:nvSpPr>
          <p:spPr>
            <a:xfrm>
              <a:off x="4069223" y="3397974"/>
              <a:ext cx="99539" cy="223929"/>
            </a:xfrm>
            <a:custGeom>
              <a:rect b="b" l="l" r="r" t="t"/>
              <a:pathLst>
                <a:path extrusionOk="0" h="8569" w="3809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81"/>
            <p:cNvSpPr/>
            <p:nvPr/>
          </p:nvSpPr>
          <p:spPr>
            <a:xfrm>
              <a:off x="3987036" y="3361806"/>
              <a:ext cx="337763" cy="174173"/>
            </a:xfrm>
            <a:custGeom>
              <a:rect b="b" l="l" r="r" t="t"/>
              <a:pathLst>
                <a:path extrusionOk="0" h="6665" w="12925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81"/>
            <p:cNvSpPr/>
            <p:nvPr/>
          </p:nvSpPr>
          <p:spPr>
            <a:xfrm>
              <a:off x="4136828" y="3348218"/>
              <a:ext cx="38206" cy="38232"/>
            </a:xfrm>
            <a:custGeom>
              <a:rect b="b" l="l" r="r" t="t"/>
              <a:pathLst>
                <a:path extrusionOk="0" h="1463" w="1462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81"/>
            <p:cNvSpPr/>
            <p:nvPr/>
          </p:nvSpPr>
          <p:spPr>
            <a:xfrm>
              <a:off x="4300417" y="3531668"/>
              <a:ext cx="38702" cy="38467"/>
            </a:xfrm>
            <a:custGeom>
              <a:rect b="b" l="l" r="r" t="t"/>
              <a:pathLst>
                <a:path extrusionOk="0" h="1472" w="1481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81"/>
            <p:cNvSpPr/>
            <p:nvPr/>
          </p:nvSpPr>
          <p:spPr>
            <a:xfrm>
              <a:off x="3972716" y="3531668"/>
              <a:ext cx="38493" cy="38467"/>
            </a:xfrm>
            <a:custGeom>
              <a:rect b="b" l="l" r="r" t="t"/>
              <a:pathLst>
                <a:path extrusionOk="0" h="1472" w="1473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81"/>
            <p:cNvSpPr/>
            <p:nvPr/>
          </p:nvSpPr>
          <p:spPr>
            <a:xfrm>
              <a:off x="4096610" y="3639229"/>
              <a:ext cx="118380" cy="75654"/>
            </a:xfrm>
            <a:custGeom>
              <a:rect b="b" l="l" r="r" t="t"/>
              <a:pathLst>
                <a:path extrusionOk="0" h="2895" w="453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81"/>
            <p:cNvSpPr/>
            <p:nvPr/>
          </p:nvSpPr>
          <p:spPr>
            <a:xfrm>
              <a:off x="4075756" y="3612574"/>
              <a:ext cx="160088" cy="46281"/>
            </a:xfrm>
            <a:custGeom>
              <a:rect b="b" l="l" r="r" t="t"/>
              <a:pathLst>
                <a:path extrusionOk="0" h="1771" w="6126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81"/>
            <p:cNvSpPr/>
            <p:nvPr/>
          </p:nvSpPr>
          <p:spPr>
            <a:xfrm>
              <a:off x="4127028" y="3639229"/>
              <a:ext cx="87962" cy="75654"/>
            </a:xfrm>
            <a:custGeom>
              <a:rect b="b" l="l" r="r" t="t"/>
              <a:pathLst>
                <a:path extrusionOk="0" h="2895" w="3366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81"/>
            <p:cNvSpPr/>
            <p:nvPr/>
          </p:nvSpPr>
          <p:spPr>
            <a:xfrm>
              <a:off x="4106148" y="3612574"/>
              <a:ext cx="129696" cy="46281"/>
            </a:xfrm>
            <a:custGeom>
              <a:rect b="b" l="l" r="r" t="t"/>
              <a:pathLst>
                <a:path extrusionOk="0" h="1771" w="4963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81"/>
            <p:cNvSpPr/>
            <p:nvPr/>
          </p:nvSpPr>
          <p:spPr>
            <a:xfrm>
              <a:off x="3996104" y="3348218"/>
              <a:ext cx="38206" cy="38232"/>
            </a:xfrm>
            <a:custGeom>
              <a:rect b="b" l="l" r="r" t="t"/>
              <a:pathLst>
                <a:path extrusionOk="0" h="1463" w="1462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81"/>
            <p:cNvSpPr/>
            <p:nvPr/>
          </p:nvSpPr>
          <p:spPr>
            <a:xfrm>
              <a:off x="4277551" y="3348218"/>
              <a:ext cx="37971" cy="38232"/>
            </a:xfrm>
            <a:custGeom>
              <a:rect b="b" l="l" r="r" t="t"/>
              <a:pathLst>
                <a:path extrusionOk="0" h="1463" w="1453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3" name="Google Shape;12583;p81"/>
          <p:cNvGrpSpPr/>
          <p:nvPr/>
        </p:nvGrpSpPr>
        <p:grpSpPr>
          <a:xfrm>
            <a:off x="866528" y="3348348"/>
            <a:ext cx="317405" cy="366534"/>
            <a:chOff x="866528" y="3348348"/>
            <a:chExt cx="317405" cy="366534"/>
          </a:xfrm>
        </p:grpSpPr>
        <p:sp>
          <p:nvSpPr>
            <p:cNvPr id="12584" name="Google Shape;12584;p81"/>
            <p:cNvSpPr/>
            <p:nvPr/>
          </p:nvSpPr>
          <p:spPr>
            <a:xfrm>
              <a:off x="869795" y="3526650"/>
              <a:ext cx="314139" cy="188232"/>
            </a:xfrm>
            <a:custGeom>
              <a:rect b="b" l="l" r="r" t="t"/>
              <a:pathLst>
                <a:path extrusionOk="0" h="7203" w="12021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81"/>
            <p:cNvSpPr/>
            <p:nvPr/>
          </p:nvSpPr>
          <p:spPr>
            <a:xfrm>
              <a:off x="891145" y="3526650"/>
              <a:ext cx="271177" cy="152300"/>
            </a:xfrm>
            <a:custGeom>
              <a:rect b="b" l="l" r="r" t="t"/>
              <a:pathLst>
                <a:path extrusionOk="0" h="5828" w="10377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81"/>
            <p:cNvSpPr/>
            <p:nvPr/>
          </p:nvSpPr>
          <p:spPr>
            <a:xfrm>
              <a:off x="869795" y="3466911"/>
              <a:ext cx="314139" cy="188180"/>
            </a:xfrm>
            <a:custGeom>
              <a:rect b="b" l="l" r="r" t="t"/>
              <a:pathLst>
                <a:path extrusionOk="0" h="7201" w="12021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81"/>
            <p:cNvSpPr/>
            <p:nvPr/>
          </p:nvSpPr>
          <p:spPr>
            <a:xfrm>
              <a:off x="891145" y="3466833"/>
              <a:ext cx="271177" cy="152300"/>
            </a:xfrm>
            <a:custGeom>
              <a:rect b="b" l="l" r="r" t="t"/>
              <a:pathLst>
                <a:path extrusionOk="0" h="5828" w="10377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81"/>
            <p:cNvSpPr/>
            <p:nvPr/>
          </p:nvSpPr>
          <p:spPr>
            <a:xfrm>
              <a:off x="869795" y="3407094"/>
              <a:ext cx="313877" cy="188180"/>
            </a:xfrm>
            <a:custGeom>
              <a:rect b="b" l="l" r="r" t="t"/>
              <a:pathLst>
                <a:path extrusionOk="0" h="7201" w="12011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81"/>
            <p:cNvSpPr/>
            <p:nvPr/>
          </p:nvSpPr>
          <p:spPr>
            <a:xfrm>
              <a:off x="888872" y="3407094"/>
              <a:ext cx="262893" cy="156690"/>
            </a:xfrm>
            <a:custGeom>
              <a:rect b="b" l="l" r="r" t="t"/>
              <a:pathLst>
                <a:path extrusionOk="0" h="5996" w="1006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81"/>
            <p:cNvSpPr/>
            <p:nvPr/>
          </p:nvSpPr>
          <p:spPr>
            <a:xfrm>
              <a:off x="866528" y="3348348"/>
              <a:ext cx="282963" cy="189304"/>
            </a:xfrm>
            <a:custGeom>
              <a:rect b="b" l="l" r="r" t="t"/>
              <a:pathLst>
                <a:path extrusionOk="0" h="7244" w="10828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81"/>
            <p:cNvSpPr/>
            <p:nvPr/>
          </p:nvSpPr>
          <p:spPr>
            <a:xfrm>
              <a:off x="1102975" y="3417835"/>
              <a:ext cx="46516" cy="50775"/>
            </a:xfrm>
            <a:custGeom>
              <a:rect b="b" l="l" r="r" t="t"/>
              <a:pathLst>
                <a:path extrusionOk="0" h="1943" w="178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2" name="Google Shape;12592;p81"/>
          <p:cNvGrpSpPr/>
          <p:nvPr/>
        </p:nvGrpSpPr>
        <p:grpSpPr>
          <a:xfrm>
            <a:off x="1316818" y="3348296"/>
            <a:ext cx="310872" cy="366848"/>
            <a:chOff x="1316818" y="3348296"/>
            <a:chExt cx="310872" cy="366848"/>
          </a:xfrm>
        </p:grpSpPr>
        <p:sp>
          <p:nvSpPr>
            <p:cNvPr id="12593" name="Google Shape;12593;p81"/>
            <p:cNvSpPr/>
            <p:nvPr/>
          </p:nvSpPr>
          <p:spPr>
            <a:xfrm>
              <a:off x="1324631" y="3348296"/>
              <a:ext cx="58824" cy="187919"/>
            </a:xfrm>
            <a:custGeom>
              <a:rect b="b" l="l" r="r" t="t"/>
              <a:pathLst>
                <a:path extrusionOk="0" h="7191" w="2251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81"/>
            <p:cNvSpPr/>
            <p:nvPr/>
          </p:nvSpPr>
          <p:spPr>
            <a:xfrm>
              <a:off x="1341199" y="3348348"/>
              <a:ext cx="25923" cy="25479"/>
            </a:xfrm>
            <a:custGeom>
              <a:rect b="b" l="l" r="r" t="t"/>
              <a:pathLst>
                <a:path extrusionOk="0" h="975" w="992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81"/>
            <p:cNvSpPr/>
            <p:nvPr/>
          </p:nvSpPr>
          <p:spPr>
            <a:xfrm>
              <a:off x="1324631" y="3400744"/>
              <a:ext cx="58824" cy="135471"/>
            </a:xfrm>
            <a:custGeom>
              <a:rect b="b" l="l" r="r" t="t"/>
              <a:pathLst>
                <a:path extrusionOk="0" h="5184" w="2251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81"/>
            <p:cNvSpPr/>
            <p:nvPr/>
          </p:nvSpPr>
          <p:spPr>
            <a:xfrm>
              <a:off x="1354030" y="3400744"/>
              <a:ext cx="29425" cy="135471"/>
            </a:xfrm>
            <a:custGeom>
              <a:rect b="b" l="l" r="r" t="t"/>
              <a:pathLst>
                <a:path extrusionOk="0" h="5184" w="1126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81"/>
            <p:cNvSpPr/>
            <p:nvPr/>
          </p:nvSpPr>
          <p:spPr>
            <a:xfrm>
              <a:off x="1382671" y="3348296"/>
              <a:ext cx="59086" cy="187919"/>
            </a:xfrm>
            <a:custGeom>
              <a:rect b="b" l="l" r="r" t="t"/>
              <a:pathLst>
                <a:path extrusionOk="0" h="7191" w="2261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81"/>
            <p:cNvSpPr/>
            <p:nvPr/>
          </p:nvSpPr>
          <p:spPr>
            <a:xfrm>
              <a:off x="1399240" y="3348348"/>
              <a:ext cx="25923" cy="25479"/>
            </a:xfrm>
            <a:custGeom>
              <a:rect b="b" l="l" r="r" t="t"/>
              <a:pathLst>
                <a:path extrusionOk="0" h="975" w="992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81"/>
            <p:cNvSpPr/>
            <p:nvPr/>
          </p:nvSpPr>
          <p:spPr>
            <a:xfrm>
              <a:off x="1382671" y="3400744"/>
              <a:ext cx="59086" cy="135471"/>
            </a:xfrm>
            <a:custGeom>
              <a:rect b="b" l="l" r="r" t="t"/>
              <a:pathLst>
                <a:path extrusionOk="0" h="5184" w="2261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81"/>
            <p:cNvSpPr/>
            <p:nvPr/>
          </p:nvSpPr>
          <p:spPr>
            <a:xfrm>
              <a:off x="1412332" y="3400744"/>
              <a:ext cx="29425" cy="135471"/>
            </a:xfrm>
            <a:custGeom>
              <a:rect b="b" l="l" r="r" t="t"/>
              <a:pathLst>
                <a:path extrusionOk="0" h="5184" w="1126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81"/>
            <p:cNvSpPr/>
            <p:nvPr/>
          </p:nvSpPr>
          <p:spPr>
            <a:xfrm>
              <a:off x="1441208" y="3348296"/>
              <a:ext cx="59086" cy="187919"/>
            </a:xfrm>
            <a:custGeom>
              <a:rect b="b" l="l" r="r" t="t"/>
              <a:pathLst>
                <a:path extrusionOk="0" h="7191" w="2261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81"/>
            <p:cNvSpPr/>
            <p:nvPr/>
          </p:nvSpPr>
          <p:spPr>
            <a:xfrm>
              <a:off x="1457802" y="3348348"/>
              <a:ext cx="25662" cy="25479"/>
            </a:xfrm>
            <a:custGeom>
              <a:rect b="b" l="l" r="r" t="t"/>
              <a:pathLst>
                <a:path extrusionOk="0" h="975" w="982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81"/>
            <p:cNvSpPr/>
            <p:nvPr/>
          </p:nvSpPr>
          <p:spPr>
            <a:xfrm>
              <a:off x="1441470" y="3400744"/>
              <a:ext cx="58589" cy="135471"/>
            </a:xfrm>
            <a:custGeom>
              <a:rect b="b" l="l" r="r" t="t"/>
              <a:pathLst>
                <a:path extrusionOk="0" h="5184" w="2242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81"/>
            <p:cNvSpPr/>
            <p:nvPr/>
          </p:nvSpPr>
          <p:spPr>
            <a:xfrm>
              <a:off x="1470607" y="3400744"/>
              <a:ext cx="29451" cy="135471"/>
            </a:xfrm>
            <a:custGeom>
              <a:rect b="b" l="l" r="r" t="t"/>
              <a:pathLst>
                <a:path extrusionOk="0" h="5184" w="1127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81"/>
            <p:cNvSpPr/>
            <p:nvPr/>
          </p:nvSpPr>
          <p:spPr>
            <a:xfrm>
              <a:off x="1499771" y="3348296"/>
              <a:ext cx="58824" cy="187919"/>
            </a:xfrm>
            <a:custGeom>
              <a:rect b="b" l="l" r="r" t="t"/>
              <a:pathLst>
                <a:path extrusionOk="0" h="7191" w="2251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81"/>
            <p:cNvSpPr/>
            <p:nvPr/>
          </p:nvSpPr>
          <p:spPr>
            <a:xfrm>
              <a:off x="1516104" y="3348348"/>
              <a:ext cx="25897" cy="25479"/>
            </a:xfrm>
            <a:custGeom>
              <a:rect b="b" l="l" r="r" t="t"/>
              <a:pathLst>
                <a:path extrusionOk="0" h="975" w="991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81"/>
            <p:cNvSpPr/>
            <p:nvPr/>
          </p:nvSpPr>
          <p:spPr>
            <a:xfrm>
              <a:off x="1499771" y="3400744"/>
              <a:ext cx="58824" cy="135471"/>
            </a:xfrm>
            <a:custGeom>
              <a:rect b="b" l="l" r="r" t="t"/>
              <a:pathLst>
                <a:path extrusionOk="0" h="5184" w="2251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81"/>
            <p:cNvSpPr/>
            <p:nvPr/>
          </p:nvSpPr>
          <p:spPr>
            <a:xfrm>
              <a:off x="1529432" y="3400744"/>
              <a:ext cx="29164" cy="135471"/>
            </a:xfrm>
            <a:custGeom>
              <a:rect b="b" l="l" r="r" t="t"/>
              <a:pathLst>
                <a:path extrusionOk="0" h="5184" w="1116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81"/>
            <p:cNvSpPr/>
            <p:nvPr/>
          </p:nvSpPr>
          <p:spPr>
            <a:xfrm>
              <a:off x="1558569" y="3348296"/>
              <a:ext cx="58824" cy="187919"/>
            </a:xfrm>
            <a:custGeom>
              <a:rect b="b" l="l" r="r" t="t"/>
              <a:pathLst>
                <a:path extrusionOk="0" h="7191" w="2251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81"/>
            <p:cNvSpPr/>
            <p:nvPr/>
          </p:nvSpPr>
          <p:spPr>
            <a:xfrm>
              <a:off x="1575163" y="3348348"/>
              <a:ext cx="25662" cy="25479"/>
            </a:xfrm>
            <a:custGeom>
              <a:rect b="b" l="l" r="r" t="t"/>
              <a:pathLst>
                <a:path extrusionOk="0" h="975" w="982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81"/>
            <p:cNvSpPr/>
            <p:nvPr/>
          </p:nvSpPr>
          <p:spPr>
            <a:xfrm>
              <a:off x="1558569" y="3400744"/>
              <a:ext cx="58824" cy="135471"/>
            </a:xfrm>
            <a:custGeom>
              <a:rect b="b" l="l" r="r" t="t"/>
              <a:pathLst>
                <a:path extrusionOk="0" h="5184" w="2251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81"/>
            <p:cNvSpPr/>
            <p:nvPr/>
          </p:nvSpPr>
          <p:spPr>
            <a:xfrm>
              <a:off x="1587968" y="3400744"/>
              <a:ext cx="29425" cy="135471"/>
            </a:xfrm>
            <a:custGeom>
              <a:rect b="b" l="l" r="r" t="t"/>
              <a:pathLst>
                <a:path extrusionOk="0" h="5184" w="1126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81"/>
            <p:cNvSpPr/>
            <p:nvPr/>
          </p:nvSpPr>
          <p:spPr>
            <a:xfrm>
              <a:off x="1316818" y="3475117"/>
              <a:ext cx="310872" cy="240027"/>
            </a:xfrm>
            <a:custGeom>
              <a:rect b="b" l="l" r="r" t="t"/>
              <a:pathLst>
                <a:path extrusionOk="0" h="9185" w="11896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81"/>
            <p:cNvSpPr/>
            <p:nvPr/>
          </p:nvSpPr>
          <p:spPr>
            <a:xfrm>
              <a:off x="1347994" y="3474882"/>
              <a:ext cx="279696" cy="210367"/>
            </a:xfrm>
            <a:custGeom>
              <a:rect b="b" l="l" r="r" t="t"/>
              <a:pathLst>
                <a:path extrusionOk="0" h="8050" w="10703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81"/>
            <p:cNvSpPr/>
            <p:nvPr/>
          </p:nvSpPr>
          <p:spPr>
            <a:xfrm>
              <a:off x="1316818" y="3581921"/>
              <a:ext cx="310872" cy="41002"/>
            </a:xfrm>
            <a:custGeom>
              <a:rect b="b" l="l" r="r" t="t"/>
              <a:pathLst>
                <a:path extrusionOk="0" h="1569" w="11896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81"/>
            <p:cNvSpPr/>
            <p:nvPr/>
          </p:nvSpPr>
          <p:spPr>
            <a:xfrm>
              <a:off x="1316818" y="3581921"/>
              <a:ext cx="31202" cy="41002"/>
            </a:xfrm>
            <a:custGeom>
              <a:rect b="b" l="l" r="r" t="t"/>
              <a:pathLst>
                <a:path extrusionOk="0" h="1569" w="1194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7" name="Google Shape;12617;p81"/>
          <p:cNvGrpSpPr/>
          <p:nvPr/>
        </p:nvGrpSpPr>
        <p:grpSpPr>
          <a:xfrm>
            <a:off x="3105248" y="3348244"/>
            <a:ext cx="305620" cy="366430"/>
            <a:chOff x="3105248" y="3348244"/>
            <a:chExt cx="305620" cy="366430"/>
          </a:xfrm>
        </p:grpSpPr>
        <p:sp>
          <p:nvSpPr>
            <p:cNvPr id="12618" name="Google Shape;12618;p81"/>
            <p:cNvSpPr/>
            <p:nvPr/>
          </p:nvSpPr>
          <p:spPr>
            <a:xfrm>
              <a:off x="3198750" y="3348244"/>
              <a:ext cx="99774" cy="238485"/>
            </a:xfrm>
            <a:custGeom>
              <a:rect b="b" l="l" r="r" t="t"/>
              <a:pathLst>
                <a:path extrusionOk="0" h="9126" w="3818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81"/>
            <p:cNvSpPr/>
            <p:nvPr/>
          </p:nvSpPr>
          <p:spPr>
            <a:xfrm>
              <a:off x="3223366" y="3348244"/>
              <a:ext cx="69147" cy="208328"/>
            </a:xfrm>
            <a:custGeom>
              <a:rect b="b" l="l" r="r" t="t"/>
              <a:pathLst>
                <a:path extrusionOk="0" h="7972" w="2646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81"/>
            <p:cNvSpPr/>
            <p:nvPr/>
          </p:nvSpPr>
          <p:spPr>
            <a:xfrm>
              <a:off x="3224124" y="3348244"/>
              <a:ext cx="99277" cy="238485"/>
            </a:xfrm>
            <a:custGeom>
              <a:rect b="b" l="l" r="r" t="t"/>
              <a:pathLst>
                <a:path extrusionOk="0" h="9126" w="3799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81"/>
            <p:cNvSpPr/>
            <p:nvPr/>
          </p:nvSpPr>
          <p:spPr>
            <a:xfrm>
              <a:off x="3242469" y="3355770"/>
              <a:ext cx="80697" cy="230959"/>
            </a:xfrm>
            <a:custGeom>
              <a:rect b="b" l="l" r="r" t="t"/>
              <a:pathLst>
                <a:path extrusionOk="0" h="8838" w="3088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81"/>
            <p:cNvSpPr/>
            <p:nvPr/>
          </p:nvSpPr>
          <p:spPr>
            <a:xfrm>
              <a:off x="3235675" y="3503000"/>
              <a:ext cx="175192" cy="211255"/>
            </a:xfrm>
            <a:custGeom>
              <a:rect b="b" l="l" r="r" t="t"/>
              <a:pathLst>
                <a:path extrusionOk="0" h="8084" w="6704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81"/>
            <p:cNvSpPr/>
            <p:nvPr/>
          </p:nvSpPr>
          <p:spPr>
            <a:xfrm>
              <a:off x="3105248" y="3502739"/>
              <a:ext cx="181725" cy="211935"/>
            </a:xfrm>
            <a:custGeom>
              <a:rect b="b" l="l" r="r" t="t"/>
              <a:pathLst>
                <a:path extrusionOk="0" h="8110" w="6954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81"/>
            <p:cNvSpPr/>
            <p:nvPr/>
          </p:nvSpPr>
          <p:spPr>
            <a:xfrm>
              <a:off x="3253288" y="3522365"/>
              <a:ext cx="15836" cy="16124"/>
            </a:xfrm>
            <a:custGeom>
              <a:rect b="b" l="l" r="r" t="t"/>
              <a:pathLst>
                <a:path extrusionOk="0" h="617" w="606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5" name="Google Shape;12625;p81"/>
          <p:cNvGrpSpPr/>
          <p:nvPr/>
        </p:nvGrpSpPr>
        <p:grpSpPr>
          <a:xfrm>
            <a:off x="2661988" y="3348218"/>
            <a:ext cx="304078" cy="366665"/>
            <a:chOff x="2661988" y="3348218"/>
            <a:chExt cx="304078" cy="366665"/>
          </a:xfrm>
        </p:grpSpPr>
        <p:sp>
          <p:nvSpPr>
            <p:cNvPr id="12626" name="Google Shape;12626;p81"/>
            <p:cNvSpPr/>
            <p:nvPr/>
          </p:nvSpPr>
          <p:spPr>
            <a:xfrm>
              <a:off x="2801954" y="3540971"/>
              <a:ext cx="24146" cy="173912"/>
            </a:xfrm>
            <a:custGeom>
              <a:rect b="b" l="l" r="r" t="t"/>
              <a:pathLst>
                <a:path extrusionOk="0" h="6655" w="924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81"/>
            <p:cNvSpPr/>
            <p:nvPr/>
          </p:nvSpPr>
          <p:spPr>
            <a:xfrm>
              <a:off x="2801954" y="3540971"/>
              <a:ext cx="24146" cy="39721"/>
            </a:xfrm>
            <a:custGeom>
              <a:rect b="b" l="l" r="r" t="t"/>
              <a:pathLst>
                <a:path extrusionOk="0" h="1520" w="924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81"/>
            <p:cNvSpPr/>
            <p:nvPr/>
          </p:nvSpPr>
          <p:spPr>
            <a:xfrm>
              <a:off x="2809245" y="3348218"/>
              <a:ext cx="11080" cy="39669"/>
            </a:xfrm>
            <a:custGeom>
              <a:rect b="b" l="l" r="r" t="t"/>
              <a:pathLst>
                <a:path extrusionOk="0" h="1518" w="424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81"/>
            <p:cNvSpPr/>
            <p:nvPr/>
          </p:nvSpPr>
          <p:spPr>
            <a:xfrm>
              <a:off x="2852207" y="3359585"/>
              <a:ext cx="24173" cy="37579"/>
            </a:xfrm>
            <a:custGeom>
              <a:rect b="b" l="l" r="r" t="t"/>
              <a:pathLst>
                <a:path extrusionOk="0" h="1438" w="925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81"/>
            <p:cNvSpPr/>
            <p:nvPr/>
          </p:nvSpPr>
          <p:spPr>
            <a:xfrm>
              <a:off x="2889158" y="3390970"/>
              <a:ext cx="35540" cy="31411"/>
            </a:xfrm>
            <a:custGeom>
              <a:rect b="b" l="l" r="r" t="t"/>
              <a:pathLst>
                <a:path extrusionOk="0" h="1202" w="136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81"/>
            <p:cNvSpPr/>
            <p:nvPr/>
          </p:nvSpPr>
          <p:spPr>
            <a:xfrm>
              <a:off x="2915290" y="3438479"/>
              <a:ext cx="40688" cy="22056"/>
            </a:xfrm>
            <a:custGeom>
              <a:rect b="b" l="l" r="r" t="t"/>
              <a:pathLst>
                <a:path extrusionOk="0" h="844" w="1557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81"/>
            <p:cNvSpPr/>
            <p:nvPr/>
          </p:nvSpPr>
          <p:spPr>
            <a:xfrm>
              <a:off x="2922817" y="3493723"/>
              <a:ext cx="43249" cy="11080"/>
            </a:xfrm>
            <a:custGeom>
              <a:rect b="b" l="l" r="r" t="t"/>
              <a:pathLst>
                <a:path extrusionOk="0" h="424" w="1655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81"/>
            <p:cNvSpPr/>
            <p:nvPr/>
          </p:nvSpPr>
          <p:spPr>
            <a:xfrm>
              <a:off x="2912912" y="3538149"/>
              <a:ext cx="42570" cy="22160"/>
            </a:xfrm>
            <a:custGeom>
              <a:rect b="b" l="l" r="r" t="t"/>
              <a:pathLst>
                <a:path extrusionOk="0" h="848" w="1629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81"/>
            <p:cNvSpPr/>
            <p:nvPr/>
          </p:nvSpPr>
          <p:spPr>
            <a:xfrm>
              <a:off x="2887825" y="3575649"/>
              <a:ext cx="35880" cy="31411"/>
            </a:xfrm>
            <a:custGeom>
              <a:rect b="b" l="l" r="r" t="t"/>
              <a:pathLst>
                <a:path extrusionOk="0" h="1202" w="1373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81"/>
            <p:cNvSpPr/>
            <p:nvPr/>
          </p:nvSpPr>
          <p:spPr>
            <a:xfrm>
              <a:off x="2850926" y="3600605"/>
              <a:ext cx="24721" cy="37552"/>
            </a:xfrm>
            <a:custGeom>
              <a:rect b="b" l="l" r="r" t="t"/>
              <a:pathLst>
                <a:path extrusionOk="0" h="1437" w="946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81"/>
            <p:cNvSpPr/>
            <p:nvPr/>
          </p:nvSpPr>
          <p:spPr>
            <a:xfrm>
              <a:off x="2751021" y="3600083"/>
              <a:ext cx="24068" cy="37317"/>
            </a:xfrm>
            <a:custGeom>
              <a:rect b="b" l="l" r="r" t="t"/>
              <a:pathLst>
                <a:path extrusionOk="0" h="1428" w="921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81"/>
            <p:cNvSpPr/>
            <p:nvPr/>
          </p:nvSpPr>
          <p:spPr>
            <a:xfrm>
              <a:off x="2703147" y="3574525"/>
              <a:ext cx="36063" cy="31411"/>
            </a:xfrm>
            <a:custGeom>
              <a:rect b="b" l="l" r="r" t="t"/>
              <a:pathLst>
                <a:path extrusionOk="0" h="1202" w="138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81"/>
            <p:cNvSpPr/>
            <p:nvPr/>
          </p:nvSpPr>
          <p:spPr>
            <a:xfrm>
              <a:off x="2671814" y="3536607"/>
              <a:ext cx="40714" cy="22186"/>
            </a:xfrm>
            <a:custGeom>
              <a:rect b="b" l="l" r="r" t="t"/>
              <a:pathLst>
                <a:path extrusionOk="0" h="849" w="1558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81"/>
            <p:cNvSpPr/>
            <p:nvPr/>
          </p:nvSpPr>
          <p:spPr>
            <a:xfrm>
              <a:off x="2661988" y="3492208"/>
              <a:ext cx="41498" cy="11080"/>
            </a:xfrm>
            <a:custGeom>
              <a:rect b="b" l="l" r="r" t="t"/>
              <a:pathLst>
                <a:path extrusionOk="0" h="424" w="1588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81"/>
            <p:cNvSpPr/>
            <p:nvPr/>
          </p:nvSpPr>
          <p:spPr>
            <a:xfrm>
              <a:off x="2672363" y="3436728"/>
              <a:ext cx="42570" cy="22134"/>
            </a:xfrm>
            <a:custGeom>
              <a:rect b="b" l="l" r="r" t="t"/>
              <a:pathLst>
                <a:path extrusionOk="0" h="847" w="1629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81"/>
            <p:cNvSpPr/>
            <p:nvPr/>
          </p:nvSpPr>
          <p:spPr>
            <a:xfrm>
              <a:off x="2704349" y="3390082"/>
              <a:ext cx="35932" cy="31411"/>
            </a:xfrm>
            <a:custGeom>
              <a:rect b="b" l="l" r="r" t="t"/>
              <a:pathLst>
                <a:path extrusionOk="0" h="1202" w="1375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81"/>
            <p:cNvSpPr/>
            <p:nvPr/>
          </p:nvSpPr>
          <p:spPr>
            <a:xfrm>
              <a:off x="2752433" y="3358958"/>
              <a:ext cx="24669" cy="37526"/>
            </a:xfrm>
            <a:custGeom>
              <a:rect b="b" l="l" r="r" t="t"/>
              <a:pathLst>
                <a:path extrusionOk="0" h="1436" w="944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81"/>
            <p:cNvSpPr/>
            <p:nvPr/>
          </p:nvSpPr>
          <p:spPr>
            <a:xfrm>
              <a:off x="2727816" y="3415796"/>
              <a:ext cx="172422" cy="159591"/>
            </a:xfrm>
            <a:custGeom>
              <a:rect b="b" l="l" r="r" t="t"/>
              <a:pathLst>
                <a:path extrusionOk="0" h="6107" w="6598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81"/>
            <p:cNvSpPr/>
            <p:nvPr/>
          </p:nvSpPr>
          <p:spPr>
            <a:xfrm>
              <a:off x="2727816" y="3467330"/>
              <a:ext cx="59582" cy="108058"/>
            </a:xfrm>
            <a:custGeom>
              <a:rect b="b" l="l" r="r" t="t"/>
              <a:pathLst>
                <a:path extrusionOk="0" h="4135" w="228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5" name="Google Shape;12645;p81"/>
          <p:cNvGrpSpPr/>
          <p:nvPr/>
        </p:nvGrpSpPr>
        <p:grpSpPr>
          <a:xfrm>
            <a:off x="2212927" y="3348897"/>
            <a:ext cx="307606" cy="366482"/>
            <a:chOff x="2212927" y="3348897"/>
            <a:chExt cx="307606" cy="366482"/>
          </a:xfrm>
        </p:grpSpPr>
        <p:sp>
          <p:nvSpPr>
            <p:cNvPr id="12646" name="Google Shape;12646;p81"/>
            <p:cNvSpPr/>
            <p:nvPr/>
          </p:nvSpPr>
          <p:spPr>
            <a:xfrm>
              <a:off x="2234539" y="3408218"/>
              <a:ext cx="222936" cy="219905"/>
            </a:xfrm>
            <a:custGeom>
              <a:rect b="b" l="l" r="r" t="t"/>
              <a:pathLst>
                <a:path extrusionOk="0" h="8415" w="8531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81"/>
            <p:cNvSpPr/>
            <p:nvPr/>
          </p:nvSpPr>
          <p:spPr>
            <a:xfrm>
              <a:off x="2330288" y="3408218"/>
              <a:ext cx="127187" cy="126246"/>
            </a:xfrm>
            <a:custGeom>
              <a:rect b="b" l="l" r="r" t="t"/>
              <a:pathLst>
                <a:path extrusionOk="0" h="4831" w="4867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81"/>
            <p:cNvSpPr/>
            <p:nvPr/>
          </p:nvSpPr>
          <p:spPr>
            <a:xfrm>
              <a:off x="2212927" y="3640797"/>
              <a:ext cx="53049" cy="74582"/>
            </a:xfrm>
            <a:custGeom>
              <a:rect b="b" l="l" r="r" t="t"/>
              <a:pathLst>
                <a:path extrusionOk="0" h="2854" w="203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81"/>
            <p:cNvSpPr/>
            <p:nvPr/>
          </p:nvSpPr>
          <p:spPr>
            <a:xfrm>
              <a:off x="2233284" y="3652295"/>
              <a:ext cx="32457" cy="54800"/>
            </a:xfrm>
            <a:custGeom>
              <a:rect b="b" l="l" r="r" t="t"/>
              <a:pathLst>
                <a:path extrusionOk="0" h="2097" w="1242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81"/>
            <p:cNvSpPr/>
            <p:nvPr/>
          </p:nvSpPr>
          <p:spPr>
            <a:xfrm>
              <a:off x="2229756" y="3408218"/>
              <a:ext cx="201586" cy="219722"/>
            </a:xfrm>
            <a:custGeom>
              <a:rect b="b" l="l" r="r" t="t"/>
              <a:pathLst>
                <a:path extrusionOk="0" h="8408" w="7714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81"/>
            <p:cNvSpPr/>
            <p:nvPr/>
          </p:nvSpPr>
          <p:spPr>
            <a:xfrm>
              <a:off x="2330288" y="3408035"/>
              <a:ext cx="101054" cy="90236"/>
            </a:xfrm>
            <a:custGeom>
              <a:rect b="b" l="l" r="r" t="t"/>
              <a:pathLst>
                <a:path extrusionOk="0" h="3453" w="3867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81"/>
            <p:cNvSpPr/>
            <p:nvPr/>
          </p:nvSpPr>
          <p:spPr>
            <a:xfrm>
              <a:off x="2389086" y="3348897"/>
              <a:ext cx="131446" cy="126142"/>
            </a:xfrm>
            <a:custGeom>
              <a:rect b="b" l="l" r="r" t="t"/>
              <a:pathLst>
                <a:path extrusionOk="0" h="4827" w="503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81"/>
            <p:cNvSpPr/>
            <p:nvPr/>
          </p:nvSpPr>
          <p:spPr>
            <a:xfrm>
              <a:off x="2450158" y="3352738"/>
              <a:ext cx="70140" cy="85479"/>
            </a:xfrm>
            <a:custGeom>
              <a:rect b="b" l="l" r="r" t="t"/>
              <a:pathLst>
                <a:path extrusionOk="0" h="3271" w="2684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81"/>
            <p:cNvSpPr/>
            <p:nvPr/>
          </p:nvSpPr>
          <p:spPr>
            <a:xfrm>
              <a:off x="2356159" y="3369908"/>
              <a:ext cx="139992" cy="137405"/>
            </a:xfrm>
            <a:custGeom>
              <a:rect b="b" l="l" r="r" t="t"/>
              <a:pathLst>
                <a:path extrusionOk="0" h="5258" w="5357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81"/>
            <p:cNvSpPr/>
            <p:nvPr/>
          </p:nvSpPr>
          <p:spPr>
            <a:xfrm>
              <a:off x="2372492" y="3386476"/>
              <a:ext cx="123659" cy="120837"/>
            </a:xfrm>
            <a:custGeom>
              <a:rect b="b" l="l" r="r" t="t"/>
              <a:pathLst>
                <a:path extrusionOk="0" h="4624" w="4732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6" name="Google Shape;12656;p81"/>
          <p:cNvGrpSpPr/>
          <p:nvPr/>
        </p:nvGrpSpPr>
        <p:grpSpPr>
          <a:xfrm>
            <a:off x="1764389" y="3348218"/>
            <a:ext cx="310114" cy="366665"/>
            <a:chOff x="1764389" y="3348218"/>
            <a:chExt cx="310114" cy="366665"/>
          </a:xfrm>
        </p:grpSpPr>
        <p:sp>
          <p:nvSpPr>
            <p:cNvPr id="12657" name="Google Shape;12657;p81"/>
            <p:cNvSpPr/>
            <p:nvPr/>
          </p:nvSpPr>
          <p:spPr>
            <a:xfrm>
              <a:off x="1782734" y="3556441"/>
              <a:ext cx="37918" cy="23598"/>
            </a:xfrm>
            <a:custGeom>
              <a:rect b="b" l="l" r="r" t="t"/>
              <a:pathLst>
                <a:path extrusionOk="0" h="903" w="1451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81"/>
            <p:cNvSpPr/>
            <p:nvPr/>
          </p:nvSpPr>
          <p:spPr>
            <a:xfrm>
              <a:off x="2016933" y="3558218"/>
              <a:ext cx="37971" cy="23833"/>
            </a:xfrm>
            <a:custGeom>
              <a:rect b="b" l="l" r="r" t="t"/>
              <a:pathLst>
                <a:path extrusionOk="0" h="912" w="1453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81"/>
            <p:cNvSpPr/>
            <p:nvPr/>
          </p:nvSpPr>
          <p:spPr>
            <a:xfrm>
              <a:off x="1915147" y="3348218"/>
              <a:ext cx="11080" cy="36089"/>
            </a:xfrm>
            <a:custGeom>
              <a:rect b="b" l="l" r="r" t="t"/>
              <a:pathLst>
                <a:path extrusionOk="0" h="1381" w="424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81"/>
            <p:cNvSpPr/>
            <p:nvPr/>
          </p:nvSpPr>
          <p:spPr>
            <a:xfrm>
              <a:off x="1839363" y="3367399"/>
              <a:ext cx="27126" cy="32796"/>
            </a:xfrm>
            <a:custGeom>
              <a:rect b="b" l="l" r="r" t="t"/>
              <a:pathLst>
                <a:path extrusionOk="0" h="1255" w="1038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81"/>
            <p:cNvSpPr/>
            <p:nvPr/>
          </p:nvSpPr>
          <p:spPr>
            <a:xfrm>
              <a:off x="1783988" y="3420997"/>
              <a:ext cx="37971" cy="23754"/>
            </a:xfrm>
            <a:custGeom>
              <a:rect b="b" l="l" r="r" t="t"/>
              <a:pathLst>
                <a:path extrusionOk="0" h="909" w="1453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81"/>
            <p:cNvSpPr/>
            <p:nvPr/>
          </p:nvSpPr>
          <p:spPr>
            <a:xfrm>
              <a:off x="1764389" y="3494716"/>
              <a:ext cx="37971" cy="11106"/>
            </a:xfrm>
            <a:custGeom>
              <a:rect b="b" l="l" r="r" t="t"/>
              <a:pathLst>
                <a:path extrusionOk="0" h="425" w="1453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81"/>
            <p:cNvSpPr/>
            <p:nvPr/>
          </p:nvSpPr>
          <p:spPr>
            <a:xfrm>
              <a:off x="2034756" y="3496990"/>
              <a:ext cx="39748" cy="11342"/>
            </a:xfrm>
            <a:custGeom>
              <a:rect b="b" l="l" r="r" t="t"/>
              <a:pathLst>
                <a:path extrusionOk="0" h="434" w="1521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81"/>
            <p:cNvSpPr/>
            <p:nvPr/>
          </p:nvSpPr>
          <p:spPr>
            <a:xfrm>
              <a:off x="2018684" y="3423009"/>
              <a:ext cx="37448" cy="23754"/>
            </a:xfrm>
            <a:custGeom>
              <a:rect b="b" l="l" r="r" t="t"/>
              <a:pathLst>
                <a:path extrusionOk="0" h="909" w="1433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81"/>
            <p:cNvSpPr/>
            <p:nvPr/>
          </p:nvSpPr>
          <p:spPr>
            <a:xfrm>
              <a:off x="1974573" y="3368627"/>
              <a:ext cx="26054" cy="32822"/>
            </a:xfrm>
            <a:custGeom>
              <a:rect b="b" l="l" r="r" t="t"/>
              <a:pathLst>
                <a:path extrusionOk="0" h="1256" w="997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81"/>
            <p:cNvSpPr/>
            <p:nvPr/>
          </p:nvSpPr>
          <p:spPr>
            <a:xfrm>
              <a:off x="1820914" y="3408009"/>
              <a:ext cx="218651" cy="273450"/>
            </a:xfrm>
            <a:custGeom>
              <a:rect b="b" l="l" r="r" t="t"/>
              <a:pathLst>
                <a:path extrusionOk="0" h="10464" w="8367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81"/>
            <p:cNvSpPr/>
            <p:nvPr/>
          </p:nvSpPr>
          <p:spPr>
            <a:xfrm>
              <a:off x="1829720" y="3409028"/>
              <a:ext cx="209844" cy="272431"/>
            </a:xfrm>
            <a:custGeom>
              <a:rect b="b" l="l" r="r" t="t"/>
              <a:pathLst>
                <a:path extrusionOk="0" h="10425" w="803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81"/>
            <p:cNvSpPr/>
            <p:nvPr/>
          </p:nvSpPr>
          <p:spPr>
            <a:xfrm>
              <a:off x="1865652" y="3465579"/>
              <a:ext cx="110096" cy="161290"/>
            </a:xfrm>
            <a:custGeom>
              <a:rect b="b" l="l" r="r" t="t"/>
              <a:pathLst>
                <a:path extrusionOk="0" h="6172" w="4213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81"/>
            <p:cNvSpPr/>
            <p:nvPr/>
          </p:nvSpPr>
          <p:spPr>
            <a:xfrm>
              <a:off x="1899311" y="3570866"/>
              <a:ext cx="11080" cy="55950"/>
            </a:xfrm>
            <a:custGeom>
              <a:rect b="b" l="l" r="r" t="t"/>
              <a:pathLst>
                <a:path extrusionOk="0" h="2141" w="424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81"/>
            <p:cNvSpPr/>
            <p:nvPr/>
          </p:nvSpPr>
          <p:spPr>
            <a:xfrm>
              <a:off x="1899311" y="3584429"/>
              <a:ext cx="5305" cy="42518"/>
            </a:xfrm>
            <a:custGeom>
              <a:rect b="b" l="l" r="r" t="t"/>
              <a:pathLst>
                <a:path extrusionOk="0" h="1627" w="203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81"/>
            <p:cNvSpPr/>
            <p:nvPr/>
          </p:nvSpPr>
          <p:spPr>
            <a:xfrm>
              <a:off x="1891524" y="3678663"/>
              <a:ext cx="58328" cy="36220"/>
            </a:xfrm>
            <a:custGeom>
              <a:rect b="b" l="l" r="r" t="t"/>
              <a:pathLst>
                <a:path extrusionOk="0" h="1386" w="2232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81"/>
            <p:cNvSpPr/>
            <p:nvPr/>
          </p:nvSpPr>
          <p:spPr>
            <a:xfrm>
              <a:off x="1876210" y="3611842"/>
              <a:ext cx="88720" cy="34939"/>
            </a:xfrm>
            <a:custGeom>
              <a:rect b="b" l="l" r="r" t="t"/>
              <a:pathLst>
                <a:path extrusionOk="0" h="1337" w="3395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81"/>
            <p:cNvSpPr/>
            <p:nvPr/>
          </p:nvSpPr>
          <p:spPr>
            <a:xfrm>
              <a:off x="1876445" y="3646755"/>
              <a:ext cx="88485" cy="34965"/>
            </a:xfrm>
            <a:custGeom>
              <a:rect b="b" l="l" r="r" t="t"/>
              <a:pathLst>
                <a:path extrusionOk="0" h="1338" w="3386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81"/>
            <p:cNvSpPr/>
            <p:nvPr/>
          </p:nvSpPr>
          <p:spPr>
            <a:xfrm>
              <a:off x="1920687" y="3678663"/>
              <a:ext cx="29164" cy="32195"/>
            </a:xfrm>
            <a:custGeom>
              <a:rect b="b" l="l" r="r" t="t"/>
              <a:pathLst>
                <a:path extrusionOk="0" h="1232" w="1116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81"/>
            <p:cNvSpPr/>
            <p:nvPr/>
          </p:nvSpPr>
          <p:spPr>
            <a:xfrm>
              <a:off x="1904590" y="3611842"/>
              <a:ext cx="60340" cy="34939"/>
            </a:xfrm>
            <a:custGeom>
              <a:rect b="b" l="l" r="r" t="t"/>
              <a:pathLst>
                <a:path extrusionOk="0" h="1337" w="2309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81"/>
            <p:cNvSpPr/>
            <p:nvPr/>
          </p:nvSpPr>
          <p:spPr>
            <a:xfrm>
              <a:off x="1904590" y="3646755"/>
              <a:ext cx="60340" cy="34965"/>
            </a:xfrm>
            <a:custGeom>
              <a:rect b="b" l="l" r="r" t="t"/>
              <a:pathLst>
                <a:path extrusionOk="0" h="1338" w="2309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7" name="Google Shape;12677;p81"/>
          <p:cNvGrpSpPr/>
          <p:nvPr/>
        </p:nvGrpSpPr>
        <p:grpSpPr>
          <a:xfrm>
            <a:off x="2777572" y="3807287"/>
            <a:ext cx="81716" cy="366717"/>
            <a:chOff x="2777572" y="3807287"/>
            <a:chExt cx="81716" cy="366717"/>
          </a:xfrm>
        </p:grpSpPr>
        <p:sp>
          <p:nvSpPr>
            <p:cNvPr id="12678" name="Google Shape;12678;p81"/>
            <p:cNvSpPr/>
            <p:nvPr/>
          </p:nvSpPr>
          <p:spPr>
            <a:xfrm>
              <a:off x="2777572" y="3941765"/>
              <a:ext cx="81455" cy="181464"/>
            </a:xfrm>
            <a:custGeom>
              <a:rect b="b" l="l" r="r" t="t"/>
              <a:pathLst>
                <a:path extrusionOk="0" h="6944" w="3117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81"/>
            <p:cNvSpPr/>
            <p:nvPr/>
          </p:nvSpPr>
          <p:spPr>
            <a:xfrm>
              <a:off x="2796440" y="3941765"/>
              <a:ext cx="62587" cy="181464"/>
            </a:xfrm>
            <a:custGeom>
              <a:rect b="b" l="l" r="r" t="t"/>
              <a:pathLst>
                <a:path extrusionOk="0" h="6944" w="2395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81"/>
            <p:cNvSpPr/>
            <p:nvPr/>
          </p:nvSpPr>
          <p:spPr>
            <a:xfrm>
              <a:off x="2796440" y="3807287"/>
              <a:ext cx="42988" cy="286282"/>
            </a:xfrm>
            <a:custGeom>
              <a:rect b="b" l="l" r="r" t="t"/>
              <a:pathLst>
                <a:path extrusionOk="0" h="10955" w="1645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81"/>
            <p:cNvSpPr/>
            <p:nvPr/>
          </p:nvSpPr>
          <p:spPr>
            <a:xfrm>
              <a:off x="2817293" y="3816878"/>
              <a:ext cx="22631" cy="259104"/>
            </a:xfrm>
            <a:custGeom>
              <a:rect b="b" l="l" r="r" t="t"/>
              <a:pathLst>
                <a:path extrusionOk="0" h="9915" w="866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81"/>
            <p:cNvSpPr/>
            <p:nvPr/>
          </p:nvSpPr>
          <p:spPr>
            <a:xfrm>
              <a:off x="2796936" y="3843533"/>
              <a:ext cx="42988" cy="40479"/>
            </a:xfrm>
            <a:custGeom>
              <a:rect b="b" l="l" r="r" t="t"/>
              <a:pathLst>
                <a:path extrusionOk="0" h="1549" w="1645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81"/>
            <p:cNvSpPr/>
            <p:nvPr/>
          </p:nvSpPr>
          <p:spPr>
            <a:xfrm>
              <a:off x="2796936" y="3888507"/>
              <a:ext cx="42988" cy="40218"/>
            </a:xfrm>
            <a:custGeom>
              <a:rect b="b" l="l" r="r" t="t"/>
              <a:pathLst>
                <a:path extrusionOk="0" h="1539" w="1645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81"/>
            <p:cNvSpPr/>
            <p:nvPr/>
          </p:nvSpPr>
          <p:spPr>
            <a:xfrm>
              <a:off x="2796936" y="3933220"/>
              <a:ext cx="42988" cy="40505"/>
            </a:xfrm>
            <a:custGeom>
              <a:rect b="b" l="l" r="r" t="t"/>
              <a:pathLst>
                <a:path extrusionOk="0" h="1550" w="1645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81"/>
            <p:cNvSpPr/>
            <p:nvPr/>
          </p:nvSpPr>
          <p:spPr>
            <a:xfrm>
              <a:off x="2796936" y="3978455"/>
              <a:ext cx="42988" cy="40244"/>
            </a:xfrm>
            <a:custGeom>
              <a:rect b="b" l="l" r="r" t="t"/>
              <a:pathLst>
                <a:path extrusionOk="0" h="1540" w="1645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81"/>
            <p:cNvSpPr/>
            <p:nvPr/>
          </p:nvSpPr>
          <p:spPr>
            <a:xfrm>
              <a:off x="2777572" y="4031739"/>
              <a:ext cx="81716" cy="34207"/>
            </a:xfrm>
            <a:custGeom>
              <a:rect b="b" l="l" r="r" t="t"/>
              <a:pathLst>
                <a:path extrusionOk="0" h="1309" w="3127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81"/>
            <p:cNvSpPr/>
            <p:nvPr/>
          </p:nvSpPr>
          <p:spPr>
            <a:xfrm>
              <a:off x="2777572" y="4114161"/>
              <a:ext cx="81455" cy="59843"/>
            </a:xfrm>
            <a:custGeom>
              <a:rect b="b" l="l" r="r" t="t"/>
              <a:pathLst>
                <a:path extrusionOk="0" h="2290" w="3117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81"/>
            <p:cNvSpPr/>
            <p:nvPr/>
          </p:nvSpPr>
          <p:spPr>
            <a:xfrm>
              <a:off x="2796440" y="4114161"/>
              <a:ext cx="62587" cy="58589"/>
            </a:xfrm>
            <a:custGeom>
              <a:rect b="b" l="l" r="r" t="t"/>
              <a:pathLst>
                <a:path extrusionOk="0" h="2242" w="2395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9" name="Google Shape;12689;p81"/>
          <p:cNvGrpSpPr/>
          <p:nvPr/>
        </p:nvGrpSpPr>
        <p:grpSpPr>
          <a:xfrm>
            <a:off x="3934014" y="4329780"/>
            <a:ext cx="366665" cy="256334"/>
            <a:chOff x="3934014" y="4329780"/>
            <a:chExt cx="366665" cy="256334"/>
          </a:xfrm>
        </p:grpSpPr>
        <p:sp>
          <p:nvSpPr>
            <p:cNvPr id="12690" name="Google Shape;12690;p81"/>
            <p:cNvSpPr/>
            <p:nvPr/>
          </p:nvSpPr>
          <p:spPr>
            <a:xfrm>
              <a:off x="4086810" y="4338561"/>
              <a:ext cx="108842" cy="40479"/>
            </a:xfrm>
            <a:custGeom>
              <a:rect b="b" l="l" r="r" t="t"/>
              <a:pathLst>
                <a:path extrusionOk="0" h="1549" w="4165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81"/>
            <p:cNvSpPr/>
            <p:nvPr/>
          </p:nvSpPr>
          <p:spPr>
            <a:xfrm>
              <a:off x="4220243" y="4352882"/>
              <a:ext cx="56812" cy="30941"/>
            </a:xfrm>
            <a:custGeom>
              <a:rect b="b" l="l" r="r" t="t"/>
              <a:pathLst>
                <a:path extrusionOk="0" h="1184" w="2174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81"/>
            <p:cNvSpPr/>
            <p:nvPr/>
          </p:nvSpPr>
          <p:spPr>
            <a:xfrm>
              <a:off x="3934014" y="4378518"/>
              <a:ext cx="366665" cy="207597"/>
            </a:xfrm>
            <a:custGeom>
              <a:rect b="b" l="l" r="r" t="t"/>
              <a:pathLst>
                <a:path extrusionOk="0" h="7944" w="14031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81"/>
            <p:cNvSpPr/>
            <p:nvPr/>
          </p:nvSpPr>
          <p:spPr>
            <a:xfrm>
              <a:off x="4248126" y="4413195"/>
              <a:ext cx="52552" cy="145009"/>
            </a:xfrm>
            <a:custGeom>
              <a:rect b="b" l="l" r="r" t="t"/>
              <a:pathLst>
                <a:path extrusionOk="0" h="5549" w="2011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81"/>
            <p:cNvSpPr/>
            <p:nvPr/>
          </p:nvSpPr>
          <p:spPr>
            <a:xfrm>
              <a:off x="4024249" y="4393596"/>
              <a:ext cx="209086" cy="178485"/>
            </a:xfrm>
            <a:custGeom>
              <a:rect b="b" l="l" r="r" t="t"/>
              <a:pathLst>
                <a:path extrusionOk="0" h="6830" w="8001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81"/>
            <p:cNvSpPr/>
            <p:nvPr/>
          </p:nvSpPr>
          <p:spPr>
            <a:xfrm>
              <a:off x="4044842" y="4408674"/>
              <a:ext cx="173154" cy="148197"/>
            </a:xfrm>
            <a:custGeom>
              <a:rect b="b" l="l" r="r" t="t"/>
              <a:pathLst>
                <a:path extrusionOk="0" h="5671" w="6626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81"/>
            <p:cNvSpPr/>
            <p:nvPr/>
          </p:nvSpPr>
          <p:spPr>
            <a:xfrm>
              <a:off x="4084302" y="4427228"/>
              <a:ext cx="120628" cy="107666"/>
            </a:xfrm>
            <a:custGeom>
              <a:rect b="b" l="l" r="r" t="t"/>
              <a:pathLst>
                <a:path extrusionOk="0" h="4120" w="4616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81"/>
            <p:cNvSpPr/>
            <p:nvPr/>
          </p:nvSpPr>
          <p:spPr>
            <a:xfrm>
              <a:off x="4085739" y="4428065"/>
              <a:ext cx="117936" cy="107823"/>
            </a:xfrm>
            <a:custGeom>
              <a:rect b="b" l="l" r="r" t="t"/>
              <a:pathLst>
                <a:path extrusionOk="0" h="4126" w="4513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81"/>
            <p:cNvSpPr/>
            <p:nvPr/>
          </p:nvSpPr>
          <p:spPr>
            <a:xfrm>
              <a:off x="4135809" y="4456157"/>
              <a:ext cx="34207" cy="34207"/>
            </a:xfrm>
            <a:custGeom>
              <a:rect b="b" l="l" r="r" t="t"/>
              <a:pathLst>
                <a:path extrusionOk="0" h="1309" w="1309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81"/>
            <p:cNvSpPr/>
            <p:nvPr/>
          </p:nvSpPr>
          <p:spPr>
            <a:xfrm>
              <a:off x="3966941" y="4329780"/>
              <a:ext cx="34965" cy="30680"/>
            </a:xfrm>
            <a:custGeom>
              <a:rect b="b" l="l" r="r" t="t"/>
              <a:pathLst>
                <a:path extrusionOk="0" h="1174" w="1338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81"/>
            <p:cNvSpPr/>
            <p:nvPr/>
          </p:nvSpPr>
          <p:spPr>
            <a:xfrm>
              <a:off x="3934014" y="4351627"/>
              <a:ext cx="100793" cy="234487"/>
            </a:xfrm>
            <a:custGeom>
              <a:rect b="b" l="l" r="r" t="t"/>
              <a:pathLst>
                <a:path extrusionOk="0" h="8973" w="3857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81"/>
            <p:cNvSpPr/>
            <p:nvPr/>
          </p:nvSpPr>
          <p:spPr>
            <a:xfrm>
              <a:off x="3934275" y="4351627"/>
              <a:ext cx="78920" cy="208354"/>
            </a:xfrm>
            <a:custGeom>
              <a:rect b="b" l="l" r="r" t="t"/>
              <a:pathLst>
                <a:path extrusionOk="0" h="7973" w="302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81"/>
            <p:cNvSpPr/>
            <p:nvPr/>
          </p:nvSpPr>
          <p:spPr>
            <a:xfrm>
              <a:off x="4219982" y="4396863"/>
              <a:ext cx="22396" cy="22396"/>
            </a:xfrm>
            <a:custGeom>
              <a:rect b="b" l="l" r="r" t="t"/>
              <a:pathLst>
                <a:path extrusionOk="0" h="857" w="857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3" name="Google Shape;12703;p81"/>
          <p:cNvGrpSpPr/>
          <p:nvPr/>
        </p:nvGrpSpPr>
        <p:grpSpPr>
          <a:xfrm>
            <a:off x="947670" y="3807339"/>
            <a:ext cx="194295" cy="366404"/>
            <a:chOff x="947670" y="3807339"/>
            <a:chExt cx="194295" cy="366404"/>
          </a:xfrm>
        </p:grpSpPr>
        <p:sp>
          <p:nvSpPr>
            <p:cNvPr id="12704" name="Google Shape;12704;p81"/>
            <p:cNvSpPr/>
            <p:nvPr/>
          </p:nvSpPr>
          <p:spPr>
            <a:xfrm>
              <a:off x="1031372" y="4028734"/>
              <a:ext cx="26916" cy="145009"/>
            </a:xfrm>
            <a:custGeom>
              <a:rect b="b" l="l" r="r" t="t"/>
              <a:pathLst>
                <a:path extrusionOk="0" h="5549" w="103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81"/>
            <p:cNvSpPr/>
            <p:nvPr/>
          </p:nvSpPr>
          <p:spPr>
            <a:xfrm>
              <a:off x="1035135" y="4035633"/>
              <a:ext cx="82945" cy="136725"/>
            </a:xfrm>
            <a:custGeom>
              <a:rect b="b" l="l" r="r" t="t"/>
              <a:pathLst>
                <a:path extrusionOk="0" h="5232" w="3174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81"/>
            <p:cNvSpPr/>
            <p:nvPr/>
          </p:nvSpPr>
          <p:spPr>
            <a:xfrm>
              <a:off x="971555" y="4035633"/>
              <a:ext cx="82945" cy="136725"/>
            </a:xfrm>
            <a:custGeom>
              <a:rect b="b" l="l" r="r" t="t"/>
              <a:pathLst>
                <a:path extrusionOk="0" h="5232" w="3174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81"/>
            <p:cNvSpPr/>
            <p:nvPr/>
          </p:nvSpPr>
          <p:spPr>
            <a:xfrm>
              <a:off x="1029857" y="3807339"/>
              <a:ext cx="29922" cy="41734"/>
            </a:xfrm>
            <a:custGeom>
              <a:rect b="b" l="l" r="r" t="t"/>
              <a:pathLst>
                <a:path extrusionOk="0" h="1597" w="1145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81"/>
            <p:cNvSpPr/>
            <p:nvPr/>
          </p:nvSpPr>
          <p:spPr>
            <a:xfrm>
              <a:off x="967034" y="3847531"/>
              <a:ext cx="155567" cy="188755"/>
            </a:xfrm>
            <a:custGeom>
              <a:rect b="b" l="l" r="r" t="t"/>
              <a:pathLst>
                <a:path extrusionOk="0" h="7223" w="5953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81"/>
            <p:cNvSpPr/>
            <p:nvPr/>
          </p:nvSpPr>
          <p:spPr>
            <a:xfrm>
              <a:off x="990161" y="3847531"/>
              <a:ext cx="132440" cy="188755"/>
            </a:xfrm>
            <a:custGeom>
              <a:rect b="b" l="l" r="r" t="t"/>
              <a:pathLst>
                <a:path extrusionOk="0" h="7223" w="5068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81"/>
            <p:cNvSpPr/>
            <p:nvPr/>
          </p:nvSpPr>
          <p:spPr>
            <a:xfrm>
              <a:off x="947670" y="3830963"/>
              <a:ext cx="194295" cy="31176"/>
            </a:xfrm>
            <a:custGeom>
              <a:rect b="b" l="l" r="r" t="t"/>
              <a:pathLst>
                <a:path extrusionOk="0" h="1193" w="7435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81"/>
            <p:cNvSpPr/>
            <p:nvPr/>
          </p:nvSpPr>
          <p:spPr>
            <a:xfrm>
              <a:off x="947670" y="4021678"/>
              <a:ext cx="194295" cy="31437"/>
            </a:xfrm>
            <a:custGeom>
              <a:rect b="b" l="l" r="r" t="t"/>
              <a:pathLst>
                <a:path extrusionOk="0" h="1203" w="7435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81"/>
            <p:cNvSpPr/>
            <p:nvPr/>
          </p:nvSpPr>
          <p:spPr>
            <a:xfrm>
              <a:off x="975083" y="3830963"/>
              <a:ext cx="166882" cy="31176"/>
            </a:xfrm>
            <a:custGeom>
              <a:rect b="b" l="l" r="r" t="t"/>
              <a:pathLst>
                <a:path extrusionOk="0" h="1193" w="6386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81"/>
            <p:cNvSpPr/>
            <p:nvPr/>
          </p:nvSpPr>
          <p:spPr>
            <a:xfrm>
              <a:off x="975083" y="4021678"/>
              <a:ext cx="166882" cy="31437"/>
            </a:xfrm>
            <a:custGeom>
              <a:rect b="b" l="l" r="r" t="t"/>
              <a:pathLst>
                <a:path extrusionOk="0" h="1203" w="6386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4" name="Google Shape;12714;p81"/>
          <p:cNvGrpSpPr/>
          <p:nvPr/>
        </p:nvGrpSpPr>
        <p:grpSpPr>
          <a:xfrm>
            <a:off x="3420379" y="4286557"/>
            <a:ext cx="368939" cy="342283"/>
            <a:chOff x="3420379" y="4286557"/>
            <a:chExt cx="368939" cy="342283"/>
          </a:xfrm>
        </p:grpSpPr>
        <p:sp>
          <p:nvSpPr>
            <p:cNvPr id="12715" name="Google Shape;12715;p81"/>
            <p:cNvSpPr/>
            <p:nvPr/>
          </p:nvSpPr>
          <p:spPr>
            <a:xfrm>
              <a:off x="3420379" y="4364589"/>
              <a:ext cx="368939" cy="186011"/>
            </a:xfrm>
            <a:custGeom>
              <a:rect b="b" l="l" r="r" t="t"/>
              <a:pathLst>
                <a:path extrusionOk="0" h="7118" w="14118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81"/>
            <p:cNvSpPr/>
            <p:nvPr/>
          </p:nvSpPr>
          <p:spPr>
            <a:xfrm>
              <a:off x="3465379" y="4366706"/>
              <a:ext cx="323938" cy="183215"/>
            </a:xfrm>
            <a:custGeom>
              <a:rect b="b" l="l" r="r" t="t"/>
              <a:pathLst>
                <a:path extrusionOk="0" h="7011" w="12396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81"/>
            <p:cNvSpPr/>
            <p:nvPr/>
          </p:nvSpPr>
          <p:spPr>
            <a:xfrm>
              <a:off x="3497522" y="4366497"/>
              <a:ext cx="207597" cy="182144"/>
            </a:xfrm>
            <a:custGeom>
              <a:rect b="b" l="l" r="r" t="t"/>
              <a:pathLst>
                <a:path extrusionOk="0" h="6970" w="7944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81"/>
            <p:cNvSpPr/>
            <p:nvPr/>
          </p:nvSpPr>
          <p:spPr>
            <a:xfrm>
              <a:off x="3533455" y="4366497"/>
              <a:ext cx="171664" cy="164504"/>
            </a:xfrm>
            <a:custGeom>
              <a:rect b="b" l="l" r="r" t="t"/>
              <a:pathLst>
                <a:path extrusionOk="0" h="6295" w="6569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81"/>
            <p:cNvSpPr/>
            <p:nvPr/>
          </p:nvSpPr>
          <p:spPr>
            <a:xfrm>
              <a:off x="3571922" y="4428483"/>
              <a:ext cx="64338" cy="58328"/>
            </a:xfrm>
            <a:custGeom>
              <a:rect b="b" l="l" r="r" t="t"/>
              <a:pathLst>
                <a:path extrusionOk="0" h="2232" w="2462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81"/>
            <p:cNvSpPr/>
            <p:nvPr/>
          </p:nvSpPr>
          <p:spPr>
            <a:xfrm>
              <a:off x="3627688" y="4396105"/>
              <a:ext cx="32718" cy="32692"/>
            </a:xfrm>
            <a:custGeom>
              <a:rect b="b" l="l" r="r" t="t"/>
              <a:pathLst>
                <a:path extrusionOk="0" h="1251" w="1252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81"/>
            <p:cNvSpPr/>
            <p:nvPr/>
          </p:nvSpPr>
          <p:spPr>
            <a:xfrm>
              <a:off x="3598812" y="4286557"/>
              <a:ext cx="11838" cy="48763"/>
            </a:xfrm>
            <a:custGeom>
              <a:rect b="b" l="l" r="r" t="t"/>
              <a:pathLst>
                <a:path extrusionOk="0" h="1866" w="453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81"/>
            <p:cNvSpPr/>
            <p:nvPr/>
          </p:nvSpPr>
          <p:spPr>
            <a:xfrm>
              <a:off x="3511817" y="4300982"/>
              <a:ext cx="27073" cy="46673"/>
            </a:xfrm>
            <a:custGeom>
              <a:rect b="b" l="l" r="r" t="t"/>
              <a:pathLst>
                <a:path extrusionOk="0" h="1786" w="1036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81"/>
            <p:cNvSpPr/>
            <p:nvPr/>
          </p:nvSpPr>
          <p:spPr>
            <a:xfrm>
              <a:off x="3431590" y="4338665"/>
              <a:ext cx="39721" cy="39852"/>
            </a:xfrm>
            <a:custGeom>
              <a:rect b="b" l="l" r="r" t="t"/>
              <a:pathLst>
                <a:path extrusionOk="0" h="1525" w="152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81"/>
            <p:cNvSpPr/>
            <p:nvPr/>
          </p:nvSpPr>
          <p:spPr>
            <a:xfrm>
              <a:off x="3738281" y="4341514"/>
              <a:ext cx="38153" cy="39800"/>
            </a:xfrm>
            <a:custGeom>
              <a:rect b="b" l="l" r="r" t="t"/>
              <a:pathLst>
                <a:path extrusionOk="0" h="1523" w="146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81"/>
            <p:cNvSpPr/>
            <p:nvPr/>
          </p:nvSpPr>
          <p:spPr>
            <a:xfrm>
              <a:off x="3670389" y="4301819"/>
              <a:ext cx="26185" cy="46333"/>
            </a:xfrm>
            <a:custGeom>
              <a:rect b="b" l="l" r="r" t="t"/>
              <a:pathLst>
                <a:path extrusionOk="0" h="1773" w="1002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81"/>
            <p:cNvSpPr/>
            <p:nvPr/>
          </p:nvSpPr>
          <p:spPr>
            <a:xfrm>
              <a:off x="3597296" y="4581071"/>
              <a:ext cx="11342" cy="47770"/>
            </a:xfrm>
            <a:custGeom>
              <a:rect b="b" l="l" r="r" t="t"/>
              <a:pathLst>
                <a:path extrusionOk="0" h="1828" w="434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81"/>
            <p:cNvSpPr/>
            <p:nvPr/>
          </p:nvSpPr>
          <p:spPr>
            <a:xfrm>
              <a:off x="3669161" y="4568553"/>
              <a:ext cx="26315" cy="46150"/>
            </a:xfrm>
            <a:custGeom>
              <a:rect b="b" l="l" r="r" t="t"/>
              <a:pathLst>
                <a:path extrusionOk="0" h="1766" w="1007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81"/>
            <p:cNvSpPr/>
            <p:nvPr/>
          </p:nvSpPr>
          <p:spPr>
            <a:xfrm>
              <a:off x="3736922" y="4537586"/>
              <a:ext cx="39512" cy="39695"/>
            </a:xfrm>
            <a:custGeom>
              <a:rect b="b" l="l" r="r" t="t"/>
              <a:pathLst>
                <a:path extrusionOk="0" h="1519" w="1512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81"/>
            <p:cNvSpPr/>
            <p:nvPr/>
          </p:nvSpPr>
          <p:spPr>
            <a:xfrm>
              <a:off x="3431068" y="4534476"/>
              <a:ext cx="38336" cy="39774"/>
            </a:xfrm>
            <a:custGeom>
              <a:rect b="b" l="l" r="r" t="t"/>
              <a:pathLst>
                <a:path extrusionOk="0" h="1522" w="1467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81"/>
            <p:cNvSpPr/>
            <p:nvPr/>
          </p:nvSpPr>
          <p:spPr>
            <a:xfrm>
              <a:off x="3510223" y="4567926"/>
              <a:ext cx="26289" cy="46359"/>
            </a:xfrm>
            <a:custGeom>
              <a:rect b="b" l="l" r="r" t="t"/>
              <a:pathLst>
                <a:path extrusionOk="0" h="1774" w="1006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1" name="Google Shape;12731;p81"/>
          <p:cNvGrpSpPr/>
          <p:nvPr/>
        </p:nvGrpSpPr>
        <p:grpSpPr>
          <a:xfrm>
            <a:off x="3965190" y="3842252"/>
            <a:ext cx="369801" cy="296813"/>
            <a:chOff x="3965190" y="3842252"/>
            <a:chExt cx="369801" cy="296813"/>
          </a:xfrm>
        </p:grpSpPr>
        <p:sp>
          <p:nvSpPr>
            <p:cNvPr id="12732" name="Google Shape;12732;p81"/>
            <p:cNvSpPr/>
            <p:nvPr/>
          </p:nvSpPr>
          <p:spPr>
            <a:xfrm>
              <a:off x="3965190" y="3869404"/>
              <a:ext cx="366665" cy="269661"/>
            </a:xfrm>
            <a:custGeom>
              <a:rect b="b" l="l" r="r" t="t"/>
              <a:pathLst>
                <a:path extrusionOk="0" h="10319" w="14031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81"/>
            <p:cNvSpPr/>
            <p:nvPr/>
          </p:nvSpPr>
          <p:spPr>
            <a:xfrm>
              <a:off x="3986043" y="3869404"/>
              <a:ext cx="348947" cy="245567"/>
            </a:xfrm>
            <a:custGeom>
              <a:rect b="b" l="l" r="r" t="t"/>
              <a:pathLst>
                <a:path extrusionOk="0" h="9397" w="13353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81"/>
            <p:cNvSpPr/>
            <p:nvPr/>
          </p:nvSpPr>
          <p:spPr>
            <a:xfrm>
              <a:off x="4038047" y="3842252"/>
              <a:ext cx="21141" cy="53127"/>
            </a:xfrm>
            <a:custGeom>
              <a:rect b="b" l="l" r="r" t="t"/>
              <a:pathLst>
                <a:path extrusionOk="0" h="2033" w="809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81"/>
            <p:cNvSpPr/>
            <p:nvPr/>
          </p:nvSpPr>
          <p:spPr>
            <a:xfrm>
              <a:off x="4104659" y="3842252"/>
              <a:ext cx="21115" cy="53127"/>
            </a:xfrm>
            <a:custGeom>
              <a:rect b="b" l="l" r="r" t="t"/>
              <a:pathLst>
                <a:path extrusionOk="0" h="2033" w="808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81"/>
            <p:cNvSpPr/>
            <p:nvPr/>
          </p:nvSpPr>
          <p:spPr>
            <a:xfrm>
              <a:off x="4171244" y="3842252"/>
              <a:ext cx="21141" cy="53127"/>
            </a:xfrm>
            <a:custGeom>
              <a:rect b="b" l="l" r="r" t="t"/>
              <a:pathLst>
                <a:path extrusionOk="0" h="2033" w="809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81"/>
            <p:cNvSpPr/>
            <p:nvPr/>
          </p:nvSpPr>
          <p:spPr>
            <a:xfrm>
              <a:off x="4238091" y="3842252"/>
              <a:ext cx="20880" cy="53127"/>
            </a:xfrm>
            <a:custGeom>
              <a:rect b="b" l="l" r="r" t="t"/>
              <a:pathLst>
                <a:path extrusionOk="0" h="2033" w="799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81"/>
            <p:cNvSpPr/>
            <p:nvPr/>
          </p:nvSpPr>
          <p:spPr>
            <a:xfrm>
              <a:off x="4038047" y="3842252"/>
              <a:ext cx="21141" cy="29504"/>
            </a:xfrm>
            <a:custGeom>
              <a:rect b="b" l="l" r="r" t="t"/>
              <a:pathLst>
                <a:path extrusionOk="0" h="1129" w="809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81"/>
            <p:cNvSpPr/>
            <p:nvPr/>
          </p:nvSpPr>
          <p:spPr>
            <a:xfrm>
              <a:off x="4104659" y="3842252"/>
              <a:ext cx="21115" cy="29504"/>
            </a:xfrm>
            <a:custGeom>
              <a:rect b="b" l="l" r="r" t="t"/>
              <a:pathLst>
                <a:path extrusionOk="0" h="1129" w="808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81"/>
            <p:cNvSpPr/>
            <p:nvPr/>
          </p:nvSpPr>
          <p:spPr>
            <a:xfrm>
              <a:off x="4171244" y="3842252"/>
              <a:ext cx="21141" cy="29504"/>
            </a:xfrm>
            <a:custGeom>
              <a:rect b="b" l="l" r="r" t="t"/>
              <a:pathLst>
                <a:path extrusionOk="0" h="1129" w="809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81"/>
            <p:cNvSpPr/>
            <p:nvPr/>
          </p:nvSpPr>
          <p:spPr>
            <a:xfrm>
              <a:off x="4238091" y="3842252"/>
              <a:ext cx="20880" cy="29504"/>
            </a:xfrm>
            <a:custGeom>
              <a:rect b="b" l="l" r="r" t="t"/>
              <a:pathLst>
                <a:path extrusionOk="0" h="1129" w="799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81"/>
            <p:cNvSpPr/>
            <p:nvPr/>
          </p:nvSpPr>
          <p:spPr>
            <a:xfrm>
              <a:off x="3985547" y="3919657"/>
              <a:ext cx="167483" cy="163145"/>
            </a:xfrm>
            <a:custGeom>
              <a:rect b="b" l="l" r="r" t="t"/>
              <a:pathLst>
                <a:path extrusionOk="0" h="6243" w="6409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81"/>
            <p:cNvSpPr/>
            <p:nvPr/>
          </p:nvSpPr>
          <p:spPr>
            <a:xfrm>
              <a:off x="4167116" y="3935990"/>
              <a:ext cx="147126" cy="143755"/>
            </a:xfrm>
            <a:custGeom>
              <a:rect b="b" l="l" r="r" t="t"/>
              <a:pathLst>
                <a:path extrusionOk="0" h="5501" w="563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81"/>
            <p:cNvSpPr/>
            <p:nvPr/>
          </p:nvSpPr>
          <p:spPr>
            <a:xfrm>
              <a:off x="4167298" y="4057114"/>
              <a:ext cx="22814" cy="22474"/>
            </a:xfrm>
            <a:custGeom>
              <a:rect b="b" l="l" r="r" t="t"/>
              <a:pathLst>
                <a:path extrusionOk="0" h="860" w="873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81"/>
            <p:cNvSpPr/>
            <p:nvPr/>
          </p:nvSpPr>
          <p:spPr>
            <a:xfrm>
              <a:off x="4183814" y="3960868"/>
              <a:ext cx="102544" cy="102570"/>
            </a:xfrm>
            <a:custGeom>
              <a:rect b="b" l="l" r="r" t="t"/>
              <a:pathLst>
                <a:path extrusionOk="0" h="3925" w="3924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81"/>
            <p:cNvSpPr/>
            <p:nvPr/>
          </p:nvSpPr>
          <p:spPr>
            <a:xfrm>
              <a:off x="4265975" y="3936120"/>
              <a:ext cx="48267" cy="45392"/>
            </a:xfrm>
            <a:custGeom>
              <a:rect b="b" l="l" r="r" t="t"/>
              <a:pathLst>
                <a:path extrusionOk="0" h="1737" w="1847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81"/>
            <p:cNvSpPr/>
            <p:nvPr/>
          </p:nvSpPr>
          <p:spPr>
            <a:xfrm>
              <a:off x="4201401" y="3978455"/>
              <a:ext cx="84957" cy="84983"/>
            </a:xfrm>
            <a:custGeom>
              <a:rect b="b" l="l" r="r" t="t"/>
              <a:pathLst>
                <a:path extrusionOk="0" h="3252" w="3251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81"/>
            <p:cNvSpPr/>
            <p:nvPr/>
          </p:nvSpPr>
          <p:spPr>
            <a:xfrm>
              <a:off x="4265975" y="3936120"/>
              <a:ext cx="48032" cy="45392"/>
            </a:xfrm>
            <a:custGeom>
              <a:rect b="b" l="l" r="r" t="t"/>
              <a:pathLst>
                <a:path extrusionOk="0" h="1737" w="1838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81"/>
            <p:cNvSpPr/>
            <p:nvPr/>
          </p:nvSpPr>
          <p:spPr>
            <a:xfrm>
              <a:off x="4283562" y="3953734"/>
              <a:ext cx="29425" cy="27779"/>
            </a:xfrm>
            <a:custGeom>
              <a:rect b="b" l="l" r="r" t="t"/>
              <a:pathLst>
                <a:path extrusionOk="0" h="1063" w="1126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81"/>
            <p:cNvSpPr/>
            <p:nvPr/>
          </p:nvSpPr>
          <p:spPr>
            <a:xfrm>
              <a:off x="4248649" y="3943777"/>
              <a:ext cx="55061" cy="55061"/>
            </a:xfrm>
            <a:custGeom>
              <a:rect b="b" l="l" r="r" t="t"/>
              <a:pathLst>
                <a:path extrusionOk="0" h="2107" w="2107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81"/>
            <p:cNvSpPr/>
            <p:nvPr/>
          </p:nvSpPr>
          <p:spPr>
            <a:xfrm>
              <a:off x="4266236" y="3961364"/>
              <a:ext cx="37474" cy="37474"/>
            </a:xfrm>
            <a:custGeom>
              <a:rect b="b" l="l" r="r" t="t"/>
              <a:pathLst>
                <a:path extrusionOk="0" h="1434" w="1434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81"/>
            <p:cNvSpPr/>
            <p:nvPr/>
          </p:nvSpPr>
          <p:spPr>
            <a:xfrm>
              <a:off x="4266236" y="3961364"/>
              <a:ext cx="37474" cy="37474"/>
            </a:xfrm>
            <a:custGeom>
              <a:rect b="b" l="l" r="r" t="t"/>
              <a:pathLst>
                <a:path extrusionOk="0" h="1434" w="1434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3" name="Google Shape;12753;p81"/>
          <p:cNvGrpSpPr/>
          <p:nvPr/>
        </p:nvGrpSpPr>
        <p:grpSpPr>
          <a:xfrm>
            <a:off x="3506590" y="3833812"/>
            <a:ext cx="396796" cy="313407"/>
            <a:chOff x="3506590" y="3833812"/>
            <a:chExt cx="396796" cy="313407"/>
          </a:xfrm>
        </p:grpSpPr>
        <p:sp>
          <p:nvSpPr>
            <p:cNvPr id="12754" name="Google Shape;12754;p81"/>
            <p:cNvSpPr/>
            <p:nvPr/>
          </p:nvSpPr>
          <p:spPr>
            <a:xfrm>
              <a:off x="3511608" y="3839404"/>
              <a:ext cx="370428" cy="302667"/>
            </a:xfrm>
            <a:custGeom>
              <a:rect b="b" l="l" r="r" t="t"/>
              <a:pathLst>
                <a:path extrusionOk="0" h="11582" w="14175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81"/>
            <p:cNvSpPr/>
            <p:nvPr/>
          </p:nvSpPr>
          <p:spPr>
            <a:xfrm>
              <a:off x="3511347" y="3920676"/>
              <a:ext cx="346804" cy="221159"/>
            </a:xfrm>
            <a:custGeom>
              <a:rect b="b" l="l" r="r" t="t"/>
              <a:pathLst>
                <a:path extrusionOk="0" h="8463" w="13271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81"/>
            <p:cNvSpPr/>
            <p:nvPr/>
          </p:nvSpPr>
          <p:spPr>
            <a:xfrm>
              <a:off x="3506590" y="3833812"/>
              <a:ext cx="396796" cy="313407"/>
            </a:xfrm>
            <a:custGeom>
              <a:rect b="b" l="l" r="r" t="t"/>
              <a:pathLst>
                <a:path extrusionOk="0" h="11993" w="15184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7" name="Google Shape;12757;p81"/>
          <p:cNvGrpSpPr/>
          <p:nvPr/>
        </p:nvGrpSpPr>
        <p:grpSpPr>
          <a:xfrm>
            <a:off x="2769288" y="1965364"/>
            <a:ext cx="104556" cy="366665"/>
            <a:chOff x="2769288" y="1965364"/>
            <a:chExt cx="104556" cy="366665"/>
          </a:xfrm>
        </p:grpSpPr>
        <p:sp>
          <p:nvSpPr>
            <p:cNvPr id="12758" name="Google Shape;12758;p81"/>
            <p:cNvSpPr/>
            <p:nvPr/>
          </p:nvSpPr>
          <p:spPr>
            <a:xfrm>
              <a:off x="2787372" y="1965364"/>
              <a:ext cx="68127" cy="69382"/>
            </a:xfrm>
            <a:custGeom>
              <a:rect b="b" l="l" r="r" t="t"/>
              <a:pathLst>
                <a:path extrusionOk="0" h="2655" w="2607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81"/>
            <p:cNvSpPr/>
            <p:nvPr/>
          </p:nvSpPr>
          <p:spPr>
            <a:xfrm>
              <a:off x="2778853" y="2014624"/>
              <a:ext cx="85192" cy="55323"/>
            </a:xfrm>
            <a:custGeom>
              <a:rect b="b" l="l" r="r" t="t"/>
              <a:pathLst>
                <a:path extrusionOk="0" h="2117" w="326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81"/>
            <p:cNvSpPr/>
            <p:nvPr/>
          </p:nvSpPr>
          <p:spPr>
            <a:xfrm>
              <a:off x="2806239" y="2014624"/>
              <a:ext cx="30418" cy="32195"/>
            </a:xfrm>
            <a:custGeom>
              <a:rect b="b" l="l" r="r" t="t"/>
              <a:pathLst>
                <a:path extrusionOk="0" h="1232" w="1164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81"/>
            <p:cNvSpPr/>
            <p:nvPr/>
          </p:nvSpPr>
          <p:spPr>
            <a:xfrm>
              <a:off x="2769288" y="2046793"/>
              <a:ext cx="104556" cy="285236"/>
            </a:xfrm>
            <a:custGeom>
              <a:rect b="b" l="l" r="r" t="t"/>
              <a:pathLst>
                <a:path extrusionOk="0" h="10915" w="4001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81"/>
            <p:cNvSpPr/>
            <p:nvPr/>
          </p:nvSpPr>
          <p:spPr>
            <a:xfrm>
              <a:off x="2793670" y="2046793"/>
              <a:ext cx="80175" cy="214626"/>
            </a:xfrm>
            <a:custGeom>
              <a:rect b="b" l="l" r="r" t="t"/>
              <a:pathLst>
                <a:path extrusionOk="0" h="8213" w="3068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81"/>
            <p:cNvSpPr/>
            <p:nvPr/>
          </p:nvSpPr>
          <p:spPr>
            <a:xfrm>
              <a:off x="2769288" y="2287787"/>
              <a:ext cx="104556" cy="44007"/>
            </a:xfrm>
            <a:custGeom>
              <a:rect b="b" l="l" r="r" t="t"/>
              <a:pathLst>
                <a:path extrusionOk="0" h="1684" w="4001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81"/>
            <p:cNvSpPr/>
            <p:nvPr/>
          </p:nvSpPr>
          <p:spPr>
            <a:xfrm>
              <a:off x="2783373" y="2303492"/>
              <a:ext cx="11080" cy="28537"/>
            </a:xfrm>
            <a:custGeom>
              <a:rect b="b" l="l" r="r" t="t"/>
              <a:pathLst>
                <a:path extrusionOk="0" h="1092" w="424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81"/>
            <p:cNvSpPr/>
            <p:nvPr/>
          </p:nvSpPr>
          <p:spPr>
            <a:xfrm>
              <a:off x="2805220" y="2303492"/>
              <a:ext cx="11080" cy="28537"/>
            </a:xfrm>
            <a:custGeom>
              <a:rect b="b" l="l" r="r" t="t"/>
              <a:pathLst>
                <a:path extrusionOk="0" h="1092" w="424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81"/>
            <p:cNvSpPr/>
            <p:nvPr/>
          </p:nvSpPr>
          <p:spPr>
            <a:xfrm>
              <a:off x="2827093" y="2303492"/>
              <a:ext cx="11080" cy="28537"/>
            </a:xfrm>
            <a:custGeom>
              <a:rect b="b" l="l" r="r" t="t"/>
              <a:pathLst>
                <a:path extrusionOk="0" h="1092" w="424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81"/>
            <p:cNvSpPr/>
            <p:nvPr/>
          </p:nvSpPr>
          <p:spPr>
            <a:xfrm>
              <a:off x="2848940" y="2303414"/>
              <a:ext cx="11342" cy="28380"/>
            </a:xfrm>
            <a:custGeom>
              <a:rect b="b" l="l" r="r" t="t"/>
              <a:pathLst>
                <a:path extrusionOk="0" h="1086" w="434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81"/>
            <p:cNvSpPr/>
            <p:nvPr/>
          </p:nvSpPr>
          <p:spPr>
            <a:xfrm>
              <a:off x="2818287" y="2046793"/>
              <a:ext cx="24146" cy="91046"/>
            </a:xfrm>
            <a:custGeom>
              <a:rect b="b" l="l" r="r" t="t"/>
              <a:pathLst>
                <a:path extrusionOk="0" h="3484" w="924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81"/>
            <p:cNvSpPr/>
            <p:nvPr/>
          </p:nvSpPr>
          <p:spPr>
            <a:xfrm>
              <a:off x="2818287" y="2046793"/>
              <a:ext cx="24146" cy="67187"/>
            </a:xfrm>
            <a:custGeom>
              <a:rect b="b" l="l" r="r" t="t"/>
              <a:pathLst>
                <a:path extrusionOk="0" h="2571" w="924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0" name="Google Shape;12770;p81"/>
          <p:cNvGrpSpPr/>
          <p:nvPr/>
        </p:nvGrpSpPr>
        <p:grpSpPr>
          <a:xfrm>
            <a:off x="3966679" y="2010861"/>
            <a:ext cx="367162" cy="275698"/>
            <a:chOff x="3966679" y="2010861"/>
            <a:chExt cx="367162" cy="275698"/>
          </a:xfrm>
        </p:grpSpPr>
        <p:sp>
          <p:nvSpPr>
            <p:cNvPr id="12771" name="Google Shape;12771;p81"/>
            <p:cNvSpPr/>
            <p:nvPr/>
          </p:nvSpPr>
          <p:spPr>
            <a:xfrm>
              <a:off x="3966679" y="2038509"/>
              <a:ext cx="367162" cy="248050"/>
            </a:xfrm>
            <a:custGeom>
              <a:rect b="b" l="l" r="r" t="t"/>
              <a:pathLst>
                <a:path extrusionOk="0" h="9492" w="1405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81"/>
            <p:cNvSpPr/>
            <p:nvPr/>
          </p:nvSpPr>
          <p:spPr>
            <a:xfrm>
              <a:off x="4067969" y="2068117"/>
              <a:ext cx="236473" cy="185018"/>
            </a:xfrm>
            <a:custGeom>
              <a:rect b="b" l="l" r="r" t="t"/>
              <a:pathLst>
                <a:path extrusionOk="0" h="7080" w="9049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81"/>
            <p:cNvSpPr/>
            <p:nvPr/>
          </p:nvSpPr>
          <p:spPr>
            <a:xfrm>
              <a:off x="3966941" y="2010861"/>
              <a:ext cx="79443" cy="243764"/>
            </a:xfrm>
            <a:custGeom>
              <a:rect b="b" l="l" r="r" t="t"/>
              <a:pathLst>
                <a:path extrusionOk="0" h="9328" w="304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81"/>
            <p:cNvSpPr/>
            <p:nvPr/>
          </p:nvSpPr>
          <p:spPr>
            <a:xfrm>
              <a:off x="3966941" y="2011357"/>
              <a:ext cx="22657" cy="243032"/>
            </a:xfrm>
            <a:custGeom>
              <a:rect b="b" l="l" r="r" t="t"/>
              <a:pathLst>
                <a:path extrusionOk="0" h="9300" w="867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5" name="Google Shape;12775;p81"/>
          <p:cNvGrpSpPr/>
          <p:nvPr/>
        </p:nvGrpSpPr>
        <p:grpSpPr>
          <a:xfrm>
            <a:off x="1752577" y="2025495"/>
            <a:ext cx="366404" cy="246220"/>
            <a:chOff x="1752577" y="2025495"/>
            <a:chExt cx="366404" cy="246220"/>
          </a:xfrm>
        </p:grpSpPr>
        <p:sp>
          <p:nvSpPr>
            <p:cNvPr id="12776" name="Google Shape;12776;p81"/>
            <p:cNvSpPr/>
            <p:nvPr/>
          </p:nvSpPr>
          <p:spPr>
            <a:xfrm>
              <a:off x="1852090" y="2025495"/>
              <a:ext cx="80932" cy="72831"/>
            </a:xfrm>
            <a:custGeom>
              <a:rect b="b" l="l" r="r" t="t"/>
              <a:pathLst>
                <a:path extrusionOk="0" h="2787" w="3097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81"/>
            <p:cNvSpPr/>
            <p:nvPr/>
          </p:nvSpPr>
          <p:spPr>
            <a:xfrm>
              <a:off x="1888257" y="2215400"/>
              <a:ext cx="205584" cy="56316"/>
            </a:xfrm>
            <a:custGeom>
              <a:rect b="b" l="l" r="r" t="t"/>
              <a:pathLst>
                <a:path extrusionOk="0" h="2155" w="7867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81"/>
            <p:cNvSpPr/>
            <p:nvPr/>
          </p:nvSpPr>
          <p:spPr>
            <a:xfrm>
              <a:off x="1930984" y="2215400"/>
              <a:ext cx="11080" cy="23519"/>
            </a:xfrm>
            <a:custGeom>
              <a:rect b="b" l="l" r="r" t="t"/>
              <a:pathLst>
                <a:path extrusionOk="0" h="900" w="42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81"/>
            <p:cNvSpPr/>
            <p:nvPr/>
          </p:nvSpPr>
          <p:spPr>
            <a:xfrm>
              <a:off x="1948336" y="2215400"/>
              <a:ext cx="11315" cy="39120"/>
            </a:xfrm>
            <a:custGeom>
              <a:rect b="b" l="l" r="r" t="t"/>
              <a:pathLst>
                <a:path extrusionOk="0" h="1497" w="433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81"/>
            <p:cNvSpPr/>
            <p:nvPr/>
          </p:nvSpPr>
          <p:spPr>
            <a:xfrm>
              <a:off x="1965661" y="2215400"/>
              <a:ext cx="11342" cy="23519"/>
            </a:xfrm>
            <a:custGeom>
              <a:rect b="b" l="l" r="r" t="t"/>
              <a:pathLst>
                <a:path extrusionOk="0" h="900" w="43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81"/>
            <p:cNvSpPr/>
            <p:nvPr/>
          </p:nvSpPr>
          <p:spPr>
            <a:xfrm>
              <a:off x="1983013" y="2215400"/>
              <a:ext cx="11315" cy="23519"/>
            </a:xfrm>
            <a:custGeom>
              <a:rect b="b" l="l" r="r" t="t"/>
              <a:pathLst>
                <a:path extrusionOk="0" h="900" w="433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81"/>
            <p:cNvSpPr/>
            <p:nvPr/>
          </p:nvSpPr>
          <p:spPr>
            <a:xfrm>
              <a:off x="2000601" y="2215400"/>
              <a:ext cx="11080" cy="23519"/>
            </a:xfrm>
            <a:custGeom>
              <a:rect b="b" l="l" r="r" t="t"/>
              <a:pathLst>
                <a:path extrusionOk="0" h="900" w="424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81"/>
            <p:cNvSpPr/>
            <p:nvPr/>
          </p:nvSpPr>
          <p:spPr>
            <a:xfrm>
              <a:off x="2017926" y="2215400"/>
              <a:ext cx="11342" cy="39120"/>
            </a:xfrm>
            <a:custGeom>
              <a:rect b="b" l="l" r="r" t="t"/>
              <a:pathLst>
                <a:path extrusionOk="0" h="1497" w="434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81"/>
            <p:cNvSpPr/>
            <p:nvPr/>
          </p:nvSpPr>
          <p:spPr>
            <a:xfrm>
              <a:off x="2035278" y="2215400"/>
              <a:ext cx="11315" cy="23519"/>
            </a:xfrm>
            <a:custGeom>
              <a:rect b="b" l="l" r="r" t="t"/>
              <a:pathLst>
                <a:path extrusionOk="0" h="900" w="433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81"/>
            <p:cNvSpPr/>
            <p:nvPr/>
          </p:nvSpPr>
          <p:spPr>
            <a:xfrm>
              <a:off x="2052604" y="2215400"/>
              <a:ext cx="11342" cy="23519"/>
            </a:xfrm>
            <a:custGeom>
              <a:rect b="b" l="l" r="r" t="t"/>
              <a:pathLst>
                <a:path extrusionOk="0" h="900" w="43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81"/>
            <p:cNvSpPr/>
            <p:nvPr/>
          </p:nvSpPr>
          <p:spPr>
            <a:xfrm>
              <a:off x="2070191" y="2215400"/>
              <a:ext cx="11080" cy="23519"/>
            </a:xfrm>
            <a:custGeom>
              <a:rect b="b" l="l" r="r" t="t"/>
              <a:pathLst>
                <a:path extrusionOk="0" h="900" w="42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81"/>
            <p:cNvSpPr/>
            <p:nvPr/>
          </p:nvSpPr>
          <p:spPr>
            <a:xfrm>
              <a:off x="2092822" y="2191776"/>
              <a:ext cx="26159" cy="79939"/>
            </a:xfrm>
            <a:custGeom>
              <a:rect b="b" l="l" r="r" t="t"/>
              <a:pathLst>
                <a:path extrusionOk="0" h="3059" w="1001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81"/>
            <p:cNvSpPr/>
            <p:nvPr/>
          </p:nvSpPr>
          <p:spPr>
            <a:xfrm>
              <a:off x="1752577" y="2044519"/>
              <a:ext cx="166359" cy="227196"/>
            </a:xfrm>
            <a:custGeom>
              <a:rect b="b" l="l" r="r" t="t"/>
              <a:pathLst>
                <a:path extrusionOk="0" h="8694" w="6366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81"/>
            <p:cNvSpPr/>
            <p:nvPr/>
          </p:nvSpPr>
          <p:spPr>
            <a:xfrm>
              <a:off x="1774189" y="2044467"/>
              <a:ext cx="144748" cy="204147"/>
            </a:xfrm>
            <a:custGeom>
              <a:rect b="b" l="l" r="r" t="t"/>
              <a:pathLst>
                <a:path extrusionOk="0" h="7812" w="5539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81"/>
            <p:cNvSpPr/>
            <p:nvPr/>
          </p:nvSpPr>
          <p:spPr>
            <a:xfrm>
              <a:off x="1780774" y="2090774"/>
              <a:ext cx="95880" cy="81978"/>
            </a:xfrm>
            <a:custGeom>
              <a:rect b="b" l="l" r="r" t="t"/>
              <a:pathLst>
                <a:path extrusionOk="0" h="3137" w="3669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81"/>
            <p:cNvSpPr/>
            <p:nvPr/>
          </p:nvSpPr>
          <p:spPr>
            <a:xfrm>
              <a:off x="1805443" y="2090565"/>
              <a:ext cx="71028" cy="61882"/>
            </a:xfrm>
            <a:custGeom>
              <a:rect b="b" l="l" r="r" t="t"/>
              <a:pathLst>
                <a:path extrusionOk="0" h="2368" w="2718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2" name="Google Shape;12792;p81"/>
          <p:cNvGrpSpPr/>
          <p:nvPr/>
        </p:nvGrpSpPr>
        <p:grpSpPr>
          <a:xfrm>
            <a:off x="1309553" y="2069580"/>
            <a:ext cx="366404" cy="158363"/>
            <a:chOff x="1309553" y="2069580"/>
            <a:chExt cx="366404" cy="158363"/>
          </a:xfrm>
        </p:grpSpPr>
        <p:sp>
          <p:nvSpPr>
            <p:cNvPr id="12793" name="Google Shape;12793;p81"/>
            <p:cNvSpPr/>
            <p:nvPr/>
          </p:nvSpPr>
          <p:spPr>
            <a:xfrm>
              <a:off x="1477402" y="2100051"/>
              <a:ext cx="198555" cy="92770"/>
            </a:xfrm>
            <a:custGeom>
              <a:rect b="b" l="l" r="r" t="t"/>
              <a:pathLst>
                <a:path extrusionOk="0" h="3550" w="7598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81"/>
            <p:cNvSpPr/>
            <p:nvPr/>
          </p:nvSpPr>
          <p:spPr>
            <a:xfrm>
              <a:off x="1477402" y="2150826"/>
              <a:ext cx="198555" cy="42230"/>
            </a:xfrm>
            <a:custGeom>
              <a:rect b="b" l="l" r="r" t="t"/>
              <a:pathLst>
                <a:path extrusionOk="0" h="1616" w="7598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81"/>
            <p:cNvSpPr/>
            <p:nvPr/>
          </p:nvSpPr>
          <p:spPr>
            <a:xfrm>
              <a:off x="1477402" y="2171680"/>
              <a:ext cx="198555" cy="21376"/>
            </a:xfrm>
            <a:custGeom>
              <a:rect b="b" l="l" r="r" t="t"/>
              <a:pathLst>
                <a:path extrusionOk="0" h="818" w="7598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81"/>
            <p:cNvSpPr/>
            <p:nvPr/>
          </p:nvSpPr>
          <p:spPr>
            <a:xfrm>
              <a:off x="1309553" y="2100077"/>
              <a:ext cx="105549" cy="92744"/>
            </a:xfrm>
            <a:custGeom>
              <a:rect b="b" l="l" r="r" t="t"/>
              <a:pathLst>
                <a:path extrusionOk="0" h="3549" w="4039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81"/>
            <p:cNvSpPr/>
            <p:nvPr/>
          </p:nvSpPr>
          <p:spPr>
            <a:xfrm>
              <a:off x="1328891" y="2100077"/>
              <a:ext cx="86211" cy="71629"/>
            </a:xfrm>
            <a:custGeom>
              <a:rect b="b" l="l" r="r" t="t"/>
              <a:pathLst>
                <a:path extrusionOk="0" h="2741" w="3299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81"/>
            <p:cNvSpPr/>
            <p:nvPr/>
          </p:nvSpPr>
          <p:spPr>
            <a:xfrm>
              <a:off x="1309553" y="2150826"/>
              <a:ext cx="105549" cy="42230"/>
            </a:xfrm>
            <a:custGeom>
              <a:rect b="b" l="l" r="r" t="t"/>
              <a:pathLst>
                <a:path extrusionOk="0" h="1616" w="4039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81"/>
            <p:cNvSpPr/>
            <p:nvPr/>
          </p:nvSpPr>
          <p:spPr>
            <a:xfrm>
              <a:off x="1309553" y="2150826"/>
              <a:ext cx="105549" cy="42230"/>
            </a:xfrm>
            <a:custGeom>
              <a:rect b="b" l="l" r="r" t="t"/>
              <a:pathLst>
                <a:path extrusionOk="0" h="1616" w="4039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81"/>
            <p:cNvSpPr/>
            <p:nvPr/>
          </p:nvSpPr>
          <p:spPr>
            <a:xfrm>
              <a:off x="1339814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81"/>
            <p:cNvSpPr/>
            <p:nvPr/>
          </p:nvSpPr>
          <p:spPr>
            <a:xfrm>
              <a:off x="1357532" y="2100077"/>
              <a:ext cx="11080" cy="22944"/>
            </a:xfrm>
            <a:custGeom>
              <a:rect b="b" l="l" r="r" t="t"/>
              <a:pathLst>
                <a:path extrusionOk="0" h="878" w="424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81"/>
            <p:cNvSpPr/>
            <p:nvPr/>
          </p:nvSpPr>
          <p:spPr>
            <a:xfrm>
              <a:off x="1374884" y="2100077"/>
              <a:ext cx="11080" cy="22944"/>
            </a:xfrm>
            <a:custGeom>
              <a:rect b="b" l="l" r="r" t="t"/>
              <a:pathLst>
                <a:path extrusionOk="0" h="878" w="424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81"/>
            <p:cNvSpPr/>
            <p:nvPr/>
          </p:nvSpPr>
          <p:spPr>
            <a:xfrm>
              <a:off x="1391844" y="2100077"/>
              <a:ext cx="11838" cy="39225"/>
            </a:xfrm>
            <a:custGeom>
              <a:rect b="b" l="l" r="r" t="t"/>
              <a:pathLst>
                <a:path extrusionOk="0" h="1501" w="453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81"/>
            <p:cNvSpPr/>
            <p:nvPr/>
          </p:nvSpPr>
          <p:spPr>
            <a:xfrm>
              <a:off x="1322619" y="2100077"/>
              <a:ext cx="11315" cy="38467"/>
            </a:xfrm>
            <a:custGeom>
              <a:rect b="b" l="l" r="r" t="t"/>
              <a:pathLst>
                <a:path extrusionOk="0" h="1472" w="433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81"/>
            <p:cNvSpPr/>
            <p:nvPr/>
          </p:nvSpPr>
          <p:spPr>
            <a:xfrm>
              <a:off x="1513334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81"/>
            <p:cNvSpPr/>
            <p:nvPr/>
          </p:nvSpPr>
          <p:spPr>
            <a:xfrm>
              <a:off x="1496008" y="2100077"/>
              <a:ext cx="11315" cy="22944"/>
            </a:xfrm>
            <a:custGeom>
              <a:rect b="b" l="l" r="r" t="t"/>
              <a:pathLst>
                <a:path extrusionOk="0" h="878" w="433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81"/>
            <p:cNvSpPr/>
            <p:nvPr/>
          </p:nvSpPr>
          <p:spPr>
            <a:xfrm>
              <a:off x="1530921" y="2100077"/>
              <a:ext cx="11342" cy="38467"/>
            </a:xfrm>
            <a:custGeom>
              <a:rect b="b" l="l" r="r" t="t"/>
              <a:pathLst>
                <a:path extrusionOk="0" h="1472" w="434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81"/>
            <p:cNvSpPr/>
            <p:nvPr/>
          </p:nvSpPr>
          <p:spPr>
            <a:xfrm>
              <a:off x="1548012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81"/>
            <p:cNvSpPr/>
            <p:nvPr/>
          </p:nvSpPr>
          <p:spPr>
            <a:xfrm>
              <a:off x="1565364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81"/>
            <p:cNvSpPr/>
            <p:nvPr/>
          </p:nvSpPr>
          <p:spPr>
            <a:xfrm>
              <a:off x="1582690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81"/>
            <p:cNvSpPr/>
            <p:nvPr/>
          </p:nvSpPr>
          <p:spPr>
            <a:xfrm>
              <a:off x="1600042" y="2100077"/>
              <a:ext cx="11838" cy="39225"/>
            </a:xfrm>
            <a:custGeom>
              <a:rect b="b" l="l" r="r" t="t"/>
              <a:pathLst>
                <a:path extrusionOk="0" h="1501" w="453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81"/>
            <p:cNvSpPr/>
            <p:nvPr/>
          </p:nvSpPr>
          <p:spPr>
            <a:xfrm>
              <a:off x="1617367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81"/>
            <p:cNvSpPr/>
            <p:nvPr/>
          </p:nvSpPr>
          <p:spPr>
            <a:xfrm>
              <a:off x="1634955" y="2100077"/>
              <a:ext cx="11342" cy="22944"/>
            </a:xfrm>
            <a:custGeom>
              <a:rect b="b" l="l" r="r" t="t"/>
              <a:pathLst>
                <a:path extrusionOk="0" h="878" w="434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81"/>
            <p:cNvSpPr/>
            <p:nvPr/>
          </p:nvSpPr>
          <p:spPr>
            <a:xfrm>
              <a:off x="1652045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81"/>
            <p:cNvSpPr/>
            <p:nvPr/>
          </p:nvSpPr>
          <p:spPr>
            <a:xfrm>
              <a:off x="1386435" y="2069580"/>
              <a:ext cx="45000" cy="158363"/>
            </a:xfrm>
            <a:custGeom>
              <a:rect b="b" l="l" r="r" t="t"/>
              <a:pathLst>
                <a:path extrusionOk="0" h="6060" w="1722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81"/>
            <p:cNvSpPr/>
            <p:nvPr/>
          </p:nvSpPr>
          <p:spPr>
            <a:xfrm>
              <a:off x="1405537" y="2084737"/>
              <a:ext cx="25897" cy="135967"/>
            </a:xfrm>
            <a:custGeom>
              <a:rect b="b" l="l" r="r" t="t"/>
              <a:pathLst>
                <a:path extrusionOk="0" h="5203" w="991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81"/>
            <p:cNvSpPr/>
            <p:nvPr/>
          </p:nvSpPr>
          <p:spPr>
            <a:xfrm>
              <a:off x="1462062" y="2069737"/>
              <a:ext cx="45026" cy="158128"/>
            </a:xfrm>
            <a:custGeom>
              <a:rect b="b" l="l" r="r" t="t"/>
              <a:pathLst>
                <a:path extrusionOk="0" h="6051" w="1723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81"/>
            <p:cNvSpPr/>
            <p:nvPr/>
          </p:nvSpPr>
          <p:spPr>
            <a:xfrm>
              <a:off x="1462062" y="2084999"/>
              <a:ext cx="25923" cy="135967"/>
            </a:xfrm>
            <a:custGeom>
              <a:rect b="b" l="l" r="r" t="t"/>
              <a:pathLst>
                <a:path extrusionOk="0" h="5203" w="992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9" name="Google Shape;12819;p81"/>
          <p:cNvGrpSpPr/>
          <p:nvPr/>
        </p:nvGrpSpPr>
        <p:grpSpPr>
          <a:xfrm>
            <a:off x="866528" y="2088762"/>
            <a:ext cx="366639" cy="119635"/>
            <a:chOff x="866528" y="2088762"/>
            <a:chExt cx="366639" cy="119635"/>
          </a:xfrm>
        </p:grpSpPr>
        <p:sp>
          <p:nvSpPr>
            <p:cNvPr id="12820" name="Google Shape;12820;p81"/>
            <p:cNvSpPr/>
            <p:nvPr/>
          </p:nvSpPr>
          <p:spPr>
            <a:xfrm>
              <a:off x="866528" y="2088762"/>
              <a:ext cx="366639" cy="119635"/>
            </a:xfrm>
            <a:custGeom>
              <a:rect b="b" l="l" r="r" t="t"/>
              <a:pathLst>
                <a:path extrusionOk="0" h="4578" w="1403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81"/>
            <p:cNvSpPr/>
            <p:nvPr/>
          </p:nvSpPr>
          <p:spPr>
            <a:xfrm>
              <a:off x="866528" y="2139511"/>
              <a:ext cx="366639" cy="68885"/>
            </a:xfrm>
            <a:custGeom>
              <a:rect b="b" l="l" r="r" t="t"/>
              <a:pathLst>
                <a:path extrusionOk="0" h="2636" w="1403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81"/>
            <p:cNvSpPr/>
            <p:nvPr/>
          </p:nvSpPr>
          <p:spPr>
            <a:xfrm>
              <a:off x="866528" y="2164389"/>
              <a:ext cx="366639" cy="44007"/>
            </a:xfrm>
            <a:custGeom>
              <a:rect b="b" l="l" r="r" t="t"/>
              <a:pathLst>
                <a:path extrusionOk="0" h="1684" w="1403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81"/>
            <p:cNvSpPr/>
            <p:nvPr/>
          </p:nvSpPr>
          <p:spPr>
            <a:xfrm>
              <a:off x="897940" y="2088762"/>
              <a:ext cx="11943" cy="36455"/>
            </a:xfrm>
            <a:custGeom>
              <a:rect b="b" l="l" r="r" t="t"/>
              <a:pathLst>
                <a:path extrusionOk="0" h="1395" w="457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81"/>
            <p:cNvSpPr/>
            <p:nvPr/>
          </p:nvSpPr>
          <p:spPr>
            <a:xfrm>
              <a:off x="927443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81"/>
            <p:cNvSpPr/>
            <p:nvPr/>
          </p:nvSpPr>
          <p:spPr>
            <a:xfrm>
              <a:off x="956346" y="2088762"/>
              <a:ext cx="11838" cy="36455"/>
            </a:xfrm>
            <a:custGeom>
              <a:rect b="b" l="l" r="r" t="t"/>
              <a:pathLst>
                <a:path extrusionOk="0" h="1395" w="453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81"/>
            <p:cNvSpPr/>
            <p:nvPr/>
          </p:nvSpPr>
          <p:spPr>
            <a:xfrm>
              <a:off x="985876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81"/>
            <p:cNvSpPr/>
            <p:nvPr/>
          </p:nvSpPr>
          <p:spPr>
            <a:xfrm>
              <a:off x="1014647" y="2088762"/>
              <a:ext cx="11969" cy="36455"/>
            </a:xfrm>
            <a:custGeom>
              <a:rect b="b" l="l" r="r" t="t"/>
              <a:pathLst>
                <a:path extrusionOk="0" h="1395" w="458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81"/>
            <p:cNvSpPr/>
            <p:nvPr/>
          </p:nvSpPr>
          <p:spPr>
            <a:xfrm>
              <a:off x="1044439" y="2088762"/>
              <a:ext cx="11315" cy="26159"/>
            </a:xfrm>
            <a:custGeom>
              <a:rect b="b" l="l" r="r" t="t"/>
              <a:pathLst>
                <a:path extrusionOk="0" h="1001" w="433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81"/>
            <p:cNvSpPr/>
            <p:nvPr/>
          </p:nvSpPr>
          <p:spPr>
            <a:xfrm>
              <a:off x="1073080" y="2088762"/>
              <a:ext cx="11838" cy="36455"/>
            </a:xfrm>
            <a:custGeom>
              <a:rect b="b" l="l" r="r" t="t"/>
              <a:pathLst>
                <a:path extrusionOk="0" h="1395" w="453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81"/>
            <p:cNvSpPr/>
            <p:nvPr/>
          </p:nvSpPr>
          <p:spPr>
            <a:xfrm>
              <a:off x="1102479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81"/>
            <p:cNvSpPr/>
            <p:nvPr/>
          </p:nvSpPr>
          <p:spPr>
            <a:xfrm>
              <a:off x="1131381" y="2088762"/>
              <a:ext cx="11838" cy="36455"/>
            </a:xfrm>
            <a:custGeom>
              <a:rect b="b" l="l" r="r" t="t"/>
              <a:pathLst>
                <a:path extrusionOk="0" h="1395" w="453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81"/>
            <p:cNvSpPr/>
            <p:nvPr/>
          </p:nvSpPr>
          <p:spPr>
            <a:xfrm>
              <a:off x="1160911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81"/>
            <p:cNvSpPr/>
            <p:nvPr/>
          </p:nvSpPr>
          <p:spPr>
            <a:xfrm>
              <a:off x="1189814" y="2088762"/>
              <a:ext cx="11812" cy="36455"/>
            </a:xfrm>
            <a:custGeom>
              <a:rect b="b" l="l" r="r" t="t"/>
              <a:pathLst>
                <a:path extrusionOk="0" h="1395" w="452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81"/>
          <p:cNvGrpSpPr/>
          <p:nvPr/>
        </p:nvGrpSpPr>
        <p:grpSpPr>
          <a:xfrm>
            <a:off x="2329269" y="1965312"/>
            <a:ext cx="98807" cy="366273"/>
            <a:chOff x="2329269" y="1965312"/>
            <a:chExt cx="98807" cy="366273"/>
          </a:xfrm>
        </p:grpSpPr>
        <p:sp>
          <p:nvSpPr>
            <p:cNvPr id="12835" name="Google Shape;12835;p81"/>
            <p:cNvSpPr/>
            <p:nvPr/>
          </p:nvSpPr>
          <p:spPr>
            <a:xfrm>
              <a:off x="2329269" y="1965312"/>
              <a:ext cx="98807" cy="312179"/>
            </a:xfrm>
            <a:custGeom>
              <a:rect b="b" l="l" r="r" t="t"/>
              <a:pathLst>
                <a:path extrusionOk="0" h="11946" w="3781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81"/>
            <p:cNvSpPr/>
            <p:nvPr/>
          </p:nvSpPr>
          <p:spPr>
            <a:xfrm>
              <a:off x="2353415" y="1970904"/>
              <a:ext cx="74661" cy="289757"/>
            </a:xfrm>
            <a:custGeom>
              <a:rect b="b" l="l" r="r" t="t"/>
              <a:pathLst>
                <a:path extrusionOk="0" h="11088" w="2857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81"/>
            <p:cNvSpPr/>
            <p:nvPr/>
          </p:nvSpPr>
          <p:spPr>
            <a:xfrm>
              <a:off x="2337266" y="2001558"/>
              <a:ext cx="81246" cy="330027"/>
            </a:xfrm>
            <a:custGeom>
              <a:rect b="b" l="l" r="r" t="t"/>
              <a:pathLst>
                <a:path extrusionOk="0" h="12629" w="3109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8" name="Google Shape;12838;p81"/>
          <p:cNvGrpSpPr/>
          <p:nvPr/>
        </p:nvGrpSpPr>
        <p:grpSpPr>
          <a:xfrm>
            <a:off x="3208053" y="1964972"/>
            <a:ext cx="112344" cy="366926"/>
            <a:chOff x="3208053" y="1964972"/>
            <a:chExt cx="112344" cy="366926"/>
          </a:xfrm>
        </p:grpSpPr>
        <p:sp>
          <p:nvSpPr>
            <p:cNvPr id="12839" name="Google Shape;12839;p81"/>
            <p:cNvSpPr/>
            <p:nvPr/>
          </p:nvSpPr>
          <p:spPr>
            <a:xfrm>
              <a:off x="3226398" y="2093283"/>
              <a:ext cx="63607" cy="238616"/>
            </a:xfrm>
            <a:custGeom>
              <a:rect b="b" l="l" r="r" t="t"/>
              <a:pathLst>
                <a:path extrusionOk="0" h="9131" w="2434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81"/>
            <p:cNvSpPr/>
            <p:nvPr/>
          </p:nvSpPr>
          <p:spPr>
            <a:xfrm>
              <a:off x="3226398" y="2093544"/>
              <a:ext cx="45497" cy="238355"/>
            </a:xfrm>
            <a:custGeom>
              <a:rect b="b" l="l" r="r" t="t"/>
              <a:pathLst>
                <a:path extrusionOk="0" h="9121" w="1741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81"/>
            <p:cNvSpPr/>
            <p:nvPr/>
          </p:nvSpPr>
          <p:spPr>
            <a:xfrm>
              <a:off x="3208053" y="1964972"/>
              <a:ext cx="112344" cy="147936"/>
            </a:xfrm>
            <a:custGeom>
              <a:rect b="b" l="l" r="r" t="t"/>
              <a:pathLst>
                <a:path extrusionOk="0" h="5661" w="4299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81"/>
            <p:cNvSpPr/>
            <p:nvPr/>
          </p:nvSpPr>
          <p:spPr>
            <a:xfrm>
              <a:off x="3229900" y="1964972"/>
              <a:ext cx="90497" cy="130088"/>
            </a:xfrm>
            <a:custGeom>
              <a:rect b="b" l="l" r="r" t="t"/>
              <a:pathLst>
                <a:path extrusionOk="0" h="4978" w="3463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81"/>
            <p:cNvSpPr/>
            <p:nvPr/>
          </p:nvSpPr>
          <p:spPr>
            <a:xfrm>
              <a:off x="3227887" y="2142542"/>
              <a:ext cx="60340" cy="31176"/>
            </a:xfrm>
            <a:custGeom>
              <a:rect b="b" l="l" r="r" t="t"/>
              <a:pathLst>
                <a:path extrusionOk="0" h="1193" w="2309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81"/>
            <p:cNvSpPr/>
            <p:nvPr/>
          </p:nvSpPr>
          <p:spPr>
            <a:xfrm>
              <a:off x="3227887" y="2142542"/>
              <a:ext cx="29948" cy="31176"/>
            </a:xfrm>
            <a:custGeom>
              <a:rect b="b" l="l" r="r" t="t"/>
              <a:pathLst>
                <a:path extrusionOk="0" h="1193" w="1146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5" name="Google Shape;12845;p81"/>
          <p:cNvGrpSpPr/>
          <p:nvPr/>
        </p:nvGrpSpPr>
        <p:grpSpPr>
          <a:xfrm>
            <a:off x="3225379" y="3807339"/>
            <a:ext cx="72413" cy="366404"/>
            <a:chOff x="3225379" y="3807339"/>
            <a:chExt cx="72413" cy="366404"/>
          </a:xfrm>
        </p:grpSpPr>
        <p:sp>
          <p:nvSpPr>
            <p:cNvPr id="12846" name="Google Shape;12846;p81"/>
            <p:cNvSpPr/>
            <p:nvPr/>
          </p:nvSpPr>
          <p:spPr>
            <a:xfrm>
              <a:off x="3225379" y="3807339"/>
              <a:ext cx="72413" cy="366404"/>
            </a:xfrm>
            <a:custGeom>
              <a:rect b="b" l="l" r="r" t="t"/>
              <a:pathLst>
                <a:path extrusionOk="0" h="14021" w="2771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81"/>
            <p:cNvSpPr/>
            <p:nvPr/>
          </p:nvSpPr>
          <p:spPr>
            <a:xfrm>
              <a:off x="3225640" y="4104623"/>
              <a:ext cx="72152" cy="33188"/>
            </a:xfrm>
            <a:custGeom>
              <a:rect b="b" l="l" r="r" t="t"/>
              <a:pathLst>
                <a:path extrusionOk="0" h="1270" w="2761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81"/>
            <p:cNvSpPr/>
            <p:nvPr/>
          </p:nvSpPr>
          <p:spPr>
            <a:xfrm>
              <a:off x="3245997" y="3807339"/>
              <a:ext cx="31437" cy="32509"/>
            </a:xfrm>
            <a:custGeom>
              <a:rect b="b" l="l" r="r" t="t"/>
              <a:pathLst>
                <a:path extrusionOk="0" h="1244" w="1203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81"/>
            <p:cNvSpPr/>
            <p:nvPr/>
          </p:nvSpPr>
          <p:spPr>
            <a:xfrm>
              <a:off x="3225379" y="4137785"/>
              <a:ext cx="72413" cy="35958"/>
            </a:xfrm>
            <a:custGeom>
              <a:rect b="b" l="l" r="r" t="t"/>
              <a:pathLst>
                <a:path extrusionOk="0" h="1376" w="2771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81"/>
            <p:cNvSpPr/>
            <p:nvPr/>
          </p:nvSpPr>
          <p:spPr>
            <a:xfrm>
              <a:off x="3255039" y="4104623"/>
              <a:ext cx="42753" cy="33188"/>
            </a:xfrm>
            <a:custGeom>
              <a:rect b="b" l="l" r="r" t="t"/>
              <a:pathLst>
                <a:path extrusionOk="0" h="1270" w="1636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81"/>
            <p:cNvSpPr/>
            <p:nvPr/>
          </p:nvSpPr>
          <p:spPr>
            <a:xfrm>
              <a:off x="3255039" y="4137785"/>
              <a:ext cx="42753" cy="32953"/>
            </a:xfrm>
            <a:custGeom>
              <a:rect b="b" l="l" r="r" t="t"/>
              <a:pathLst>
                <a:path extrusionOk="0" h="1261" w="1636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81"/>
            <p:cNvSpPr/>
            <p:nvPr/>
          </p:nvSpPr>
          <p:spPr>
            <a:xfrm>
              <a:off x="3225379" y="3872932"/>
              <a:ext cx="72413" cy="231717"/>
            </a:xfrm>
            <a:custGeom>
              <a:rect b="b" l="l" r="r" t="t"/>
              <a:pathLst>
                <a:path extrusionOk="0" h="8867" w="2771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81"/>
            <p:cNvSpPr/>
            <p:nvPr/>
          </p:nvSpPr>
          <p:spPr>
            <a:xfrm>
              <a:off x="3255039" y="3872932"/>
              <a:ext cx="42753" cy="231717"/>
            </a:xfrm>
            <a:custGeom>
              <a:rect b="b" l="l" r="r" t="t"/>
              <a:pathLst>
                <a:path extrusionOk="0" h="8867" w="1636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4" name="Google Shape;12854;p81"/>
          <p:cNvGrpSpPr/>
          <p:nvPr/>
        </p:nvGrpSpPr>
        <p:grpSpPr>
          <a:xfrm>
            <a:off x="3523916" y="2011096"/>
            <a:ext cx="366665" cy="275201"/>
            <a:chOff x="3523916" y="2011096"/>
            <a:chExt cx="366665" cy="275201"/>
          </a:xfrm>
        </p:grpSpPr>
        <p:sp>
          <p:nvSpPr>
            <p:cNvPr id="12855" name="Google Shape;12855;p81"/>
            <p:cNvSpPr/>
            <p:nvPr/>
          </p:nvSpPr>
          <p:spPr>
            <a:xfrm>
              <a:off x="3524178" y="2038744"/>
              <a:ext cx="366404" cy="247553"/>
            </a:xfrm>
            <a:custGeom>
              <a:rect b="b" l="l" r="r" t="t"/>
              <a:pathLst>
                <a:path extrusionOk="0" h="9473" w="14021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81"/>
            <p:cNvSpPr/>
            <p:nvPr/>
          </p:nvSpPr>
          <p:spPr>
            <a:xfrm>
              <a:off x="3624945" y="2161123"/>
              <a:ext cx="244783" cy="74425"/>
            </a:xfrm>
            <a:custGeom>
              <a:rect b="b" l="l" r="r" t="t"/>
              <a:pathLst>
                <a:path extrusionOk="0" h="2848" w="936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81"/>
            <p:cNvSpPr/>
            <p:nvPr/>
          </p:nvSpPr>
          <p:spPr>
            <a:xfrm>
              <a:off x="3624945" y="2161123"/>
              <a:ext cx="244783" cy="47796"/>
            </a:xfrm>
            <a:custGeom>
              <a:rect b="b" l="l" r="r" t="t"/>
              <a:pathLst>
                <a:path extrusionOk="0" h="1829" w="9367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81"/>
            <p:cNvSpPr/>
            <p:nvPr/>
          </p:nvSpPr>
          <p:spPr>
            <a:xfrm>
              <a:off x="3652697" y="2161123"/>
              <a:ext cx="11969" cy="24146"/>
            </a:xfrm>
            <a:custGeom>
              <a:rect b="b" l="l" r="r" t="t"/>
              <a:pathLst>
                <a:path extrusionOk="0" h="924" w="458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81"/>
            <p:cNvSpPr/>
            <p:nvPr/>
          </p:nvSpPr>
          <p:spPr>
            <a:xfrm>
              <a:off x="3670546" y="2161123"/>
              <a:ext cx="11838" cy="24146"/>
            </a:xfrm>
            <a:custGeom>
              <a:rect b="b" l="l" r="r" t="t"/>
              <a:pathLst>
                <a:path extrusionOk="0" h="924" w="453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81"/>
            <p:cNvSpPr/>
            <p:nvPr/>
          </p:nvSpPr>
          <p:spPr>
            <a:xfrm>
              <a:off x="3688264" y="2161123"/>
              <a:ext cx="11838" cy="24146"/>
            </a:xfrm>
            <a:custGeom>
              <a:rect b="b" l="l" r="r" t="t"/>
              <a:pathLst>
                <a:path extrusionOk="0" h="924" w="453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81"/>
            <p:cNvSpPr/>
            <p:nvPr/>
          </p:nvSpPr>
          <p:spPr>
            <a:xfrm>
              <a:off x="3705981" y="2161123"/>
              <a:ext cx="11838" cy="40244"/>
            </a:xfrm>
            <a:custGeom>
              <a:rect b="b" l="l" r="r" t="t"/>
              <a:pathLst>
                <a:path extrusionOk="0" h="1540" w="453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81"/>
            <p:cNvSpPr/>
            <p:nvPr/>
          </p:nvSpPr>
          <p:spPr>
            <a:xfrm>
              <a:off x="3634875" y="2161123"/>
              <a:ext cx="11943" cy="40244"/>
            </a:xfrm>
            <a:custGeom>
              <a:rect b="b" l="l" r="r" t="t"/>
              <a:pathLst>
                <a:path extrusionOk="0" h="1540" w="457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81"/>
            <p:cNvSpPr/>
            <p:nvPr/>
          </p:nvSpPr>
          <p:spPr>
            <a:xfrm>
              <a:off x="3723934" y="2161123"/>
              <a:ext cx="11342" cy="23415"/>
            </a:xfrm>
            <a:custGeom>
              <a:rect b="b" l="l" r="r" t="t"/>
              <a:pathLst>
                <a:path extrusionOk="0" h="896" w="434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81"/>
            <p:cNvSpPr/>
            <p:nvPr/>
          </p:nvSpPr>
          <p:spPr>
            <a:xfrm>
              <a:off x="3741783" y="2161123"/>
              <a:ext cx="11342" cy="23415"/>
            </a:xfrm>
            <a:custGeom>
              <a:rect b="b" l="l" r="r" t="t"/>
              <a:pathLst>
                <a:path extrusionOk="0" h="896" w="434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81"/>
            <p:cNvSpPr/>
            <p:nvPr/>
          </p:nvSpPr>
          <p:spPr>
            <a:xfrm>
              <a:off x="3759631" y="2161123"/>
              <a:ext cx="11080" cy="23415"/>
            </a:xfrm>
            <a:custGeom>
              <a:rect b="b" l="l" r="r" t="t"/>
              <a:pathLst>
                <a:path extrusionOk="0" h="896" w="424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81"/>
            <p:cNvSpPr/>
            <p:nvPr/>
          </p:nvSpPr>
          <p:spPr>
            <a:xfrm>
              <a:off x="3777219" y="2161123"/>
              <a:ext cx="11342" cy="39303"/>
            </a:xfrm>
            <a:custGeom>
              <a:rect b="b" l="l" r="r" t="t"/>
              <a:pathLst>
                <a:path extrusionOk="0" h="1504" w="434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81"/>
            <p:cNvSpPr/>
            <p:nvPr/>
          </p:nvSpPr>
          <p:spPr>
            <a:xfrm>
              <a:off x="3795067" y="2161123"/>
              <a:ext cx="11315" cy="23415"/>
            </a:xfrm>
            <a:custGeom>
              <a:rect b="b" l="l" r="r" t="t"/>
              <a:pathLst>
                <a:path extrusionOk="0" h="896" w="433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81"/>
            <p:cNvSpPr/>
            <p:nvPr/>
          </p:nvSpPr>
          <p:spPr>
            <a:xfrm>
              <a:off x="3812654" y="2161123"/>
              <a:ext cx="11342" cy="23415"/>
            </a:xfrm>
            <a:custGeom>
              <a:rect b="b" l="l" r="r" t="t"/>
              <a:pathLst>
                <a:path extrusionOk="0" h="896" w="434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81"/>
            <p:cNvSpPr/>
            <p:nvPr/>
          </p:nvSpPr>
          <p:spPr>
            <a:xfrm>
              <a:off x="3830503" y="2161123"/>
              <a:ext cx="11315" cy="23415"/>
            </a:xfrm>
            <a:custGeom>
              <a:rect b="b" l="l" r="r" t="t"/>
              <a:pathLst>
                <a:path extrusionOk="0" h="896" w="433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81"/>
            <p:cNvSpPr/>
            <p:nvPr/>
          </p:nvSpPr>
          <p:spPr>
            <a:xfrm>
              <a:off x="3848325" y="2161123"/>
              <a:ext cx="11080" cy="39303"/>
            </a:xfrm>
            <a:custGeom>
              <a:rect b="b" l="l" r="r" t="t"/>
              <a:pathLst>
                <a:path extrusionOk="0" h="1504" w="424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81"/>
            <p:cNvSpPr/>
            <p:nvPr/>
          </p:nvSpPr>
          <p:spPr>
            <a:xfrm>
              <a:off x="3626173" y="2063857"/>
              <a:ext cx="212483" cy="74190"/>
            </a:xfrm>
            <a:custGeom>
              <a:rect b="b" l="l" r="r" t="t"/>
              <a:pathLst>
                <a:path extrusionOk="0" h="2839" w="8131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81"/>
            <p:cNvSpPr/>
            <p:nvPr/>
          </p:nvSpPr>
          <p:spPr>
            <a:xfrm>
              <a:off x="3523916" y="2011096"/>
              <a:ext cx="79181" cy="243790"/>
            </a:xfrm>
            <a:custGeom>
              <a:rect b="b" l="l" r="r" t="t"/>
              <a:pathLst>
                <a:path extrusionOk="0" h="9329" w="303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81"/>
            <p:cNvSpPr/>
            <p:nvPr/>
          </p:nvSpPr>
          <p:spPr>
            <a:xfrm>
              <a:off x="3523916" y="2011096"/>
              <a:ext cx="27910" cy="243529"/>
            </a:xfrm>
            <a:custGeom>
              <a:rect b="b" l="l" r="r" t="t"/>
              <a:pathLst>
                <a:path extrusionOk="0" h="9319" w="1068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81"/>
            <p:cNvSpPr/>
            <p:nvPr/>
          </p:nvSpPr>
          <p:spPr>
            <a:xfrm>
              <a:off x="3523916" y="2056331"/>
              <a:ext cx="26" cy="1542"/>
            </a:xfrm>
            <a:custGeom>
              <a:rect b="b" l="l" r="r" t="t"/>
              <a:pathLst>
                <a:path extrusionOk="0" h="59" w="1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5" name="Google Shape;12875;p81"/>
          <p:cNvGrpSpPr/>
          <p:nvPr/>
        </p:nvGrpSpPr>
        <p:grpSpPr>
          <a:xfrm>
            <a:off x="1742777" y="1499997"/>
            <a:ext cx="393791" cy="366744"/>
            <a:chOff x="1742777" y="1499997"/>
            <a:chExt cx="393791" cy="366744"/>
          </a:xfrm>
        </p:grpSpPr>
        <p:sp>
          <p:nvSpPr>
            <p:cNvPr id="12876" name="Google Shape;12876;p81"/>
            <p:cNvSpPr/>
            <p:nvPr/>
          </p:nvSpPr>
          <p:spPr>
            <a:xfrm>
              <a:off x="1760861" y="1591957"/>
              <a:ext cx="152823" cy="270654"/>
            </a:xfrm>
            <a:custGeom>
              <a:rect b="b" l="l" r="r" t="t"/>
              <a:pathLst>
                <a:path extrusionOk="0" h="10357" w="5848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81"/>
            <p:cNvSpPr/>
            <p:nvPr/>
          </p:nvSpPr>
          <p:spPr>
            <a:xfrm>
              <a:off x="1760861" y="1592218"/>
              <a:ext cx="152562" cy="115349"/>
            </a:xfrm>
            <a:custGeom>
              <a:rect b="b" l="l" r="r" t="t"/>
              <a:pathLst>
                <a:path extrusionOk="0" h="4414" w="5838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81"/>
            <p:cNvSpPr/>
            <p:nvPr/>
          </p:nvSpPr>
          <p:spPr>
            <a:xfrm>
              <a:off x="1851070" y="1499997"/>
              <a:ext cx="155070" cy="183947"/>
            </a:xfrm>
            <a:custGeom>
              <a:rect b="b" l="l" r="r" t="t"/>
              <a:pathLst>
                <a:path extrusionOk="0" h="7039" w="5934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81"/>
            <p:cNvSpPr/>
            <p:nvPr/>
          </p:nvSpPr>
          <p:spPr>
            <a:xfrm>
              <a:off x="1742777" y="1500049"/>
              <a:ext cx="211098" cy="183894"/>
            </a:xfrm>
            <a:custGeom>
              <a:rect b="b" l="l" r="r" t="t"/>
              <a:pathLst>
                <a:path extrusionOk="0" h="7037" w="8078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81"/>
            <p:cNvSpPr/>
            <p:nvPr/>
          </p:nvSpPr>
          <p:spPr>
            <a:xfrm>
              <a:off x="1760861" y="1755546"/>
              <a:ext cx="25662" cy="11080"/>
            </a:xfrm>
            <a:custGeom>
              <a:rect b="b" l="l" r="r" t="t"/>
              <a:pathLst>
                <a:path extrusionOk="0" h="424" w="982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81"/>
            <p:cNvSpPr/>
            <p:nvPr/>
          </p:nvSpPr>
          <p:spPr>
            <a:xfrm>
              <a:off x="1791018" y="1755546"/>
              <a:ext cx="90732" cy="11080"/>
            </a:xfrm>
            <a:custGeom>
              <a:rect b="b" l="l" r="r" t="t"/>
              <a:pathLst>
                <a:path extrusionOk="0" h="424" w="3472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81"/>
            <p:cNvSpPr/>
            <p:nvPr/>
          </p:nvSpPr>
          <p:spPr>
            <a:xfrm>
              <a:off x="1884233" y="1755546"/>
              <a:ext cx="29190" cy="11080"/>
            </a:xfrm>
            <a:custGeom>
              <a:rect b="b" l="l" r="r" t="t"/>
              <a:pathLst>
                <a:path extrusionOk="0" h="424" w="1117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81"/>
            <p:cNvSpPr/>
            <p:nvPr/>
          </p:nvSpPr>
          <p:spPr>
            <a:xfrm>
              <a:off x="1851828" y="1733177"/>
              <a:ext cx="177440" cy="71211"/>
            </a:xfrm>
            <a:custGeom>
              <a:rect b="b" l="l" r="r" t="t"/>
              <a:pathLst>
                <a:path extrusionOk="0" h="2725" w="679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81"/>
            <p:cNvSpPr/>
            <p:nvPr/>
          </p:nvSpPr>
          <p:spPr>
            <a:xfrm>
              <a:off x="1851828" y="1737698"/>
              <a:ext cx="155332" cy="50619"/>
            </a:xfrm>
            <a:custGeom>
              <a:rect b="b" l="l" r="r" t="t"/>
              <a:pathLst>
                <a:path extrusionOk="0" h="1937" w="5944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81"/>
            <p:cNvSpPr/>
            <p:nvPr/>
          </p:nvSpPr>
          <p:spPr>
            <a:xfrm>
              <a:off x="1851828" y="1716975"/>
              <a:ext cx="177440" cy="71263"/>
            </a:xfrm>
            <a:custGeom>
              <a:rect b="b" l="l" r="r" t="t"/>
              <a:pathLst>
                <a:path extrusionOk="0" h="2727" w="679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81"/>
            <p:cNvSpPr/>
            <p:nvPr/>
          </p:nvSpPr>
          <p:spPr>
            <a:xfrm>
              <a:off x="1858361" y="1716975"/>
              <a:ext cx="170907" cy="57701"/>
            </a:xfrm>
            <a:custGeom>
              <a:rect b="b" l="l" r="r" t="t"/>
              <a:pathLst>
                <a:path extrusionOk="0" h="2208" w="654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81"/>
            <p:cNvSpPr/>
            <p:nvPr/>
          </p:nvSpPr>
          <p:spPr>
            <a:xfrm>
              <a:off x="1959965" y="1655041"/>
              <a:ext cx="169051" cy="122875"/>
            </a:xfrm>
            <a:custGeom>
              <a:rect b="b" l="l" r="r" t="t"/>
              <a:pathLst>
                <a:path extrusionOk="0" h="4702" w="6469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81"/>
            <p:cNvSpPr/>
            <p:nvPr/>
          </p:nvSpPr>
          <p:spPr>
            <a:xfrm>
              <a:off x="1965400" y="1743630"/>
              <a:ext cx="171168" cy="123110"/>
            </a:xfrm>
            <a:custGeom>
              <a:rect b="b" l="l" r="r" t="t"/>
              <a:pathLst>
                <a:path extrusionOk="0" h="4711" w="655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81"/>
            <p:cNvSpPr/>
            <p:nvPr/>
          </p:nvSpPr>
          <p:spPr>
            <a:xfrm>
              <a:off x="1981001" y="1755285"/>
              <a:ext cx="11838" cy="11838"/>
            </a:xfrm>
            <a:custGeom>
              <a:rect b="b" l="l" r="r" t="t"/>
              <a:pathLst>
                <a:path extrusionOk="0" h="453" w="453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0" name="Google Shape;12890;p81"/>
          <p:cNvGrpSpPr/>
          <p:nvPr/>
        </p:nvGrpSpPr>
        <p:grpSpPr>
          <a:xfrm>
            <a:off x="4014449" y="1499997"/>
            <a:ext cx="319914" cy="366639"/>
            <a:chOff x="4014449" y="1499997"/>
            <a:chExt cx="319914" cy="366639"/>
          </a:xfrm>
        </p:grpSpPr>
        <p:sp>
          <p:nvSpPr>
            <p:cNvPr id="12891" name="Google Shape;12891;p81"/>
            <p:cNvSpPr/>
            <p:nvPr/>
          </p:nvSpPr>
          <p:spPr>
            <a:xfrm>
              <a:off x="4014449" y="1499997"/>
              <a:ext cx="319914" cy="366639"/>
            </a:xfrm>
            <a:custGeom>
              <a:rect b="b" l="l" r="r" t="t"/>
              <a:pathLst>
                <a:path extrusionOk="0" h="14030" w="12242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81"/>
            <p:cNvSpPr/>
            <p:nvPr/>
          </p:nvSpPr>
          <p:spPr>
            <a:xfrm>
              <a:off x="4014449" y="1591199"/>
              <a:ext cx="319914" cy="275437"/>
            </a:xfrm>
            <a:custGeom>
              <a:rect b="b" l="l" r="r" t="t"/>
              <a:pathLst>
                <a:path extrusionOk="0" h="10540" w="12242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81"/>
            <p:cNvSpPr/>
            <p:nvPr/>
          </p:nvSpPr>
          <p:spPr>
            <a:xfrm>
              <a:off x="4014685" y="1591199"/>
              <a:ext cx="159853" cy="248808"/>
            </a:xfrm>
            <a:custGeom>
              <a:rect b="b" l="l" r="r" t="t"/>
              <a:pathLst>
                <a:path extrusionOk="0" h="9521" w="6117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81"/>
            <p:cNvSpPr/>
            <p:nvPr/>
          </p:nvSpPr>
          <p:spPr>
            <a:xfrm>
              <a:off x="4174511" y="1591460"/>
              <a:ext cx="159853" cy="275175"/>
            </a:xfrm>
            <a:custGeom>
              <a:rect b="b" l="l" r="r" t="t"/>
              <a:pathLst>
                <a:path extrusionOk="0" h="10530" w="6117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81"/>
            <p:cNvSpPr/>
            <p:nvPr/>
          </p:nvSpPr>
          <p:spPr>
            <a:xfrm>
              <a:off x="4174511" y="1591199"/>
              <a:ext cx="159853" cy="248808"/>
            </a:xfrm>
            <a:custGeom>
              <a:rect b="b" l="l" r="r" t="t"/>
              <a:pathLst>
                <a:path extrusionOk="0" h="9521" w="6117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6" name="Google Shape;12896;p81"/>
          <p:cNvGrpSpPr/>
          <p:nvPr/>
        </p:nvGrpSpPr>
        <p:grpSpPr>
          <a:xfrm>
            <a:off x="866267" y="1591460"/>
            <a:ext cx="367397" cy="183711"/>
            <a:chOff x="866267" y="1591460"/>
            <a:chExt cx="367397" cy="183711"/>
          </a:xfrm>
        </p:grpSpPr>
        <p:sp>
          <p:nvSpPr>
            <p:cNvPr id="12897" name="Google Shape;12897;p81"/>
            <p:cNvSpPr/>
            <p:nvPr/>
          </p:nvSpPr>
          <p:spPr>
            <a:xfrm>
              <a:off x="866267" y="1591460"/>
              <a:ext cx="367397" cy="183502"/>
            </a:xfrm>
            <a:custGeom>
              <a:rect b="b" l="l" r="r" t="t"/>
              <a:pathLst>
                <a:path extrusionOk="0" h="7022" w="14059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81"/>
            <p:cNvSpPr/>
            <p:nvPr/>
          </p:nvSpPr>
          <p:spPr>
            <a:xfrm>
              <a:off x="866267" y="1591460"/>
              <a:ext cx="199286" cy="183711"/>
            </a:xfrm>
            <a:custGeom>
              <a:rect b="b" l="l" r="r" t="t"/>
              <a:pathLst>
                <a:path extrusionOk="0" h="7030" w="7626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81"/>
            <p:cNvSpPr/>
            <p:nvPr/>
          </p:nvSpPr>
          <p:spPr>
            <a:xfrm>
              <a:off x="1071564" y="1593969"/>
              <a:ext cx="19626" cy="47509"/>
            </a:xfrm>
            <a:custGeom>
              <a:rect b="b" l="l" r="r" t="t"/>
              <a:pathLst>
                <a:path extrusionOk="0" h="1818" w="751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81"/>
            <p:cNvSpPr/>
            <p:nvPr/>
          </p:nvSpPr>
          <p:spPr>
            <a:xfrm>
              <a:off x="1122575" y="1619605"/>
              <a:ext cx="33946" cy="42988"/>
            </a:xfrm>
            <a:custGeom>
              <a:rect b="b" l="l" r="r" t="t"/>
              <a:pathLst>
                <a:path extrusionOk="0" h="1645" w="1299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81"/>
            <p:cNvSpPr/>
            <p:nvPr/>
          </p:nvSpPr>
          <p:spPr>
            <a:xfrm>
              <a:off x="1159866" y="1668839"/>
              <a:ext cx="45915" cy="33293"/>
            </a:xfrm>
            <a:custGeom>
              <a:rect b="b" l="l" r="r" t="t"/>
              <a:pathLst>
                <a:path extrusionOk="0" h="1274" w="1757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81"/>
            <p:cNvSpPr/>
            <p:nvPr/>
          </p:nvSpPr>
          <p:spPr>
            <a:xfrm>
              <a:off x="1181634" y="1734196"/>
              <a:ext cx="49286" cy="19103"/>
            </a:xfrm>
            <a:custGeom>
              <a:rect b="b" l="l" r="r" t="t"/>
              <a:pathLst>
                <a:path extrusionOk="0" h="731" w="1886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81"/>
            <p:cNvSpPr/>
            <p:nvPr/>
          </p:nvSpPr>
          <p:spPr>
            <a:xfrm>
              <a:off x="868776" y="1734196"/>
              <a:ext cx="48267" cy="19364"/>
            </a:xfrm>
            <a:custGeom>
              <a:rect b="b" l="l" r="r" t="t"/>
              <a:pathLst>
                <a:path extrusionOk="0" h="741" w="1847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81"/>
            <p:cNvSpPr/>
            <p:nvPr/>
          </p:nvSpPr>
          <p:spPr>
            <a:xfrm>
              <a:off x="894151" y="1668603"/>
              <a:ext cx="44007" cy="33659"/>
            </a:xfrm>
            <a:custGeom>
              <a:rect b="b" l="l" r="r" t="t"/>
              <a:pathLst>
                <a:path extrusionOk="0" h="1288" w="1684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81"/>
            <p:cNvSpPr/>
            <p:nvPr/>
          </p:nvSpPr>
          <p:spPr>
            <a:xfrm>
              <a:off x="942914" y="1619605"/>
              <a:ext cx="35462" cy="43328"/>
            </a:xfrm>
            <a:custGeom>
              <a:rect b="b" l="l" r="r" t="t"/>
              <a:pathLst>
                <a:path extrusionOk="0" h="1658" w="1357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81"/>
            <p:cNvSpPr/>
            <p:nvPr/>
          </p:nvSpPr>
          <p:spPr>
            <a:xfrm>
              <a:off x="1008506" y="1593708"/>
              <a:ext cx="19626" cy="47770"/>
            </a:xfrm>
            <a:custGeom>
              <a:rect b="b" l="l" r="r" t="t"/>
              <a:pathLst>
                <a:path extrusionOk="0" h="1828" w="751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81"/>
            <p:cNvSpPr/>
            <p:nvPr/>
          </p:nvSpPr>
          <p:spPr>
            <a:xfrm>
              <a:off x="1043916" y="1591695"/>
              <a:ext cx="11838" cy="138999"/>
            </a:xfrm>
            <a:custGeom>
              <a:rect b="b" l="l" r="r" t="t"/>
              <a:pathLst>
                <a:path extrusionOk="0" h="5319" w="453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81"/>
            <p:cNvSpPr/>
            <p:nvPr/>
          </p:nvSpPr>
          <p:spPr>
            <a:xfrm>
              <a:off x="1063777" y="1603507"/>
              <a:ext cx="61594" cy="128180"/>
            </a:xfrm>
            <a:custGeom>
              <a:rect b="b" l="l" r="r" t="t"/>
              <a:pathLst>
                <a:path extrusionOk="0" h="4905" w="2357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81"/>
            <p:cNvSpPr/>
            <p:nvPr/>
          </p:nvSpPr>
          <p:spPr>
            <a:xfrm>
              <a:off x="1081129" y="1641452"/>
              <a:ext cx="102805" cy="100662"/>
            </a:xfrm>
            <a:custGeom>
              <a:rect b="b" l="l" r="r" t="t"/>
              <a:pathLst>
                <a:path extrusionOk="0" h="3852" w="3934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81"/>
            <p:cNvSpPr/>
            <p:nvPr/>
          </p:nvSpPr>
          <p:spPr>
            <a:xfrm>
              <a:off x="1091163" y="1700015"/>
              <a:ext cx="130453" cy="60758"/>
            </a:xfrm>
            <a:custGeom>
              <a:rect b="b" l="l" r="r" t="t"/>
              <a:pathLst>
                <a:path extrusionOk="0" h="2325" w="4992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81"/>
            <p:cNvSpPr/>
            <p:nvPr/>
          </p:nvSpPr>
          <p:spPr>
            <a:xfrm>
              <a:off x="878079" y="1700015"/>
              <a:ext cx="128441" cy="60784"/>
            </a:xfrm>
            <a:custGeom>
              <a:rect b="b" l="l" r="r" t="t"/>
              <a:pathLst>
                <a:path extrusionOk="0" h="2326" w="4915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81"/>
            <p:cNvSpPr/>
            <p:nvPr/>
          </p:nvSpPr>
          <p:spPr>
            <a:xfrm>
              <a:off x="974325" y="1603507"/>
              <a:ext cx="62849" cy="130715"/>
            </a:xfrm>
            <a:custGeom>
              <a:rect b="b" l="l" r="r" t="t"/>
              <a:pathLst>
                <a:path extrusionOk="0" h="5002" w="2405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81"/>
            <p:cNvSpPr/>
            <p:nvPr/>
          </p:nvSpPr>
          <p:spPr>
            <a:xfrm>
              <a:off x="916023" y="1641713"/>
              <a:ext cx="101290" cy="100793"/>
            </a:xfrm>
            <a:custGeom>
              <a:rect b="b" l="l" r="r" t="t"/>
              <a:pathLst>
                <a:path extrusionOk="0" h="3857" w="3876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81"/>
            <p:cNvSpPr/>
            <p:nvPr/>
          </p:nvSpPr>
          <p:spPr>
            <a:xfrm>
              <a:off x="992409" y="1721861"/>
              <a:ext cx="115375" cy="53049"/>
            </a:xfrm>
            <a:custGeom>
              <a:rect b="b" l="l" r="r" t="t"/>
              <a:pathLst>
                <a:path extrusionOk="0" h="2030" w="4415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5" name="Google Shape;12915;p81"/>
          <p:cNvGrpSpPr/>
          <p:nvPr/>
        </p:nvGrpSpPr>
        <p:grpSpPr>
          <a:xfrm>
            <a:off x="3117843" y="1499892"/>
            <a:ext cx="327440" cy="366744"/>
            <a:chOff x="3117843" y="1499892"/>
            <a:chExt cx="327440" cy="366744"/>
          </a:xfrm>
        </p:grpSpPr>
        <p:sp>
          <p:nvSpPr>
            <p:cNvPr id="12916" name="Google Shape;12916;p81"/>
            <p:cNvSpPr/>
            <p:nvPr/>
          </p:nvSpPr>
          <p:spPr>
            <a:xfrm>
              <a:off x="3117843" y="1499997"/>
              <a:ext cx="327440" cy="366404"/>
            </a:xfrm>
            <a:custGeom>
              <a:rect b="b" l="l" r="r" t="t"/>
              <a:pathLst>
                <a:path extrusionOk="0" h="14021" w="1253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81"/>
            <p:cNvSpPr/>
            <p:nvPr/>
          </p:nvSpPr>
          <p:spPr>
            <a:xfrm>
              <a:off x="3300013" y="1682427"/>
              <a:ext cx="145271" cy="184208"/>
            </a:xfrm>
            <a:custGeom>
              <a:rect b="b" l="l" r="r" t="t"/>
              <a:pathLst>
                <a:path extrusionOk="0" h="7049" w="5559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81"/>
            <p:cNvSpPr/>
            <p:nvPr/>
          </p:nvSpPr>
          <p:spPr>
            <a:xfrm>
              <a:off x="3262826" y="1537183"/>
              <a:ext cx="182457" cy="182718"/>
            </a:xfrm>
            <a:custGeom>
              <a:rect b="b" l="l" r="r" t="t"/>
              <a:pathLst>
                <a:path extrusionOk="0" h="6992" w="6982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81"/>
            <p:cNvSpPr/>
            <p:nvPr/>
          </p:nvSpPr>
          <p:spPr>
            <a:xfrm>
              <a:off x="3155030" y="1682427"/>
              <a:ext cx="182457" cy="145271"/>
            </a:xfrm>
            <a:custGeom>
              <a:rect b="b" l="l" r="r" t="t"/>
              <a:pathLst>
                <a:path extrusionOk="0" h="5559" w="6982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81"/>
            <p:cNvSpPr/>
            <p:nvPr/>
          </p:nvSpPr>
          <p:spPr>
            <a:xfrm>
              <a:off x="3117843" y="1499997"/>
              <a:ext cx="182196" cy="219905"/>
            </a:xfrm>
            <a:custGeom>
              <a:rect b="b" l="l" r="r" t="t"/>
              <a:pathLst>
                <a:path extrusionOk="0" h="8415" w="6972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81"/>
            <p:cNvSpPr/>
            <p:nvPr/>
          </p:nvSpPr>
          <p:spPr>
            <a:xfrm>
              <a:off x="3155030" y="1682427"/>
              <a:ext cx="35200" cy="145271"/>
            </a:xfrm>
            <a:custGeom>
              <a:rect b="b" l="l" r="r" t="t"/>
              <a:pathLst>
                <a:path extrusionOk="0" h="5559" w="1347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81"/>
            <p:cNvSpPr/>
            <p:nvPr/>
          </p:nvSpPr>
          <p:spPr>
            <a:xfrm>
              <a:off x="3117843" y="1499892"/>
              <a:ext cx="122640" cy="182562"/>
            </a:xfrm>
            <a:custGeom>
              <a:rect b="b" l="l" r="r" t="t"/>
              <a:pathLst>
                <a:path extrusionOk="0" h="6986" w="4693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3" name="Google Shape;12923;p81"/>
          <p:cNvGrpSpPr/>
          <p:nvPr/>
        </p:nvGrpSpPr>
        <p:grpSpPr>
          <a:xfrm>
            <a:off x="2667005" y="1499997"/>
            <a:ext cx="336770" cy="366639"/>
            <a:chOff x="2667005" y="1499997"/>
            <a:chExt cx="336770" cy="366639"/>
          </a:xfrm>
        </p:grpSpPr>
        <p:sp>
          <p:nvSpPr>
            <p:cNvPr id="12924" name="Google Shape;12924;p81"/>
            <p:cNvSpPr/>
            <p:nvPr/>
          </p:nvSpPr>
          <p:spPr>
            <a:xfrm>
              <a:off x="2684593" y="1596974"/>
              <a:ext cx="229731" cy="252335"/>
            </a:xfrm>
            <a:custGeom>
              <a:rect b="b" l="l" r="r" t="t"/>
              <a:pathLst>
                <a:path extrusionOk="0" h="9656" w="8791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81"/>
            <p:cNvSpPr/>
            <p:nvPr/>
          </p:nvSpPr>
          <p:spPr>
            <a:xfrm>
              <a:off x="2717781" y="1638185"/>
              <a:ext cx="163119" cy="168137"/>
            </a:xfrm>
            <a:custGeom>
              <a:rect b="b" l="l" r="r" t="t"/>
              <a:pathLst>
                <a:path extrusionOk="0" h="6434" w="6242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81"/>
            <p:cNvSpPr/>
            <p:nvPr/>
          </p:nvSpPr>
          <p:spPr>
            <a:xfrm>
              <a:off x="2740386" y="1638185"/>
              <a:ext cx="140514" cy="168137"/>
            </a:xfrm>
            <a:custGeom>
              <a:rect b="b" l="l" r="r" t="t"/>
              <a:pathLst>
                <a:path extrusionOk="0" h="6434" w="5377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81"/>
            <p:cNvSpPr/>
            <p:nvPr/>
          </p:nvSpPr>
          <p:spPr>
            <a:xfrm>
              <a:off x="2725830" y="1719170"/>
              <a:ext cx="108581" cy="87152"/>
            </a:xfrm>
            <a:custGeom>
              <a:rect b="b" l="l" r="r" t="t"/>
              <a:pathLst>
                <a:path extrusionOk="0" h="3335" w="4155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81"/>
            <p:cNvSpPr/>
            <p:nvPr/>
          </p:nvSpPr>
          <p:spPr>
            <a:xfrm>
              <a:off x="2725830" y="1776400"/>
              <a:ext cx="28903" cy="29922"/>
            </a:xfrm>
            <a:custGeom>
              <a:rect b="b" l="l" r="r" t="t"/>
              <a:pathLst>
                <a:path extrusionOk="0" h="1145" w="1106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81"/>
            <p:cNvSpPr/>
            <p:nvPr/>
          </p:nvSpPr>
          <p:spPr>
            <a:xfrm>
              <a:off x="2799445" y="1662828"/>
              <a:ext cx="60340" cy="55244"/>
            </a:xfrm>
            <a:custGeom>
              <a:rect b="b" l="l" r="r" t="t"/>
              <a:pathLst>
                <a:path extrusionOk="0" h="2114" w="2309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81"/>
            <p:cNvSpPr/>
            <p:nvPr/>
          </p:nvSpPr>
          <p:spPr>
            <a:xfrm>
              <a:off x="2752955" y="1719170"/>
              <a:ext cx="53545" cy="46019"/>
            </a:xfrm>
            <a:custGeom>
              <a:rect b="b" l="l" r="r" t="t"/>
              <a:pathLst>
                <a:path extrusionOk="0" h="1761" w="2049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81"/>
            <p:cNvSpPr/>
            <p:nvPr/>
          </p:nvSpPr>
          <p:spPr>
            <a:xfrm>
              <a:off x="2679079" y="1512044"/>
              <a:ext cx="312623" cy="342545"/>
            </a:xfrm>
            <a:custGeom>
              <a:rect b="b" l="l" r="r" t="t"/>
              <a:pathLst>
                <a:path extrusionOk="0" h="13108" w="11963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81"/>
            <p:cNvSpPr/>
            <p:nvPr/>
          </p:nvSpPr>
          <p:spPr>
            <a:xfrm>
              <a:off x="2667005" y="1499997"/>
              <a:ext cx="35227" cy="35200"/>
            </a:xfrm>
            <a:custGeom>
              <a:rect b="b" l="l" r="r" t="t"/>
              <a:pathLst>
                <a:path extrusionOk="0" h="1347" w="1348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81"/>
            <p:cNvSpPr/>
            <p:nvPr/>
          </p:nvSpPr>
          <p:spPr>
            <a:xfrm>
              <a:off x="2818051" y="1499997"/>
              <a:ext cx="35436" cy="35200"/>
            </a:xfrm>
            <a:custGeom>
              <a:rect b="b" l="l" r="r" t="t"/>
              <a:pathLst>
                <a:path extrusionOk="0" h="1347" w="1356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81"/>
            <p:cNvSpPr/>
            <p:nvPr/>
          </p:nvSpPr>
          <p:spPr>
            <a:xfrm>
              <a:off x="2968575" y="1499997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81"/>
            <p:cNvSpPr/>
            <p:nvPr/>
          </p:nvSpPr>
          <p:spPr>
            <a:xfrm>
              <a:off x="2667005" y="1831435"/>
              <a:ext cx="35227" cy="35200"/>
            </a:xfrm>
            <a:custGeom>
              <a:rect b="b" l="l" r="r" t="t"/>
              <a:pathLst>
                <a:path extrusionOk="0" h="1347" w="1348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81"/>
            <p:cNvSpPr/>
            <p:nvPr/>
          </p:nvSpPr>
          <p:spPr>
            <a:xfrm>
              <a:off x="2818051" y="1831435"/>
              <a:ext cx="35436" cy="35200"/>
            </a:xfrm>
            <a:custGeom>
              <a:rect b="b" l="l" r="r" t="t"/>
              <a:pathLst>
                <a:path extrusionOk="0" h="1347" w="1356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81"/>
            <p:cNvSpPr/>
            <p:nvPr/>
          </p:nvSpPr>
          <p:spPr>
            <a:xfrm>
              <a:off x="2968575" y="1831435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81"/>
            <p:cNvSpPr/>
            <p:nvPr/>
          </p:nvSpPr>
          <p:spPr>
            <a:xfrm>
              <a:off x="2667005" y="1666095"/>
              <a:ext cx="35227" cy="35200"/>
            </a:xfrm>
            <a:custGeom>
              <a:rect b="b" l="l" r="r" t="t"/>
              <a:pathLst>
                <a:path extrusionOk="0" h="1347" w="1348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81"/>
            <p:cNvSpPr/>
            <p:nvPr/>
          </p:nvSpPr>
          <p:spPr>
            <a:xfrm>
              <a:off x="2968575" y="1666095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81"/>
            <p:cNvSpPr/>
            <p:nvPr/>
          </p:nvSpPr>
          <p:spPr>
            <a:xfrm>
              <a:off x="2893182" y="1554901"/>
              <a:ext cx="68807" cy="64782"/>
            </a:xfrm>
            <a:custGeom>
              <a:rect b="b" l="l" r="r" t="t"/>
              <a:pathLst>
                <a:path extrusionOk="0" h="2479" w="2633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81"/>
            <p:cNvSpPr/>
            <p:nvPr/>
          </p:nvSpPr>
          <p:spPr>
            <a:xfrm>
              <a:off x="2889184" y="1587462"/>
              <a:ext cx="38702" cy="37735"/>
            </a:xfrm>
            <a:custGeom>
              <a:rect b="b" l="l" r="r" t="t"/>
              <a:pathLst>
                <a:path extrusionOk="0" h="1444" w="1481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81"/>
            <p:cNvSpPr/>
            <p:nvPr/>
          </p:nvSpPr>
          <p:spPr>
            <a:xfrm>
              <a:off x="2923574" y="1552262"/>
              <a:ext cx="38728" cy="37814"/>
            </a:xfrm>
            <a:custGeom>
              <a:rect b="b" l="l" r="r" t="t"/>
              <a:pathLst>
                <a:path extrusionOk="0" h="1447" w="1482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3" name="Google Shape;12943;p81"/>
          <p:cNvGrpSpPr/>
          <p:nvPr/>
        </p:nvGrpSpPr>
        <p:grpSpPr>
          <a:xfrm>
            <a:off x="3564866" y="1499997"/>
            <a:ext cx="326473" cy="366639"/>
            <a:chOff x="3564866" y="1499997"/>
            <a:chExt cx="326473" cy="366639"/>
          </a:xfrm>
        </p:grpSpPr>
        <p:sp>
          <p:nvSpPr>
            <p:cNvPr id="12944" name="Google Shape;12944;p81"/>
            <p:cNvSpPr/>
            <p:nvPr/>
          </p:nvSpPr>
          <p:spPr>
            <a:xfrm>
              <a:off x="3595284" y="1499997"/>
              <a:ext cx="263389" cy="366404"/>
            </a:xfrm>
            <a:custGeom>
              <a:rect b="b" l="l" r="r" t="t"/>
              <a:pathLst>
                <a:path extrusionOk="0" h="14021" w="10079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81"/>
            <p:cNvSpPr/>
            <p:nvPr/>
          </p:nvSpPr>
          <p:spPr>
            <a:xfrm>
              <a:off x="3623690" y="1499997"/>
              <a:ext cx="234983" cy="366404"/>
            </a:xfrm>
            <a:custGeom>
              <a:rect b="b" l="l" r="r" t="t"/>
              <a:pathLst>
                <a:path extrusionOk="0" h="14021" w="8992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81"/>
            <p:cNvSpPr/>
            <p:nvPr/>
          </p:nvSpPr>
          <p:spPr>
            <a:xfrm>
              <a:off x="3830241" y="1499997"/>
              <a:ext cx="61098" cy="87204"/>
            </a:xfrm>
            <a:custGeom>
              <a:rect b="b" l="l" r="r" t="t"/>
              <a:pathLst>
                <a:path extrusionOk="0" h="3337" w="2338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81"/>
            <p:cNvSpPr/>
            <p:nvPr/>
          </p:nvSpPr>
          <p:spPr>
            <a:xfrm>
              <a:off x="3564866" y="1779431"/>
              <a:ext cx="230724" cy="87204"/>
            </a:xfrm>
            <a:custGeom>
              <a:rect b="b" l="l" r="r" t="t"/>
              <a:pathLst>
                <a:path extrusionOk="0" h="3337" w="8829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81"/>
            <p:cNvSpPr/>
            <p:nvPr/>
          </p:nvSpPr>
          <p:spPr>
            <a:xfrm>
              <a:off x="3565389" y="1841993"/>
              <a:ext cx="230201" cy="24643"/>
            </a:xfrm>
            <a:custGeom>
              <a:rect b="b" l="l" r="r" t="t"/>
              <a:pathLst>
                <a:path extrusionOk="0" h="943" w="8809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81"/>
            <p:cNvSpPr/>
            <p:nvPr/>
          </p:nvSpPr>
          <p:spPr>
            <a:xfrm>
              <a:off x="3635659" y="1593708"/>
              <a:ext cx="153737" cy="11368"/>
            </a:xfrm>
            <a:custGeom>
              <a:rect b="b" l="l" r="r" t="t"/>
              <a:pathLst>
                <a:path extrusionOk="0" h="435" w="5883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81"/>
            <p:cNvSpPr/>
            <p:nvPr/>
          </p:nvSpPr>
          <p:spPr>
            <a:xfrm>
              <a:off x="3635659" y="1639675"/>
              <a:ext cx="152901" cy="11368"/>
            </a:xfrm>
            <a:custGeom>
              <a:rect b="b" l="l" r="r" t="t"/>
              <a:pathLst>
                <a:path extrusionOk="0" h="435" w="5851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81"/>
            <p:cNvSpPr/>
            <p:nvPr/>
          </p:nvSpPr>
          <p:spPr>
            <a:xfrm>
              <a:off x="3635659" y="1685668"/>
              <a:ext cx="152901" cy="11368"/>
            </a:xfrm>
            <a:custGeom>
              <a:rect b="b" l="l" r="r" t="t"/>
              <a:pathLst>
                <a:path extrusionOk="0" h="435" w="5851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81"/>
            <p:cNvSpPr/>
            <p:nvPr/>
          </p:nvSpPr>
          <p:spPr>
            <a:xfrm>
              <a:off x="3635659" y="1731661"/>
              <a:ext cx="152901" cy="11368"/>
            </a:xfrm>
            <a:custGeom>
              <a:rect b="b" l="l" r="r" t="t"/>
              <a:pathLst>
                <a:path extrusionOk="0" h="435" w="5851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3" name="Google Shape;12953;p81"/>
          <p:cNvGrpSpPr/>
          <p:nvPr/>
        </p:nvGrpSpPr>
        <p:grpSpPr>
          <a:xfrm>
            <a:off x="1314074" y="1499997"/>
            <a:ext cx="364392" cy="366639"/>
            <a:chOff x="1314074" y="1499997"/>
            <a:chExt cx="364392" cy="366639"/>
          </a:xfrm>
        </p:grpSpPr>
        <p:sp>
          <p:nvSpPr>
            <p:cNvPr id="12954" name="Google Shape;12954;p81"/>
            <p:cNvSpPr/>
            <p:nvPr/>
          </p:nvSpPr>
          <p:spPr>
            <a:xfrm>
              <a:off x="1467602" y="1715093"/>
              <a:ext cx="57073" cy="132440"/>
            </a:xfrm>
            <a:custGeom>
              <a:rect b="b" l="l" r="r" t="t"/>
              <a:pathLst>
                <a:path extrusionOk="0" h="5068" w="2184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81"/>
            <p:cNvSpPr/>
            <p:nvPr/>
          </p:nvSpPr>
          <p:spPr>
            <a:xfrm>
              <a:off x="1494492" y="1756539"/>
              <a:ext cx="30183" cy="90993"/>
            </a:xfrm>
            <a:custGeom>
              <a:rect b="b" l="l" r="r" t="t"/>
              <a:pathLst>
                <a:path extrusionOk="0" h="3482" w="1155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81"/>
            <p:cNvSpPr/>
            <p:nvPr/>
          </p:nvSpPr>
          <p:spPr>
            <a:xfrm>
              <a:off x="1408307" y="1830677"/>
              <a:ext cx="175924" cy="35958"/>
            </a:xfrm>
            <a:custGeom>
              <a:rect b="b" l="l" r="r" t="t"/>
              <a:pathLst>
                <a:path extrusionOk="0" h="1376" w="6732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81"/>
            <p:cNvSpPr/>
            <p:nvPr/>
          </p:nvSpPr>
          <p:spPr>
            <a:xfrm>
              <a:off x="1431670" y="1849780"/>
              <a:ext cx="152562" cy="16855"/>
            </a:xfrm>
            <a:custGeom>
              <a:rect b="b" l="l" r="r" t="t"/>
              <a:pathLst>
                <a:path extrusionOk="0" h="645" w="5838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81"/>
            <p:cNvSpPr/>
            <p:nvPr/>
          </p:nvSpPr>
          <p:spPr>
            <a:xfrm>
              <a:off x="1314074" y="1499997"/>
              <a:ext cx="364392" cy="231952"/>
            </a:xfrm>
            <a:custGeom>
              <a:rect b="b" l="l" r="r" t="t"/>
              <a:pathLst>
                <a:path extrusionOk="0" h="8876" w="13944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81"/>
            <p:cNvSpPr/>
            <p:nvPr/>
          </p:nvSpPr>
          <p:spPr>
            <a:xfrm>
              <a:off x="1335920" y="1520092"/>
              <a:ext cx="320672" cy="188990"/>
            </a:xfrm>
            <a:custGeom>
              <a:rect b="b" l="l" r="r" t="t"/>
              <a:pathLst>
                <a:path extrusionOk="0" h="7232" w="12271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81"/>
            <p:cNvSpPr/>
            <p:nvPr/>
          </p:nvSpPr>
          <p:spPr>
            <a:xfrm>
              <a:off x="1359544" y="1520092"/>
              <a:ext cx="297048" cy="168398"/>
            </a:xfrm>
            <a:custGeom>
              <a:rect b="b" l="l" r="r" t="t"/>
              <a:pathLst>
                <a:path extrusionOk="0" h="6444" w="11367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81"/>
            <p:cNvSpPr/>
            <p:nvPr/>
          </p:nvSpPr>
          <p:spPr>
            <a:xfrm>
              <a:off x="1482184" y="1540946"/>
              <a:ext cx="91751" cy="75418"/>
            </a:xfrm>
            <a:custGeom>
              <a:rect b="b" l="l" r="r" t="t"/>
              <a:pathLst>
                <a:path extrusionOk="0" h="2886" w="3511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81"/>
            <p:cNvSpPr/>
            <p:nvPr/>
          </p:nvSpPr>
          <p:spPr>
            <a:xfrm>
              <a:off x="1482184" y="1540946"/>
              <a:ext cx="91751" cy="75418"/>
            </a:xfrm>
            <a:custGeom>
              <a:rect b="b" l="l" r="r" t="t"/>
              <a:pathLst>
                <a:path extrusionOk="0" h="2886" w="3511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81"/>
            <p:cNvSpPr/>
            <p:nvPr/>
          </p:nvSpPr>
          <p:spPr>
            <a:xfrm>
              <a:off x="1482184" y="1540946"/>
              <a:ext cx="91751" cy="75418"/>
            </a:xfrm>
            <a:custGeom>
              <a:rect b="b" l="l" r="r" t="t"/>
              <a:pathLst>
                <a:path extrusionOk="0" h="2886" w="3511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81"/>
            <p:cNvSpPr/>
            <p:nvPr/>
          </p:nvSpPr>
          <p:spPr>
            <a:xfrm>
              <a:off x="1578587" y="1619866"/>
              <a:ext cx="60418" cy="58302"/>
            </a:xfrm>
            <a:custGeom>
              <a:rect b="b" l="l" r="r" t="t"/>
              <a:pathLst>
                <a:path extrusionOk="0" h="2231" w="2312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81"/>
            <p:cNvSpPr/>
            <p:nvPr/>
          </p:nvSpPr>
          <p:spPr>
            <a:xfrm>
              <a:off x="1359597" y="1542200"/>
              <a:ext cx="122248" cy="143781"/>
            </a:xfrm>
            <a:custGeom>
              <a:rect b="b" l="l" r="r" t="t"/>
              <a:pathLst>
                <a:path extrusionOk="0" h="5502" w="4678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81"/>
          <p:cNvGrpSpPr/>
          <p:nvPr/>
        </p:nvGrpSpPr>
        <p:grpSpPr>
          <a:xfrm>
            <a:off x="2220479" y="1499997"/>
            <a:ext cx="337005" cy="366639"/>
            <a:chOff x="2220479" y="1499997"/>
            <a:chExt cx="337005" cy="366639"/>
          </a:xfrm>
        </p:grpSpPr>
        <p:sp>
          <p:nvSpPr>
            <p:cNvPr id="12967" name="Google Shape;12967;p81"/>
            <p:cNvSpPr/>
            <p:nvPr/>
          </p:nvSpPr>
          <p:spPr>
            <a:xfrm>
              <a:off x="2249121" y="1517584"/>
              <a:ext cx="279722" cy="331073"/>
            </a:xfrm>
            <a:custGeom>
              <a:rect b="b" l="l" r="r" t="t"/>
              <a:pathLst>
                <a:path extrusionOk="0" h="12669" w="10704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81"/>
            <p:cNvSpPr/>
            <p:nvPr/>
          </p:nvSpPr>
          <p:spPr>
            <a:xfrm>
              <a:off x="2281786" y="1520772"/>
              <a:ext cx="247057" cy="327884"/>
            </a:xfrm>
            <a:custGeom>
              <a:rect b="b" l="l" r="r" t="t"/>
              <a:pathLst>
                <a:path extrusionOk="0" h="12547" w="9454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81"/>
            <p:cNvSpPr/>
            <p:nvPr/>
          </p:nvSpPr>
          <p:spPr>
            <a:xfrm>
              <a:off x="2232527" y="1512044"/>
              <a:ext cx="312884" cy="342545"/>
            </a:xfrm>
            <a:custGeom>
              <a:rect b="b" l="l" r="r" t="t"/>
              <a:pathLst>
                <a:path extrusionOk="0" h="13108" w="11973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81"/>
            <p:cNvSpPr/>
            <p:nvPr/>
          </p:nvSpPr>
          <p:spPr>
            <a:xfrm>
              <a:off x="2220479" y="1499997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81"/>
            <p:cNvSpPr/>
            <p:nvPr/>
          </p:nvSpPr>
          <p:spPr>
            <a:xfrm>
              <a:off x="2371760" y="1499997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81"/>
            <p:cNvSpPr/>
            <p:nvPr/>
          </p:nvSpPr>
          <p:spPr>
            <a:xfrm>
              <a:off x="2522022" y="1499997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81"/>
            <p:cNvSpPr/>
            <p:nvPr/>
          </p:nvSpPr>
          <p:spPr>
            <a:xfrm>
              <a:off x="2220479" y="1831174"/>
              <a:ext cx="35462" cy="35462"/>
            </a:xfrm>
            <a:custGeom>
              <a:rect b="b" l="l" r="r" t="t"/>
              <a:pathLst>
                <a:path extrusionOk="0" h="1357" w="1357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81"/>
            <p:cNvSpPr/>
            <p:nvPr/>
          </p:nvSpPr>
          <p:spPr>
            <a:xfrm>
              <a:off x="2371760" y="1831435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81"/>
            <p:cNvSpPr/>
            <p:nvPr/>
          </p:nvSpPr>
          <p:spPr>
            <a:xfrm>
              <a:off x="2522022" y="1831174"/>
              <a:ext cx="35462" cy="35462"/>
            </a:xfrm>
            <a:custGeom>
              <a:rect b="b" l="l" r="r" t="t"/>
              <a:pathLst>
                <a:path extrusionOk="0" h="1357" w="1357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81"/>
            <p:cNvSpPr/>
            <p:nvPr/>
          </p:nvSpPr>
          <p:spPr>
            <a:xfrm>
              <a:off x="2220479" y="1666095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81"/>
            <p:cNvSpPr/>
            <p:nvPr/>
          </p:nvSpPr>
          <p:spPr>
            <a:xfrm>
              <a:off x="2522022" y="1666095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8" name="Google Shape;12978;p81"/>
          <p:cNvGrpSpPr/>
          <p:nvPr/>
        </p:nvGrpSpPr>
        <p:grpSpPr>
          <a:xfrm>
            <a:off x="4105155" y="2425976"/>
            <a:ext cx="87230" cy="366430"/>
            <a:chOff x="4105155" y="2425976"/>
            <a:chExt cx="87230" cy="366430"/>
          </a:xfrm>
        </p:grpSpPr>
        <p:sp>
          <p:nvSpPr>
            <p:cNvPr id="12979" name="Google Shape;12979;p81"/>
            <p:cNvSpPr/>
            <p:nvPr/>
          </p:nvSpPr>
          <p:spPr>
            <a:xfrm>
              <a:off x="4105155" y="2425976"/>
              <a:ext cx="87230" cy="366430"/>
            </a:xfrm>
            <a:custGeom>
              <a:rect b="b" l="l" r="r" t="t"/>
              <a:pathLst>
                <a:path extrusionOk="0" h="14022" w="3338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81"/>
            <p:cNvSpPr/>
            <p:nvPr/>
          </p:nvSpPr>
          <p:spPr>
            <a:xfrm>
              <a:off x="4133561" y="2433789"/>
              <a:ext cx="58824" cy="358616"/>
            </a:xfrm>
            <a:custGeom>
              <a:rect b="b" l="l" r="r" t="t"/>
              <a:pathLst>
                <a:path extrusionOk="0" h="13723" w="2251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81"/>
            <p:cNvSpPr/>
            <p:nvPr/>
          </p:nvSpPr>
          <p:spPr>
            <a:xfrm>
              <a:off x="4105155" y="2509417"/>
              <a:ext cx="87230" cy="282989"/>
            </a:xfrm>
            <a:custGeom>
              <a:rect b="b" l="l" r="r" t="t"/>
              <a:pathLst>
                <a:path extrusionOk="0" h="10829" w="3338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81"/>
            <p:cNvSpPr/>
            <p:nvPr/>
          </p:nvSpPr>
          <p:spPr>
            <a:xfrm>
              <a:off x="4133561" y="2509417"/>
              <a:ext cx="58824" cy="282989"/>
            </a:xfrm>
            <a:custGeom>
              <a:rect b="b" l="l" r="r" t="t"/>
              <a:pathLst>
                <a:path extrusionOk="0" h="10829" w="2251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81"/>
            <p:cNvSpPr/>
            <p:nvPr/>
          </p:nvSpPr>
          <p:spPr>
            <a:xfrm>
              <a:off x="4105155" y="2552901"/>
              <a:ext cx="87230" cy="195262"/>
            </a:xfrm>
            <a:custGeom>
              <a:rect b="b" l="l" r="r" t="t"/>
              <a:pathLst>
                <a:path extrusionOk="0" h="7472" w="3338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81"/>
            <p:cNvSpPr/>
            <p:nvPr/>
          </p:nvSpPr>
          <p:spPr>
            <a:xfrm>
              <a:off x="4133561" y="2552901"/>
              <a:ext cx="58824" cy="195262"/>
            </a:xfrm>
            <a:custGeom>
              <a:rect b="b" l="l" r="r" t="t"/>
              <a:pathLst>
                <a:path extrusionOk="0" h="7472" w="2251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5" name="Google Shape;12985;p81"/>
          <p:cNvGrpSpPr/>
          <p:nvPr/>
        </p:nvGrpSpPr>
        <p:grpSpPr>
          <a:xfrm>
            <a:off x="1808109" y="2426002"/>
            <a:ext cx="267884" cy="366639"/>
            <a:chOff x="1808109" y="2426002"/>
            <a:chExt cx="267884" cy="366639"/>
          </a:xfrm>
        </p:grpSpPr>
        <p:sp>
          <p:nvSpPr>
            <p:cNvPr id="12986" name="Google Shape;12986;p81"/>
            <p:cNvSpPr/>
            <p:nvPr/>
          </p:nvSpPr>
          <p:spPr>
            <a:xfrm>
              <a:off x="1821671" y="2426002"/>
              <a:ext cx="244025" cy="159591"/>
            </a:xfrm>
            <a:custGeom>
              <a:rect b="b" l="l" r="r" t="t"/>
              <a:pathLst>
                <a:path extrusionOk="0" h="6107" w="9338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81"/>
            <p:cNvSpPr/>
            <p:nvPr/>
          </p:nvSpPr>
          <p:spPr>
            <a:xfrm>
              <a:off x="1808109" y="2585567"/>
              <a:ext cx="267649" cy="46516"/>
            </a:xfrm>
            <a:custGeom>
              <a:rect b="b" l="l" r="r" t="t"/>
              <a:pathLst>
                <a:path extrusionOk="0" h="1780" w="10242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81"/>
            <p:cNvSpPr/>
            <p:nvPr/>
          </p:nvSpPr>
          <p:spPr>
            <a:xfrm>
              <a:off x="1808109" y="2632056"/>
              <a:ext cx="267884" cy="59817"/>
            </a:xfrm>
            <a:custGeom>
              <a:rect b="b" l="l" r="r" t="t"/>
              <a:pathLst>
                <a:path extrusionOk="0" h="2289" w="10251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81"/>
            <p:cNvSpPr/>
            <p:nvPr/>
          </p:nvSpPr>
          <p:spPr>
            <a:xfrm>
              <a:off x="1842525" y="2426002"/>
              <a:ext cx="223172" cy="159591"/>
            </a:xfrm>
            <a:custGeom>
              <a:rect b="b" l="l" r="r" t="t"/>
              <a:pathLst>
                <a:path extrusionOk="0" h="6107" w="854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81"/>
            <p:cNvSpPr/>
            <p:nvPr/>
          </p:nvSpPr>
          <p:spPr>
            <a:xfrm>
              <a:off x="1829224" y="2585567"/>
              <a:ext cx="246534" cy="46516"/>
            </a:xfrm>
            <a:custGeom>
              <a:rect b="b" l="l" r="r" t="t"/>
              <a:pathLst>
                <a:path extrusionOk="0" h="1780" w="9434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81"/>
            <p:cNvSpPr/>
            <p:nvPr/>
          </p:nvSpPr>
          <p:spPr>
            <a:xfrm>
              <a:off x="1829224" y="2632056"/>
              <a:ext cx="246769" cy="59817"/>
            </a:xfrm>
            <a:custGeom>
              <a:rect b="b" l="l" r="r" t="t"/>
              <a:pathLst>
                <a:path extrusionOk="0" h="2289" w="9443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81"/>
            <p:cNvSpPr/>
            <p:nvPr/>
          </p:nvSpPr>
          <p:spPr>
            <a:xfrm>
              <a:off x="2015156" y="2444843"/>
              <a:ext cx="27936" cy="24382"/>
            </a:xfrm>
            <a:custGeom>
              <a:rect b="b" l="l" r="r" t="t"/>
              <a:pathLst>
                <a:path extrusionOk="0" h="933" w="1069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81"/>
            <p:cNvSpPr/>
            <p:nvPr/>
          </p:nvSpPr>
          <p:spPr>
            <a:xfrm>
              <a:off x="2027987" y="2444843"/>
              <a:ext cx="15105" cy="14843"/>
            </a:xfrm>
            <a:custGeom>
              <a:rect b="b" l="l" r="r" t="t"/>
              <a:pathLst>
                <a:path extrusionOk="0" h="568" w="578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81"/>
            <p:cNvSpPr/>
            <p:nvPr/>
          </p:nvSpPr>
          <p:spPr>
            <a:xfrm>
              <a:off x="1842029" y="2542788"/>
              <a:ext cx="26420" cy="23441"/>
            </a:xfrm>
            <a:custGeom>
              <a:rect b="b" l="l" r="r" t="t"/>
              <a:pathLst>
                <a:path extrusionOk="0" h="897" w="1011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81"/>
            <p:cNvSpPr/>
            <p:nvPr/>
          </p:nvSpPr>
          <p:spPr>
            <a:xfrm>
              <a:off x="2012648" y="2542788"/>
              <a:ext cx="27178" cy="23441"/>
            </a:xfrm>
            <a:custGeom>
              <a:rect b="b" l="l" r="r" t="t"/>
              <a:pathLst>
                <a:path extrusionOk="0" h="897" w="104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81"/>
            <p:cNvSpPr/>
            <p:nvPr/>
          </p:nvSpPr>
          <p:spPr>
            <a:xfrm>
              <a:off x="1855095" y="2542788"/>
              <a:ext cx="13354" cy="13693"/>
            </a:xfrm>
            <a:custGeom>
              <a:rect b="b" l="l" r="r" t="t"/>
              <a:pathLst>
                <a:path extrusionOk="0" h="524" w="511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81"/>
            <p:cNvSpPr/>
            <p:nvPr/>
          </p:nvSpPr>
          <p:spPr>
            <a:xfrm>
              <a:off x="2025479" y="2542788"/>
              <a:ext cx="14347" cy="13720"/>
            </a:xfrm>
            <a:custGeom>
              <a:rect b="b" l="l" r="r" t="t"/>
              <a:pathLst>
                <a:path extrusionOk="0" h="525" w="549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81"/>
            <p:cNvSpPr/>
            <p:nvPr/>
          </p:nvSpPr>
          <p:spPr>
            <a:xfrm>
              <a:off x="1864633" y="2661691"/>
              <a:ext cx="154835" cy="130950"/>
            </a:xfrm>
            <a:custGeom>
              <a:rect b="b" l="l" r="r" t="t"/>
              <a:pathLst>
                <a:path extrusionOk="0" h="5011" w="5925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81"/>
            <p:cNvSpPr/>
            <p:nvPr/>
          </p:nvSpPr>
          <p:spPr>
            <a:xfrm>
              <a:off x="1889276" y="2684818"/>
              <a:ext cx="105549" cy="84460"/>
            </a:xfrm>
            <a:custGeom>
              <a:rect b="b" l="l" r="r" t="t"/>
              <a:pathLst>
                <a:path extrusionOk="0" h="3232" w="4039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81"/>
            <p:cNvSpPr/>
            <p:nvPr/>
          </p:nvSpPr>
          <p:spPr>
            <a:xfrm>
              <a:off x="1828466" y="2655915"/>
              <a:ext cx="227196" cy="11342"/>
            </a:xfrm>
            <a:custGeom>
              <a:rect b="b" l="l" r="r" t="t"/>
              <a:pathLst>
                <a:path extrusionOk="0" h="434" w="8694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81"/>
            <p:cNvSpPr/>
            <p:nvPr/>
          </p:nvSpPr>
          <p:spPr>
            <a:xfrm>
              <a:off x="1821671" y="2482030"/>
              <a:ext cx="243790" cy="44007"/>
            </a:xfrm>
            <a:custGeom>
              <a:rect b="b" l="l" r="r" t="t"/>
              <a:pathLst>
                <a:path extrusionOk="0" h="1684" w="9329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81"/>
            <p:cNvSpPr/>
            <p:nvPr/>
          </p:nvSpPr>
          <p:spPr>
            <a:xfrm>
              <a:off x="1842525" y="2482030"/>
              <a:ext cx="223172" cy="44007"/>
            </a:xfrm>
            <a:custGeom>
              <a:rect b="b" l="l" r="r" t="t"/>
              <a:pathLst>
                <a:path extrusionOk="0" h="1684" w="854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81"/>
            <p:cNvSpPr/>
            <p:nvPr/>
          </p:nvSpPr>
          <p:spPr>
            <a:xfrm>
              <a:off x="1884494" y="2447848"/>
              <a:ext cx="114878" cy="114878"/>
            </a:xfrm>
            <a:custGeom>
              <a:rect b="b" l="l" r="r" t="t"/>
              <a:pathLst>
                <a:path extrusionOk="0" h="4396" w="4396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81"/>
            <p:cNvSpPr/>
            <p:nvPr/>
          </p:nvSpPr>
          <p:spPr>
            <a:xfrm>
              <a:off x="1902342" y="2471054"/>
              <a:ext cx="78162" cy="69565"/>
            </a:xfrm>
            <a:custGeom>
              <a:rect b="b" l="l" r="r" t="t"/>
              <a:pathLst>
                <a:path extrusionOk="0" h="2662" w="2991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81"/>
            <p:cNvSpPr/>
            <p:nvPr/>
          </p:nvSpPr>
          <p:spPr>
            <a:xfrm>
              <a:off x="1912743" y="2470427"/>
              <a:ext cx="75680" cy="58641"/>
            </a:xfrm>
            <a:custGeom>
              <a:rect b="b" l="l" r="r" t="t"/>
              <a:pathLst>
                <a:path extrusionOk="0" h="2244" w="2896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81"/>
            <p:cNvSpPr/>
            <p:nvPr/>
          </p:nvSpPr>
          <p:spPr>
            <a:xfrm>
              <a:off x="1937020" y="2488563"/>
              <a:ext cx="22134" cy="22134"/>
            </a:xfrm>
            <a:custGeom>
              <a:rect b="b" l="l" r="r" t="t"/>
              <a:pathLst>
                <a:path extrusionOk="0" h="847" w="847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7" name="Google Shape;13007;p81"/>
          <p:cNvGrpSpPr/>
          <p:nvPr/>
        </p:nvGrpSpPr>
        <p:grpSpPr>
          <a:xfrm>
            <a:off x="3603568" y="2426002"/>
            <a:ext cx="207597" cy="366639"/>
            <a:chOff x="3603568" y="2426002"/>
            <a:chExt cx="207597" cy="366639"/>
          </a:xfrm>
        </p:grpSpPr>
        <p:sp>
          <p:nvSpPr>
            <p:cNvPr id="13008" name="Google Shape;13008;p81"/>
            <p:cNvSpPr/>
            <p:nvPr/>
          </p:nvSpPr>
          <p:spPr>
            <a:xfrm>
              <a:off x="3629465" y="2426002"/>
              <a:ext cx="155828" cy="203050"/>
            </a:xfrm>
            <a:custGeom>
              <a:rect b="b" l="l" r="r" t="t"/>
              <a:pathLst>
                <a:path extrusionOk="0" h="7770" w="5963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81"/>
            <p:cNvSpPr/>
            <p:nvPr/>
          </p:nvSpPr>
          <p:spPr>
            <a:xfrm>
              <a:off x="3657114" y="2451376"/>
              <a:ext cx="128180" cy="177675"/>
            </a:xfrm>
            <a:custGeom>
              <a:rect b="b" l="l" r="r" t="t"/>
              <a:pathLst>
                <a:path extrusionOk="0" h="6799" w="4905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81"/>
            <p:cNvSpPr/>
            <p:nvPr/>
          </p:nvSpPr>
          <p:spPr>
            <a:xfrm>
              <a:off x="3603568" y="2556403"/>
              <a:ext cx="207597" cy="236238"/>
            </a:xfrm>
            <a:custGeom>
              <a:rect b="b" l="l" r="r" t="t"/>
              <a:pathLst>
                <a:path extrusionOk="0" h="9040" w="7944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81"/>
            <p:cNvSpPr/>
            <p:nvPr/>
          </p:nvSpPr>
          <p:spPr>
            <a:xfrm>
              <a:off x="3634979" y="2556403"/>
              <a:ext cx="176185" cy="206839"/>
            </a:xfrm>
            <a:custGeom>
              <a:rect b="b" l="l" r="r" t="t"/>
              <a:pathLst>
                <a:path extrusionOk="0" h="7915" w="6742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81"/>
            <p:cNvSpPr/>
            <p:nvPr/>
          </p:nvSpPr>
          <p:spPr>
            <a:xfrm>
              <a:off x="3603568" y="2623511"/>
              <a:ext cx="207597" cy="101786"/>
            </a:xfrm>
            <a:custGeom>
              <a:rect b="b" l="l" r="r" t="t"/>
              <a:pathLst>
                <a:path extrusionOk="0" h="3895" w="7944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81"/>
            <p:cNvSpPr/>
            <p:nvPr/>
          </p:nvSpPr>
          <p:spPr>
            <a:xfrm>
              <a:off x="3603568" y="2623511"/>
              <a:ext cx="31437" cy="101786"/>
            </a:xfrm>
            <a:custGeom>
              <a:rect b="b" l="l" r="r" t="t"/>
              <a:pathLst>
                <a:path extrusionOk="0" h="3895" w="1203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4" name="Google Shape;13014;p81"/>
          <p:cNvGrpSpPr/>
          <p:nvPr/>
        </p:nvGrpSpPr>
        <p:grpSpPr>
          <a:xfrm>
            <a:off x="2246115" y="2426002"/>
            <a:ext cx="274417" cy="366404"/>
            <a:chOff x="2246115" y="2426002"/>
            <a:chExt cx="274417" cy="366404"/>
          </a:xfrm>
        </p:grpSpPr>
        <p:sp>
          <p:nvSpPr>
            <p:cNvPr id="13015" name="Google Shape;13015;p81"/>
            <p:cNvSpPr/>
            <p:nvPr/>
          </p:nvSpPr>
          <p:spPr>
            <a:xfrm>
              <a:off x="2246115" y="2440819"/>
              <a:ext cx="274417" cy="148798"/>
            </a:xfrm>
            <a:custGeom>
              <a:rect b="b" l="l" r="r" t="t"/>
              <a:pathLst>
                <a:path extrusionOk="0" h="5694" w="10501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81"/>
            <p:cNvSpPr/>
            <p:nvPr/>
          </p:nvSpPr>
          <p:spPr>
            <a:xfrm>
              <a:off x="2285053" y="2520471"/>
              <a:ext cx="196543" cy="271935"/>
            </a:xfrm>
            <a:custGeom>
              <a:rect b="b" l="l" r="r" t="t"/>
              <a:pathLst>
                <a:path extrusionOk="0" h="10406" w="7521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81"/>
            <p:cNvSpPr/>
            <p:nvPr/>
          </p:nvSpPr>
          <p:spPr>
            <a:xfrm>
              <a:off x="2315471" y="2520732"/>
              <a:ext cx="166124" cy="245018"/>
            </a:xfrm>
            <a:custGeom>
              <a:rect b="b" l="l" r="r" t="t"/>
              <a:pathLst>
                <a:path extrusionOk="0" h="9376" w="6357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81"/>
            <p:cNvSpPr/>
            <p:nvPr/>
          </p:nvSpPr>
          <p:spPr>
            <a:xfrm>
              <a:off x="2285053" y="2520471"/>
              <a:ext cx="196543" cy="166882"/>
            </a:xfrm>
            <a:custGeom>
              <a:rect b="b" l="l" r="r" t="t"/>
              <a:pathLst>
                <a:path extrusionOk="0" h="6386" w="7521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81"/>
            <p:cNvSpPr/>
            <p:nvPr/>
          </p:nvSpPr>
          <p:spPr>
            <a:xfrm>
              <a:off x="2335306" y="2426002"/>
              <a:ext cx="96272" cy="40218"/>
            </a:xfrm>
            <a:custGeom>
              <a:rect b="b" l="l" r="r" t="t"/>
              <a:pathLst>
                <a:path extrusionOk="0" h="1539" w="3684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81"/>
            <p:cNvSpPr/>
            <p:nvPr/>
          </p:nvSpPr>
          <p:spPr>
            <a:xfrm>
              <a:off x="2360680" y="2426002"/>
              <a:ext cx="70897" cy="19626"/>
            </a:xfrm>
            <a:custGeom>
              <a:rect b="b" l="l" r="r" t="t"/>
              <a:pathLst>
                <a:path extrusionOk="0" h="751" w="2713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81"/>
            <p:cNvSpPr/>
            <p:nvPr/>
          </p:nvSpPr>
          <p:spPr>
            <a:xfrm>
              <a:off x="2323990" y="2591603"/>
              <a:ext cx="71394" cy="95749"/>
            </a:xfrm>
            <a:custGeom>
              <a:rect b="b" l="l" r="r" t="t"/>
              <a:pathLst>
                <a:path extrusionOk="0" h="3664" w="2732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81"/>
            <p:cNvSpPr/>
            <p:nvPr/>
          </p:nvSpPr>
          <p:spPr>
            <a:xfrm>
              <a:off x="2430794" y="2591838"/>
              <a:ext cx="35723" cy="43563"/>
            </a:xfrm>
            <a:custGeom>
              <a:rect b="b" l="l" r="r" t="t"/>
              <a:pathLst>
                <a:path extrusionOk="0" h="1667" w="1367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3" name="Google Shape;13023;p81"/>
          <p:cNvGrpSpPr/>
          <p:nvPr/>
        </p:nvGrpSpPr>
        <p:grpSpPr>
          <a:xfrm>
            <a:off x="2696666" y="2426002"/>
            <a:ext cx="256099" cy="366639"/>
            <a:chOff x="2696666" y="2426002"/>
            <a:chExt cx="256099" cy="366639"/>
          </a:xfrm>
        </p:grpSpPr>
        <p:sp>
          <p:nvSpPr>
            <p:cNvPr id="13024" name="Google Shape;13024;p81"/>
            <p:cNvSpPr/>
            <p:nvPr/>
          </p:nvSpPr>
          <p:spPr>
            <a:xfrm>
              <a:off x="2724811" y="2426002"/>
              <a:ext cx="227954" cy="86446"/>
            </a:xfrm>
            <a:custGeom>
              <a:rect b="b" l="l" r="r" t="t"/>
              <a:pathLst>
                <a:path extrusionOk="0" h="3308" w="8723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81"/>
            <p:cNvSpPr/>
            <p:nvPr/>
          </p:nvSpPr>
          <p:spPr>
            <a:xfrm>
              <a:off x="2696666" y="2465436"/>
              <a:ext cx="147283" cy="184156"/>
            </a:xfrm>
            <a:custGeom>
              <a:rect b="b" l="l" r="r" t="t"/>
              <a:pathLst>
                <a:path extrusionOk="0" h="7047" w="5636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81"/>
            <p:cNvSpPr/>
            <p:nvPr/>
          </p:nvSpPr>
          <p:spPr>
            <a:xfrm>
              <a:off x="2813008" y="2631534"/>
              <a:ext cx="51795" cy="161107"/>
            </a:xfrm>
            <a:custGeom>
              <a:rect b="b" l="l" r="r" t="t"/>
              <a:pathLst>
                <a:path extrusionOk="0" h="6165" w="1982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81"/>
            <p:cNvSpPr/>
            <p:nvPr/>
          </p:nvSpPr>
          <p:spPr>
            <a:xfrm>
              <a:off x="2836893" y="2631795"/>
              <a:ext cx="27910" cy="138999"/>
            </a:xfrm>
            <a:custGeom>
              <a:rect b="b" l="l" r="r" t="t"/>
              <a:pathLst>
                <a:path extrusionOk="0" h="5319" w="1068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81"/>
            <p:cNvSpPr/>
            <p:nvPr/>
          </p:nvSpPr>
          <p:spPr>
            <a:xfrm>
              <a:off x="2725568" y="2436533"/>
              <a:ext cx="227196" cy="69826"/>
            </a:xfrm>
            <a:custGeom>
              <a:rect b="b" l="l" r="r" t="t"/>
              <a:pathLst>
                <a:path extrusionOk="0" h="2672" w="8694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81"/>
            <p:cNvSpPr/>
            <p:nvPr/>
          </p:nvSpPr>
          <p:spPr>
            <a:xfrm>
              <a:off x="2725307" y="2426002"/>
              <a:ext cx="227457" cy="52788"/>
            </a:xfrm>
            <a:custGeom>
              <a:rect b="b" l="l" r="r" t="t"/>
              <a:pathLst>
                <a:path extrusionOk="0" h="2020" w="8704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0" name="Google Shape;13030;p81"/>
          <p:cNvGrpSpPr/>
          <p:nvPr/>
        </p:nvGrpSpPr>
        <p:grpSpPr>
          <a:xfrm>
            <a:off x="3149072" y="2426002"/>
            <a:ext cx="225863" cy="366430"/>
            <a:chOff x="3149072" y="2426002"/>
            <a:chExt cx="225863" cy="366430"/>
          </a:xfrm>
        </p:grpSpPr>
        <p:sp>
          <p:nvSpPr>
            <p:cNvPr id="13031" name="Google Shape;13031;p81"/>
            <p:cNvSpPr/>
            <p:nvPr/>
          </p:nvSpPr>
          <p:spPr>
            <a:xfrm>
              <a:off x="3236694" y="2606420"/>
              <a:ext cx="58824" cy="186011"/>
            </a:xfrm>
            <a:custGeom>
              <a:rect b="b" l="l" r="r" t="t"/>
              <a:pathLst>
                <a:path extrusionOk="0" h="7118" w="2251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81"/>
            <p:cNvSpPr/>
            <p:nvPr/>
          </p:nvSpPr>
          <p:spPr>
            <a:xfrm>
              <a:off x="3260056" y="2606420"/>
              <a:ext cx="35462" cy="165863"/>
            </a:xfrm>
            <a:custGeom>
              <a:rect b="b" l="l" r="r" t="t"/>
              <a:pathLst>
                <a:path extrusionOk="0" h="6347" w="1357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81"/>
            <p:cNvSpPr/>
            <p:nvPr/>
          </p:nvSpPr>
          <p:spPr>
            <a:xfrm>
              <a:off x="3194464" y="2547857"/>
              <a:ext cx="143284" cy="88981"/>
            </a:xfrm>
            <a:custGeom>
              <a:rect b="b" l="l" r="r" t="t"/>
              <a:pathLst>
                <a:path extrusionOk="0" h="3405" w="5483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81"/>
            <p:cNvSpPr/>
            <p:nvPr/>
          </p:nvSpPr>
          <p:spPr>
            <a:xfrm>
              <a:off x="3214063" y="2547857"/>
              <a:ext cx="123685" cy="69382"/>
            </a:xfrm>
            <a:custGeom>
              <a:rect b="b" l="l" r="r" t="t"/>
              <a:pathLst>
                <a:path extrusionOk="0" h="2655" w="4733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81"/>
            <p:cNvSpPr/>
            <p:nvPr/>
          </p:nvSpPr>
          <p:spPr>
            <a:xfrm>
              <a:off x="3179908" y="2426002"/>
              <a:ext cx="172396" cy="119635"/>
            </a:xfrm>
            <a:custGeom>
              <a:rect b="b" l="l" r="r" t="t"/>
              <a:pathLst>
                <a:path extrusionOk="0" h="4578" w="6597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81"/>
            <p:cNvSpPr/>
            <p:nvPr/>
          </p:nvSpPr>
          <p:spPr>
            <a:xfrm>
              <a:off x="3199246" y="2426002"/>
              <a:ext cx="153058" cy="85715"/>
            </a:xfrm>
            <a:custGeom>
              <a:rect b="b" l="l" r="r" t="t"/>
              <a:pathLst>
                <a:path extrusionOk="0" h="3280" w="5857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81"/>
            <p:cNvSpPr/>
            <p:nvPr/>
          </p:nvSpPr>
          <p:spPr>
            <a:xfrm>
              <a:off x="3149072" y="2528755"/>
              <a:ext cx="225863" cy="41760"/>
            </a:xfrm>
            <a:custGeom>
              <a:rect b="b" l="l" r="r" t="t"/>
              <a:pathLst>
                <a:path extrusionOk="0" h="1598" w="8643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81"/>
            <p:cNvSpPr/>
            <p:nvPr/>
          </p:nvSpPr>
          <p:spPr>
            <a:xfrm>
              <a:off x="3174864" y="2528519"/>
              <a:ext cx="200070" cy="20122"/>
            </a:xfrm>
            <a:custGeom>
              <a:rect b="b" l="l" r="r" t="t"/>
              <a:pathLst>
                <a:path extrusionOk="0" h="770" w="7656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81"/>
            <p:cNvSpPr/>
            <p:nvPr/>
          </p:nvSpPr>
          <p:spPr>
            <a:xfrm>
              <a:off x="3217095" y="2426002"/>
              <a:ext cx="110096" cy="85636"/>
            </a:xfrm>
            <a:custGeom>
              <a:rect b="b" l="l" r="r" t="t"/>
              <a:pathLst>
                <a:path extrusionOk="0" h="3277" w="4213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81"/>
            <p:cNvSpPr/>
            <p:nvPr/>
          </p:nvSpPr>
          <p:spPr>
            <a:xfrm>
              <a:off x="3217095" y="2426002"/>
              <a:ext cx="27674" cy="31620"/>
            </a:xfrm>
            <a:custGeom>
              <a:rect b="b" l="l" r="r" t="t"/>
              <a:pathLst>
                <a:path extrusionOk="0" h="1210" w="1059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81"/>
            <p:cNvSpPr/>
            <p:nvPr/>
          </p:nvSpPr>
          <p:spPr>
            <a:xfrm>
              <a:off x="3271868" y="2426002"/>
              <a:ext cx="55323" cy="61333"/>
            </a:xfrm>
            <a:custGeom>
              <a:rect b="b" l="l" r="r" t="t"/>
              <a:pathLst>
                <a:path extrusionOk="0" h="2347" w="2117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2" name="Google Shape;13042;p81"/>
          <p:cNvGrpSpPr/>
          <p:nvPr/>
        </p:nvGrpSpPr>
        <p:grpSpPr>
          <a:xfrm>
            <a:off x="1361556" y="2425923"/>
            <a:ext cx="283224" cy="366482"/>
            <a:chOff x="1361556" y="2425923"/>
            <a:chExt cx="283224" cy="366482"/>
          </a:xfrm>
        </p:grpSpPr>
        <p:sp>
          <p:nvSpPr>
            <p:cNvPr id="13043" name="Google Shape;13043;p81"/>
            <p:cNvSpPr/>
            <p:nvPr/>
          </p:nvSpPr>
          <p:spPr>
            <a:xfrm>
              <a:off x="1361556" y="2425923"/>
              <a:ext cx="283224" cy="366482"/>
            </a:xfrm>
            <a:custGeom>
              <a:rect b="b" l="l" r="r" t="t"/>
              <a:pathLst>
                <a:path extrusionOk="0" h="14024" w="10838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81"/>
            <p:cNvSpPr/>
            <p:nvPr/>
          </p:nvSpPr>
          <p:spPr>
            <a:xfrm>
              <a:off x="1493499" y="2660698"/>
              <a:ext cx="36951" cy="22866"/>
            </a:xfrm>
            <a:custGeom>
              <a:rect b="b" l="l" r="r" t="t"/>
              <a:pathLst>
                <a:path extrusionOk="0" h="875" w="1414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81"/>
            <p:cNvSpPr/>
            <p:nvPr/>
          </p:nvSpPr>
          <p:spPr>
            <a:xfrm>
              <a:off x="1512341" y="2660959"/>
              <a:ext cx="18110" cy="20122"/>
            </a:xfrm>
            <a:custGeom>
              <a:rect b="b" l="l" r="r" t="t"/>
              <a:pathLst>
                <a:path extrusionOk="0" h="770" w="693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81"/>
            <p:cNvSpPr/>
            <p:nvPr/>
          </p:nvSpPr>
          <p:spPr>
            <a:xfrm>
              <a:off x="1433290" y="2489556"/>
              <a:ext cx="153711" cy="173180"/>
            </a:xfrm>
            <a:custGeom>
              <a:rect b="b" l="l" r="r" t="t"/>
              <a:pathLst>
                <a:path extrusionOk="0" h="6627" w="5882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81"/>
            <p:cNvSpPr/>
            <p:nvPr/>
          </p:nvSpPr>
          <p:spPr>
            <a:xfrm>
              <a:off x="1457306" y="2490314"/>
              <a:ext cx="129434" cy="172422"/>
            </a:xfrm>
            <a:custGeom>
              <a:rect b="b" l="l" r="r" t="t"/>
              <a:pathLst>
                <a:path extrusionOk="0" h="6598" w="4953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81"/>
            <p:cNvSpPr/>
            <p:nvPr/>
          </p:nvSpPr>
          <p:spPr>
            <a:xfrm>
              <a:off x="1469876" y="2523502"/>
              <a:ext cx="79417" cy="95253"/>
            </a:xfrm>
            <a:custGeom>
              <a:rect b="b" l="l" r="r" t="t"/>
              <a:pathLst>
                <a:path extrusionOk="0" h="3645" w="3039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81"/>
            <p:cNvSpPr/>
            <p:nvPr/>
          </p:nvSpPr>
          <p:spPr>
            <a:xfrm>
              <a:off x="1421086" y="2581412"/>
              <a:ext cx="30131" cy="19338"/>
            </a:xfrm>
            <a:custGeom>
              <a:rect b="b" l="l" r="r" t="t"/>
              <a:pathLst>
                <a:path extrusionOk="0" h="740" w="1153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81"/>
            <p:cNvSpPr/>
            <p:nvPr/>
          </p:nvSpPr>
          <p:spPr>
            <a:xfrm>
              <a:off x="1569336" y="2582222"/>
              <a:ext cx="30157" cy="19312"/>
            </a:xfrm>
            <a:custGeom>
              <a:rect b="b" l="l" r="r" t="t"/>
              <a:pathLst>
                <a:path extrusionOk="0" h="739" w="1154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81"/>
            <p:cNvSpPr/>
            <p:nvPr/>
          </p:nvSpPr>
          <p:spPr>
            <a:xfrm>
              <a:off x="1506304" y="2449599"/>
              <a:ext cx="11342" cy="26498"/>
            </a:xfrm>
            <a:custGeom>
              <a:rect b="b" l="l" r="r" t="t"/>
              <a:pathLst>
                <a:path extrusionOk="0" h="1014" w="434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81"/>
            <p:cNvSpPr/>
            <p:nvPr/>
          </p:nvSpPr>
          <p:spPr>
            <a:xfrm>
              <a:off x="1457228" y="2461176"/>
              <a:ext cx="23624" cy="25897"/>
            </a:xfrm>
            <a:custGeom>
              <a:rect b="b" l="l" r="r" t="t"/>
              <a:pathLst>
                <a:path extrusionOk="0" h="991" w="904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81"/>
            <p:cNvSpPr/>
            <p:nvPr/>
          </p:nvSpPr>
          <p:spPr>
            <a:xfrm>
              <a:off x="1422680" y="2495723"/>
              <a:ext cx="29295" cy="18868"/>
            </a:xfrm>
            <a:custGeom>
              <a:rect b="b" l="l" r="r" t="t"/>
              <a:pathLst>
                <a:path extrusionOk="0" h="722" w="1121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81"/>
            <p:cNvSpPr/>
            <p:nvPr/>
          </p:nvSpPr>
          <p:spPr>
            <a:xfrm>
              <a:off x="1410816" y="2542344"/>
              <a:ext cx="28171" cy="11315"/>
            </a:xfrm>
            <a:custGeom>
              <a:rect b="b" l="l" r="r" t="t"/>
              <a:pathLst>
                <a:path extrusionOk="0" h="433" w="1078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81"/>
            <p:cNvSpPr/>
            <p:nvPr/>
          </p:nvSpPr>
          <p:spPr>
            <a:xfrm>
              <a:off x="1581932" y="2543833"/>
              <a:ext cx="29687" cy="11342"/>
            </a:xfrm>
            <a:custGeom>
              <a:rect b="b" l="l" r="r" t="t"/>
              <a:pathLst>
                <a:path extrusionOk="0" h="434" w="1136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81"/>
            <p:cNvSpPr/>
            <p:nvPr/>
          </p:nvSpPr>
          <p:spPr>
            <a:xfrm>
              <a:off x="1571139" y="2496742"/>
              <a:ext cx="30183" cy="19234"/>
            </a:xfrm>
            <a:custGeom>
              <a:rect b="b" l="l" r="r" t="t"/>
              <a:pathLst>
                <a:path extrusionOk="0" h="736" w="1155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81"/>
            <p:cNvSpPr/>
            <p:nvPr/>
          </p:nvSpPr>
          <p:spPr>
            <a:xfrm>
              <a:off x="1542655" y="2462483"/>
              <a:ext cx="22213" cy="25349"/>
            </a:xfrm>
            <a:custGeom>
              <a:rect b="b" l="l" r="r" t="t"/>
              <a:pathLst>
                <a:path extrusionOk="0" h="970" w="85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81"/>
            <p:cNvSpPr/>
            <p:nvPr/>
          </p:nvSpPr>
          <p:spPr>
            <a:xfrm>
              <a:off x="1496243" y="2594112"/>
              <a:ext cx="8075" cy="24382"/>
            </a:xfrm>
            <a:custGeom>
              <a:rect b="b" l="l" r="r" t="t"/>
              <a:pathLst>
                <a:path extrusionOk="0" h="933" w="309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81"/>
            <p:cNvSpPr/>
            <p:nvPr/>
          </p:nvSpPr>
          <p:spPr>
            <a:xfrm>
              <a:off x="1483935" y="2618468"/>
              <a:ext cx="56054" cy="22160"/>
            </a:xfrm>
            <a:custGeom>
              <a:rect b="b" l="l" r="r" t="t"/>
              <a:pathLst>
                <a:path extrusionOk="0" h="848" w="2145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81"/>
            <p:cNvSpPr/>
            <p:nvPr/>
          </p:nvSpPr>
          <p:spPr>
            <a:xfrm>
              <a:off x="1483935" y="2640602"/>
              <a:ext cx="56054" cy="22134"/>
            </a:xfrm>
            <a:custGeom>
              <a:rect b="b" l="l" r="r" t="t"/>
              <a:pathLst>
                <a:path extrusionOk="0" h="847" w="2145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81"/>
            <p:cNvSpPr/>
            <p:nvPr/>
          </p:nvSpPr>
          <p:spPr>
            <a:xfrm>
              <a:off x="1504292" y="2618468"/>
              <a:ext cx="35697" cy="22160"/>
            </a:xfrm>
            <a:custGeom>
              <a:rect b="b" l="l" r="r" t="t"/>
              <a:pathLst>
                <a:path extrusionOk="0" h="848" w="1366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81"/>
            <p:cNvSpPr/>
            <p:nvPr/>
          </p:nvSpPr>
          <p:spPr>
            <a:xfrm>
              <a:off x="1504031" y="2640602"/>
              <a:ext cx="35958" cy="22134"/>
            </a:xfrm>
            <a:custGeom>
              <a:rect b="b" l="l" r="r" t="t"/>
              <a:pathLst>
                <a:path extrusionOk="0" h="847" w="1376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3" name="Google Shape;13063;p81"/>
          <p:cNvGrpSpPr/>
          <p:nvPr/>
        </p:nvGrpSpPr>
        <p:grpSpPr>
          <a:xfrm>
            <a:off x="3973735" y="2891056"/>
            <a:ext cx="361883" cy="366979"/>
            <a:chOff x="3973735" y="2891056"/>
            <a:chExt cx="361883" cy="366979"/>
          </a:xfrm>
        </p:grpSpPr>
        <p:sp>
          <p:nvSpPr>
            <p:cNvPr id="13064" name="Google Shape;13064;p81"/>
            <p:cNvSpPr/>
            <p:nvPr/>
          </p:nvSpPr>
          <p:spPr>
            <a:xfrm>
              <a:off x="4148875" y="2891056"/>
              <a:ext cx="149661" cy="98598"/>
            </a:xfrm>
            <a:custGeom>
              <a:rect b="b" l="l" r="r" t="t"/>
              <a:pathLst>
                <a:path extrusionOk="0" h="3773" w="5727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81"/>
            <p:cNvSpPr/>
            <p:nvPr/>
          </p:nvSpPr>
          <p:spPr>
            <a:xfrm>
              <a:off x="4231558" y="3066039"/>
              <a:ext cx="25139" cy="25139"/>
            </a:xfrm>
            <a:custGeom>
              <a:rect b="b" l="l" r="r" t="t"/>
              <a:pathLst>
                <a:path extrusionOk="0" fill="none" h="962" w="962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cap="rnd" cmpd="sng" w="45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81"/>
            <p:cNvSpPr/>
            <p:nvPr/>
          </p:nvSpPr>
          <p:spPr>
            <a:xfrm>
              <a:off x="3973735" y="2975307"/>
              <a:ext cx="359871" cy="282728"/>
            </a:xfrm>
            <a:custGeom>
              <a:rect b="b" l="l" r="r" t="t"/>
              <a:pathLst>
                <a:path extrusionOk="0" h="10819" w="13771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81"/>
            <p:cNvSpPr/>
            <p:nvPr/>
          </p:nvSpPr>
          <p:spPr>
            <a:xfrm>
              <a:off x="3997855" y="2975307"/>
              <a:ext cx="337763" cy="282728"/>
            </a:xfrm>
            <a:custGeom>
              <a:rect b="b" l="l" r="r" t="t"/>
              <a:pathLst>
                <a:path extrusionOk="0" h="10819" w="12925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81"/>
            <p:cNvSpPr/>
            <p:nvPr/>
          </p:nvSpPr>
          <p:spPr>
            <a:xfrm>
              <a:off x="3973970" y="3219306"/>
              <a:ext cx="359635" cy="11080"/>
            </a:xfrm>
            <a:custGeom>
              <a:rect b="b" l="l" r="r" t="t"/>
              <a:pathLst>
                <a:path extrusionOk="0" h="424" w="13762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81"/>
            <p:cNvSpPr/>
            <p:nvPr/>
          </p:nvSpPr>
          <p:spPr>
            <a:xfrm>
              <a:off x="3973970" y="3040403"/>
              <a:ext cx="359635" cy="11080"/>
            </a:xfrm>
            <a:custGeom>
              <a:rect b="b" l="l" r="r" t="t"/>
              <a:pathLst>
                <a:path extrusionOk="0" h="424" w="13762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81"/>
            <p:cNvSpPr/>
            <p:nvPr/>
          </p:nvSpPr>
          <p:spPr>
            <a:xfrm>
              <a:off x="3998090" y="2999688"/>
              <a:ext cx="46281" cy="27674"/>
            </a:xfrm>
            <a:custGeom>
              <a:rect b="b" l="l" r="r" t="t"/>
              <a:pathLst>
                <a:path extrusionOk="0" h="1059" w="1771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81"/>
            <p:cNvSpPr/>
            <p:nvPr/>
          </p:nvSpPr>
          <p:spPr>
            <a:xfrm>
              <a:off x="4262970" y="2999688"/>
              <a:ext cx="46255" cy="27674"/>
            </a:xfrm>
            <a:custGeom>
              <a:rect b="b" l="l" r="r" t="t"/>
              <a:pathLst>
                <a:path extrusionOk="0" h="1059" w="177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81"/>
            <p:cNvSpPr/>
            <p:nvPr/>
          </p:nvSpPr>
          <p:spPr>
            <a:xfrm>
              <a:off x="4019963" y="2999688"/>
              <a:ext cx="24408" cy="27674"/>
            </a:xfrm>
            <a:custGeom>
              <a:rect b="b" l="l" r="r" t="t"/>
              <a:pathLst>
                <a:path extrusionOk="0" h="1059" w="934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81"/>
            <p:cNvSpPr/>
            <p:nvPr/>
          </p:nvSpPr>
          <p:spPr>
            <a:xfrm>
              <a:off x="4284816" y="2999688"/>
              <a:ext cx="24408" cy="27674"/>
            </a:xfrm>
            <a:custGeom>
              <a:rect b="b" l="l" r="r" t="t"/>
              <a:pathLst>
                <a:path extrusionOk="0" h="1059" w="934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81"/>
            <p:cNvSpPr/>
            <p:nvPr/>
          </p:nvSpPr>
          <p:spPr>
            <a:xfrm>
              <a:off x="4125434" y="3060838"/>
              <a:ext cx="138319" cy="134635"/>
            </a:xfrm>
            <a:custGeom>
              <a:rect b="b" l="l" r="r" t="t"/>
              <a:pathLst>
                <a:path extrusionOk="0" h="5152" w="5293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81"/>
            <p:cNvSpPr/>
            <p:nvPr/>
          </p:nvSpPr>
          <p:spPr>
            <a:xfrm>
              <a:off x="4129772" y="3060865"/>
              <a:ext cx="128180" cy="116760"/>
            </a:xfrm>
            <a:custGeom>
              <a:rect b="b" l="l" r="r" t="t"/>
              <a:pathLst>
                <a:path extrusionOk="0" h="4468" w="4905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81"/>
            <p:cNvSpPr/>
            <p:nvPr/>
          </p:nvSpPr>
          <p:spPr>
            <a:xfrm>
              <a:off x="4135312" y="3077589"/>
              <a:ext cx="99774" cy="95253"/>
            </a:xfrm>
            <a:custGeom>
              <a:rect b="b" l="l" r="r" t="t"/>
              <a:pathLst>
                <a:path extrusionOk="0" h="3645" w="3818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81"/>
            <p:cNvSpPr/>
            <p:nvPr/>
          </p:nvSpPr>
          <p:spPr>
            <a:xfrm>
              <a:off x="3973970" y="3219306"/>
              <a:ext cx="24146" cy="11080"/>
            </a:xfrm>
            <a:custGeom>
              <a:rect b="b" l="l" r="r" t="t"/>
              <a:pathLst>
                <a:path extrusionOk="0" h="424" w="924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81"/>
            <p:cNvSpPr/>
            <p:nvPr/>
          </p:nvSpPr>
          <p:spPr>
            <a:xfrm>
              <a:off x="3973970" y="3040403"/>
              <a:ext cx="24146" cy="11080"/>
            </a:xfrm>
            <a:custGeom>
              <a:rect b="b" l="l" r="r" t="t"/>
              <a:pathLst>
                <a:path extrusionOk="0" h="424" w="924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81"/>
            <p:cNvSpPr/>
            <p:nvPr/>
          </p:nvSpPr>
          <p:spPr>
            <a:xfrm>
              <a:off x="4135312" y="3077851"/>
              <a:ext cx="109835" cy="108319"/>
            </a:xfrm>
            <a:custGeom>
              <a:rect b="b" l="l" r="r" t="t"/>
              <a:pathLst>
                <a:path extrusionOk="0" h="4145" w="4203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81"/>
            <p:cNvSpPr/>
            <p:nvPr/>
          </p:nvSpPr>
          <p:spPr>
            <a:xfrm>
              <a:off x="4135312" y="3077589"/>
              <a:ext cx="99774" cy="95253"/>
            </a:xfrm>
            <a:custGeom>
              <a:rect b="b" l="l" r="r" t="t"/>
              <a:pathLst>
                <a:path extrusionOk="0" h="3645" w="3818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1" name="Google Shape;13081;p81"/>
          <p:cNvGrpSpPr/>
          <p:nvPr/>
        </p:nvGrpSpPr>
        <p:grpSpPr>
          <a:xfrm>
            <a:off x="3527941" y="2916744"/>
            <a:ext cx="366665" cy="315654"/>
            <a:chOff x="3527941" y="2916744"/>
            <a:chExt cx="366665" cy="315654"/>
          </a:xfrm>
        </p:grpSpPr>
        <p:sp>
          <p:nvSpPr>
            <p:cNvPr id="13082" name="Google Shape;13082;p81"/>
            <p:cNvSpPr/>
            <p:nvPr/>
          </p:nvSpPr>
          <p:spPr>
            <a:xfrm>
              <a:off x="3527941" y="2916770"/>
              <a:ext cx="366665" cy="157840"/>
            </a:xfrm>
            <a:custGeom>
              <a:rect b="b" l="l" r="r" t="t"/>
              <a:pathLst>
                <a:path extrusionOk="0" h="6040" w="14031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81"/>
            <p:cNvSpPr/>
            <p:nvPr/>
          </p:nvSpPr>
          <p:spPr>
            <a:xfrm>
              <a:off x="3546521" y="2916744"/>
              <a:ext cx="348085" cy="139260"/>
            </a:xfrm>
            <a:custGeom>
              <a:rect b="b" l="l" r="r" t="t"/>
              <a:pathLst>
                <a:path extrusionOk="0" h="5329" w="1332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81"/>
            <p:cNvSpPr/>
            <p:nvPr/>
          </p:nvSpPr>
          <p:spPr>
            <a:xfrm>
              <a:off x="3527941" y="3074584"/>
              <a:ext cx="366665" cy="157814"/>
            </a:xfrm>
            <a:custGeom>
              <a:rect b="b" l="l" r="r" t="t"/>
              <a:pathLst>
                <a:path extrusionOk="0" h="6039" w="14031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81"/>
            <p:cNvSpPr/>
            <p:nvPr/>
          </p:nvSpPr>
          <p:spPr>
            <a:xfrm>
              <a:off x="3547279" y="3093426"/>
              <a:ext cx="347327" cy="138973"/>
            </a:xfrm>
            <a:custGeom>
              <a:rect b="b" l="l" r="r" t="t"/>
              <a:pathLst>
                <a:path extrusionOk="0" h="5318" w="13291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81"/>
            <p:cNvSpPr/>
            <p:nvPr/>
          </p:nvSpPr>
          <p:spPr>
            <a:xfrm>
              <a:off x="3553812" y="3097424"/>
              <a:ext cx="45026" cy="44268"/>
            </a:xfrm>
            <a:custGeom>
              <a:rect b="b" l="l" r="r" t="t"/>
              <a:pathLst>
                <a:path extrusionOk="0" h="1694" w="1723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81"/>
            <p:cNvSpPr/>
            <p:nvPr/>
          </p:nvSpPr>
          <p:spPr>
            <a:xfrm>
              <a:off x="3554335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81"/>
            <p:cNvSpPr/>
            <p:nvPr/>
          </p:nvSpPr>
          <p:spPr>
            <a:xfrm>
              <a:off x="3620920" y="3097424"/>
              <a:ext cx="45261" cy="44268"/>
            </a:xfrm>
            <a:custGeom>
              <a:rect b="b" l="l" r="r" t="t"/>
              <a:pathLst>
                <a:path extrusionOk="0" h="1694" w="1732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cap="flat" cmpd="sng" w="3125">
              <a:solidFill>
                <a:srgbClr val="ABBCCA"/>
              </a:solidFill>
              <a:prstDash val="solid"/>
              <a:miter lim="961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81"/>
            <p:cNvSpPr/>
            <p:nvPr/>
          </p:nvSpPr>
          <p:spPr>
            <a:xfrm>
              <a:off x="3621678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81"/>
            <p:cNvSpPr/>
            <p:nvPr/>
          </p:nvSpPr>
          <p:spPr>
            <a:xfrm>
              <a:off x="3689021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81"/>
            <p:cNvSpPr/>
            <p:nvPr/>
          </p:nvSpPr>
          <p:spPr>
            <a:xfrm>
              <a:off x="3755607" y="3097424"/>
              <a:ext cx="45261" cy="44268"/>
            </a:xfrm>
            <a:custGeom>
              <a:rect b="b" l="l" r="r" t="t"/>
              <a:pathLst>
                <a:path extrusionOk="0" h="1694" w="1732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81"/>
            <p:cNvSpPr/>
            <p:nvPr/>
          </p:nvSpPr>
          <p:spPr>
            <a:xfrm>
              <a:off x="3756365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81"/>
            <p:cNvSpPr/>
            <p:nvPr/>
          </p:nvSpPr>
          <p:spPr>
            <a:xfrm>
              <a:off x="3822950" y="3097424"/>
              <a:ext cx="45261" cy="44268"/>
            </a:xfrm>
            <a:custGeom>
              <a:rect b="b" l="l" r="r" t="t"/>
              <a:pathLst>
                <a:path extrusionOk="0" h="1694" w="1732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81"/>
            <p:cNvSpPr/>
            <p:nvPr/>
          </p:nvSpPr>
          <p:spPr>
            <a:xfrm>
              <a:off x="3823708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81"/>
            <p:cNvSpPr/>
            <p:nvPr/>
          </p:nvSpPr>
          <p:spPr>
            <a:xfrm>
              <a:off x="3562514" y="3105185"/>
              <a:ext cx="40897" cy="36507"/>
            </a:xfrm>
            <a:custGeom>
              <a:rect b="b" l="l" r="r" t="t"/>
              <a:pathLst>
                <a:path extrusionOk="0" h="1397" w="1565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81"/>
            <p:cNvSpPr/>
            <p:nvPr/>
          </p:nvSpPr>
          <p:spPr>
            <a:xfrm>
              <a:off x="3562436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81"/>
            <p:cNvSpPr/>
            <p:nvPr/>
          </p:nvSpPr>
          <p:spPr>
            <a:xfrm>
              <a:off x="3629622" y="3105185"/>
              <a:ext cx="41133" cy="36507"/>
            </a:xfrm>
            <a:custGeom>
              <a:rect b="b" l="l" r="r" t="t"/>
              <a:pathLst>
                <a:path extrusionOk="0" h="1397" w="1574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cap="flat" cmpd="sng" w="3125">
              <a:solidFill>
                <a:srgbClr val="ABBCCA"/>
              </a:solidFill>
              <a:prstDash val="solid"/>
              <a:miter lim="961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81"/>
            <p:cNvSpPr/>
            <p:nvPr/>
          </p:nvSpPr>
          <p:spPr>
            <a:xfrm>
              <a:off x="3629779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81"/>
            <p:cNvSpPr/>
            <p:nvPr/>
          </p:nvSpPr>
          <p:spPr>
            <a:xfrm>
              <a:off x="3696887" y="3173313"/>
              <a:ext cx="41263" cy="36742"/>
            </a:xfrm>
            <a:custGeom>
              <a:rect b="b" l="l" r="r" t="t"/>
              <a:pathLst>
                <a:path extrusionOk="0" h="1406" w="1579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81"/>
            <p:cNvSpPr/>
            <p:nvPr/>
          </p:nvSpPr>
          <p:spPr>
            <a:xfrm>
              <a:off x="3764309" y="3105185"/>
              <a:ext cx="41133" cy="36507"/>
            </a:xfrm>
            <a:custGeom>
              <a:rect b="b" l="l" r="r" t="t"/>
              <a:pathLst>
                <a:path extrusionOk="0" h="1397" w="1574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81"/>
            <p:cNvSpPr/>
            <p:nvPr/>
          </p:nvSpPr>
          <p:spPr>
            <a:xfrm>
              <a:off x="3764231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81"/>
            <p:cNvSpPr/>
            <p:nvPr/>
          </p:nvSpPr>
          <p:spPr>
            <a:xfrm>
              <a:off x="3831653" y="3105185"/>
              <a:ext cx="41133" cy="36507"/>
            </a:xfrm>
            <a:custGeom>
              <a:rect b="b" l="l" r="r" t="t"/>
              <a:pathLst>
                <a:path extrusionOk="0" h="1397" w="1574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81"/>
            <p:cNvSpPr/>
            <p:nvPr/>
          </p:nvSpPr>
          <p:spPr>
            <a:xfrm>
              <a:off x="3831574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81"/>
            <p:cNvSpPr/>
            <p:nvPr/>
          </p:nvSpPr>
          <p:spPr>
            <a:xfrm>
              <a:off x="3550310" y="2939375"/>
              <a:ext cx="101786" cy="65854"/>
            </a:xfrm>
            <a:custGeom>
              <a:rect b="b" l="l" r="r" t="t"/>
              <a:pathLst>
                <a:path extrusionOk="0" h="2520" w="3895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81"/>
            <p:cNvSpPr/>
            <p:nvPr/>
          </p:nvSpPr>
          <p:spPr>
            <a:xfrm>
              <a:off x="3568655" y="2939375"/>
              <a:ext cx="83441" cy="65854"/>
            </a:xfrm>
            <a:custGeom>
              <a:rect b="b" l="l" r="r" t="t"/>
              <a:pathLst>
                <a:path extrusionOk="0" h="2520" w="3193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81"/>
            <p:cNvSpPr/>
            <p:nvPr/>
          </p:nvSpPr>
          <p:spPr>
            <a:xfrm>
              <a:off x="3633725" y="2986100"/>
              <a:ext cx="90993" cy="65880"/>
            </a:xfrm>
            <a:custGeom>
              <a:rect b="b" l="l" r="r" t="t"/>
              <a:pathLst>
                <a:path extrusionOk="0" h="2521" w="3482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81"/>
            <p:cNvSpPr/>
            <p:nvPr/>
          </p:nvSpPr>
          <p:spPr>
            <a:xfrm>
              <a:off x="3657610" y="2986100"/>
              <a:ext cx="67108" cy="63868"/>
            </a:xfrm>
            <a:custGeom>
              <a:rect b="b" l="l" r="r" t="t"/>
              <a:pathLst>
                <a:path extrusionOk="0" h="2444" w="2568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81"/>
            <p:cNvSpPr/>
            <p:nvPr/>
          </p:nvSpPr>
          <p:spPr>
            <a:xfrm>
              <a:off x="3723438" y="2950298"/>
              <a:ext cx="126142" cy="143154"/>
            </a:xfrm>
            <a:custGeom>
              <a:rect b="b" l="l" r="r" t="t"/>
              <a:pathLst>
                <a:path extrusionOk="0" h="5478" w="4827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81"/>
            <p:cNvSpPr/>
            <p:nvPr/>
          </p:nvSpPr>
          <p:spPr>
            <a:xfrm>
              <a:off x="3743037" y="3024567"/>
              <a:ext cx="47274" cy="45000"/>
            </a:xfrm>
            <a:custGeom>
              <a:rect b="b" l="l" r="r" t="t"/>
              <a:pathLst>
                <a:path extrusionOk="0" h="1722" w="1809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81"/>
            <p:cNvSpPr/>
            <p:nvPr/>
          </p:nvSpPr>
          <p:spPr>
            <a:xfrm>
              <a:off x="3641016" y="3064392"/>
              <a:ext cx="117884" cy="81586"/>
            </a:xfrm>
            <a:custGeom>
              <a:rect b="b" l="l" r="r" t="t"/>
              <a:pathLst>
                <a:path extrusionOk="0" h="3122" w="4511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81"/>
            <p:cNvSpPr/>
            <p:nvPr/>
          </p:nvSpPr>
          <p:spPr>
            <a:xfrm>
              <a:off x="3662628" y="3064210"/>
              <a:ext cx="92509" cy="58694"/>
            </a:xfrm>
            <a:custGeom>
              <a:rect b="b" l="l" r="r" t="t"/>
              <a:pathLst>
                <a:path extrusionOk="0" h="2246" w="354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81"/>
          <p:cNvGrpSpPr/>
          <p:nvPr/>
        </p:nvGrpSpPr>
        <p:grpSpPr>
          <a:xfrm>
            <a:off x="2640873" y="2891631"/>
            <a:ext cx="366404" cy="366404"/>
            <a:chOff x="2640873" y="2891631"/>
            <a:chExt cx="366404" cy="366404"/>
          </a:xfrm>
        </p:grpSpPr>
        <p:sp>
          <p:nvSpPr>
            <p:cNvPr id="13113" name="Google Shape;13113;p81"/>
            <p:cNvSpPr/>
            <p:nvPr/>
          </p:nvSpPr>
          <p:spPr>
            <a:xfrm>
              <a:off x="2696405" y="2945646"/>
              <a:ext cx="310872" cy="312388"/>
            </a:xfrm>
            <a:custGeom>
              <a:rect b="b" l="l" r="r" t="t"/>
              <a:pathLst>
                <a:path extrusionOk="0" h="11954" w="11896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81"/>
            <p:cNvSpPr/>
            <p:nvPr/>
          </p:nvSpPr>
          <p:spPr>
            <a:xfrm>
              <a:off x="2696405" y="3118539"/>
              <a:ext cx="60340" cy="57073"/>
            </a:xfrm>
            <a:custGeom>
              <a:rect b="b" l="l" r="r" t="t"/>
              <a:pathLst>
                <a:path extrusionOk="0" h="2184" w="2309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81"/>
            <p:cNvSpPr/>
            <p:nvPr/>
          </p:nvSpPr>
          <p:spPr>
            <a:xfrm>
              <a:off x="2864776" y="2945646"/>
              <a:ext cx="26420" cy="60340"/>
            </a:xfrm>
            <a:custGeom>
              <a:rect b="b" l="l" r="r" t="t"/>
              <a:pathLst>
                <a:path extrusionOk="0" h="2309" w="1011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81"/>
            <p:cNvSpPr/>
            <p:nvPr/>
          </p:nvSpPr>
          <p:spPr>
            <a:xfrm>
              <a:off x="2640873" y="2891631"/>
              <a:ext cx="310872" cy="312127"/>
            </a:xfrm>
            <a:custGeom>
              <a:rect b="b" l="l" r="r" t="t"/>
              <a:pathLst>
                <a:path extrusionOk="0" h="11944" w="11896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81"/>
            <p:cNvSpPr/>
            <p:nvPr/>
          </p:nvSpPr>
          <p:spPr>
            <a:xfrm>
              <a:off x="2821318" y="2972798"/>
              <a:ext cx="11080" cy="33188"/>
            </a:xfrm>
            <a:custGeom>
              <a:rect b="b" l="l" r="r" t="t"/>
              <a:pathLst>
                <a:path extrusionOk="0" h="1270" w="424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81"/>
            <p:cNvSpPr/>
            <p:nvPr/>
          </p:nvSpPr>
          <p:spPr>
            <a:xfrm>
              <a:off x="2855734" y="2982598"/>
              <a:ext cx="11342" cy="23389"/>
            </a:xfrm>
            <a:custGeom>
              <a:rect b="b" l="l" r="r" t="t"/>
              <a:pathLst>
                <a:path extrusionOk="0" h="895" w="434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81"/>
            <p:cNvSpPr/>
            <p:nvPr/>
          </p:nvSpPr>
          <p:spPr>
            <a:xfrm>
              <a:off x="2786379" y="2982598"/>
              <a:ext cx="11080" cy="23389"/>
            </a:xfrm>
            <a:custGeom>
              <a:rect b="b" l="l" r="r" t="t"/>
              <a:pathLst>
                <a:path extrusionOk="0" h="895" w="424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81"/>
            <p:cNvSpPr/>
            <p:nvPr/>
          </p:nvSpPr>
          <p:spPr>
            <a:xfrm>
              <a:off x="2972468" y="2972040"/>
              <a:ext cx="11943" cy="33946"/>
            </a:xfrm>
            <a:custGeom>
              <a:rect b="b" l="l" r="r" t="t"/>
              <a:pathLst>
                <a:path extrusionOk="0" h="1299" w="457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81"/>
            <p:cNvSpPr/>
            <p:nvPr/>
          </p:nvSpPr>
          <p:spPr>
            <a:xfrm>
              <a:off x="2811753" y="3143182"/>
              <a:ext cx="11342" cy="33241"/>
            </a:xfrm>
            <a:custGeom>
              <a:rect b="b" l="l" r="r" t="t"/>
              <a:pathLst>
                <a:path extrusionOk="0" h="1272" w="434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81"/>
            <p:cNvSpPr/>
            <p:nvPr/>
          </p:nvSpPr>
          <p:spPr>
            <a:xfrm>
              <a:off x="2777337" y="3143182"/>
              <a:ext cx="11080" cy="24957"/>
            </a:xfrm>
            <a:custGeom>
              <a:rect b="b" l="l" r="r" t="t"/>
              <a:pathLst>
                <a:path extrusionOk="0" h="955" w="424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81"/>
            <p:cNvSpPr/>
            <p:nvPr/>
          </p:nvSpPr>
          <p:spPr>
            <a:xfrm>
              <a:off x="2846693" y="3143182"/>
              <a:ext cx="11342" cy="24957"/>
            </a:xfrm>
            <a:custGeom>
              <a:rect b="b" l="l" r="r" t="t"/>
              <a:pathLst>
                <a:path extrusionOk="0" h="955" w="434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81"/>
            <p:cNvSpPr/>
            <p:nvPr/>
          </p:nvSpPr>
          <p:spPr>
            <a:xfrm>
              <a:off x="2742659" y="3143182"/>
              <a:ext cx="11080" cy="33241"/>
            </a:xfrm>
            <a:custGeom>
              <a:rect b="b" l="l" r="r" t="t"/>
              <a:pathLst>
                <a:path extrusionOk="0" h="1272" w="424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81"/>
            <p:cNvSpPr/>
            <p:nvPr/>
          </p:nvSpPr>
          <p:spPr>
            <a:xfrm>
              <a:off x="2707589" y="3143182"/>
              <a:ext cx="11838" cy="25897"/>
            </a:xfrm>
            <a:custGeom>
              <a:rect b="b" l="l" r="r" t="t"/>
              <a:pathLst>
                <a:path extrusionOk="0" h="991" w="453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81"/>
            <p:cNvSpPr/>
            <p:nvPr/>
          </p:nvSpPr>
          <p:spPr>
            <a:xfrm>
              <a:off x="2673042" y="3143182"/>
              <a:ext cx="11838" cy="34181"/>
            </a:xfrm>
            <a:custGeom>
              <a:rect b="b" l="l" r="r" t="t"/>
              <a:pathLst>
                <a:path extrusionOk="0" h="1308" w="453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7" name="Google Shape;13127;p81"/>
          <p:cNvGrpSpPr/>
          <p:nvPr/>
        </p:nvGrpSpPr>
        <p:grpSpPr>
          <a:xfrm>
            <a:off x="2197091" y="2938120"/>
            <a:ext cx="366665" cy="273189"/>
            <a:chOff x="2197091" y="2938120"/>
            <a:chExt cx="366665" cy="273189"/>
          </a:xfrm>
        </p:grpSpPr>
        <p:sp>
          <p:nvSpPr>
            <p:cNvPr id="13128" name="Google Shape;13128;p81"/>
            <p:cNvSpPr/>
            <p:nvPr/>
          </p:nvSpPr>
          <p:spPr>
            <a:xfrm>
              <a:off x="2197091" y="2938120"/>
              <a:ext cx="366665" cy="273189"/>
            </a:xfrm>
            <a:custGeom>
              <a:rect b="b" l="l" r="r" t="t"/>
              <a:pathLst>
                <a:path extrusionOk="0" h="10454" w="14031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81"/>
            <p:cNvSpPr/>
            <p:nvPr/>
          </p:nvSpPr>
          <p:spPr>
            <a:xfrm>
              <a:off x="2218206" y="2938120"/>
              <a:ext cx="345550" cy="273189"/>
            </a:xfrm>
            <a:custGeom>
              <a:rect b="b" l="l" r="r" t="t"/>
              <a:pathLst>
                <a:path extrusionOk="0" h="10454" w="13223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81"/>
            <p:cNvSpPr/>
            <p:nvPr/>
          </p:nvSpPr>
          <p:spPr>
            <a:xfrm>
              <a:off x="2197352" y="2938120"/>
              <a:ext cx="366404" cy="47274"/>
            </a:xfrm>
            <a:custGeom>
              <a:rect b="b" l="l" r="r" t="t"/>
              <a:pathLst>
                <a:path extrusionOk="0" h="1809" w="14021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81"/>
            <p:cNvSpPr/>
            <p:nvPr/>
          </p:nvSpPr>
          <p:spPr>
            <a:xfrm>
              <a:off x="2218206" y="2938120"/>
              <a:ext cx="345550" cy="47274"/>
            </a:xfrm>
            <a:custGeom>
              <a:rect b="b" l="l" r="r" t="t"/>
              <a:pathLst>
                <a:path extrusionOk="0" h="1809" w="13223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81"/>
            <p:cNvSpPr/>
            <p:nvPr/>
          </p:nvSpPr>
          <p:spPr>
            <a:xfrm>
              <a:off x="2218206" y="2938120"/>
              <a:ext cx="345550" cy="47274"/>
            </a:xfrm>
            <a:custGeom>
              <a:rect b="b" l="l" r="r" t="t"/>
              <a:pathLst>
                <a:path extrusionOk="0" h="1809" w="13223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81"/>
            <p:cNvSpPr/>
            <p:nvPr/>
          </p:nvSpPr>
          <p:spPr>
            <a:xfrm>
              <a:off x="2215697" y="3003451"/>
              <a:ext cx="43746" cy="11342"/>
            </a:xfrm>
            <a:custGeom>
              <a:rect b="b" l="l" r="r" t="t"/>
              <a:pathLst>
                <a:path extrusionOk="0" h="434" w="1674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81"/>
            <p:cNvSpPr/>
            <p:nvPr/>
          </p:nvSpPr>
          <p:spPr>
            <a:xfrm>
              <a:off x="2271725" y="3003451"/>
              <a:ext cx="44007" cy="11342"/>
            </a:xfrm>
            <a:custGeom>
              <a:rect b="b" l="l" r="r" t="t"/>
              <a:pathLst>
                <a:path extrusionOk="0" h="434" w="1684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81"/>
            <p:cNvSpPr/>
            <p:nvPr/>
          </p:nvSpPr>
          <p:spPr>
            <a:xfrm>
              <a:off x="2326917" y="3003451"/>
              <a:ext cx="45967" cy="11342"/>
            </a:xfrm>
            <a:custGeom>
              <a:rect b="b" l="l" r="r" t="t"/>
              <a:pathLst>
                <a:path extrusionOk="0" h="434" w="1759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81"/>
            <p:cNvSpPr/>
            <p:nvPr/>
          </p:nvSpPr>
          <p:spPr>
            <a:xfrm>
              <a:off x="2384069" y="3003451"/>
              <a:ext cx="43746" cy="11342"/>
            </a:xfrm>
            <a:custGeom>
              <a:rect b="b" l="l" r="r" t="t"/>
              <a:pathLst>
                <a:path extrusionOk="0" h="434" w="1674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81"/>
            <p:cNvSpPr/>
            <p:nvPr/>
          </p:nvSpPr>
          <p:spPr>
            <a:xfrm>
              <a:off x="2439261" y="3003451"/>
              <a:ext cx="45680" cy="11342"/>
            </a:xfrm>
            <a:custGeom>
              <a:rect b="b" l="l" r="r" t="t"/>
              <a:pathLst>
                <a:path extrusionOk="0" h="434" w="1748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81"/>
            <p:cNvSpPr/>
            <p:nvPr/>
          </p:nvSpPr>
          <p:spPr>
            <a:xfrm>
              <a:off x="2495289" y="3003451"/>
              <a:ext cx="45706" cy="11342"/>
            </a:xfrm>
            <a:custGeom>
              <a:rect b="b" l="l" r="r" t="t"/>
              <a:pathLst>
                <a:path extrusionOk="0" h="434" w="1749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81"/>
            <p:cNvSpPr/>
            <p:nvPr/>
          </p:nvSpPr>
          <p:spPr>
            <a:xfrm>
              <a:off x="2219878" y="2957458"/>
              <a:ext cx="279043" cy="11368"/>
            </a:xfrm>
            <a:custGeom>
              <a:rect b="b" l="l" r="r" t="t"/>
              <a:pathLst>
                <a:path extrusionOk="0" h="435" w="10678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81"/>
            <p:cNvSpPr/>
            <p:nvPr/>
          </p:nvSpPr>
          <p:spPr>
            <a:xfrm>
              <a:off x="2517711" y="2949932"/>
              <a:ext cx="34835" cy="26995"/>
            </a:xfrm>
            <a:custGeom>
              <a:rect b="b" l="l" r="r" t="t"/>
              <a:pathLst>
                <a:path extrusionOk="0" h="1033" w="1333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81"/>
            <p:cNvSpPr/>
            <p:nvPr/>
          </p:nvSpPr>
          <p:spPr>
            <a:xfrm>
              <a:off x="2222230" y="3037894"/>
              <a:ext cx="195027" cy="143494"/>
            </a:xfrm>
            <a:custGeom>
              <a:rect b="b" l="l" r="r" t="t"/>
              <a:pathLst>
                <a:path extrusionOk="0" h="5491" w="7463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81"/>
            <p:cNvSpPr/>
            <p:nvPr/>
          </p:nvSpPr>
          <p:spPr>
            <a:xfrm>
              <a:off x="2447623" y="3032328"/>
              <a:ext cx="93554" cy="11132"/>
            </a:xfrm>
            <a:custGeom>
              <a:rect b="b" l="l" r="r" t="t"/>
              <a:pathLst>
                <a:path extrusionOk="0" h="426" w="358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81"/>
            <p:cNvSpPr/>
            <p:nvPr/>
          </p:nvSpPr>
          <p:spPr>
            <a:xfrm>
              <a:off x="2436229" y="3056187"/>
              <a:ext cx="105000" cy="11394"/>
            </a:xfrm>
            <a:custGeom>
              <a:rect b="b" l="l" r="r" t="t"/>
              <a:pathLst>
                <a:path extrusionOk="0" h="436" w="4018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81"/>
            <p:cNvSpPr/>
            <p:nvPr/>
          </p:nvSpPr>
          <p:spPr>
            <a:xfrm>
              <a:off x="2437327" y="3080098"/>
              <a:ext cx="102805" cy="11080"/>
            </a:xfrm>
            <a:custGeom>
              <a:rect b="b" l="l" r="r" t="t"/>
              <a:pathLst>
                <a:path extrusionOk="0" h="424" w="3934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81"/>
            <p:cNvSpPr/>
            <p:nvPr/>
          </p:nvSpPr>
          <p:spPr>
            <a:xfrm>
              <a:off x="2436229" y="3103957"/>
              <a:ext cx="105000" cy="11368"/>
            </a:xfrm>
            <a:custGeom>
              <a:rect b="b" l="l" r="r" t="t"/>
              <a:pathLst>
                <a:path extrusionOk="0" h="435" w="4018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81"/>
            <p:cNvSpPr/>
            <p:nvPr/>
          </p:nvSpPr>
          <p:spPr>
            <a:xfrm>
              <a:off x="2436308" y="3128051"/>
              <a:ext cx="104870" cy="11159"/>
            </a:xfrm>
            <a:custGeom>
              <a:rect b="b" l="l" r="r" t="t"/>
              <a:pathLst>
                <a:path extrusionOk="0" h="427" w="4013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81"/>
            <p:cNvSpPr/>
            <p:nvPr/>
          </p:nvSpPr>
          <p:spPr>
            <a:xfrm>
              <a:off x="2437327" y="3151962"/>
              <a:ext cx="102805" cy="11342"/>
            </a:xfrm>
            <a:custGeom>
              <a:rect b="b" l="l" r="r" t="t"/>
              <a:pathLst>
                <a:path extrusionOk="0" h="434" w="3934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81"/>
            <p:cNvSpPr/>
            <p:nvPr/>
          </p:nvSpPr>
          <p:spPr>
            <a:xfrm>
              <a:off x="2436229" y="3175821"/>
              <a:ext cx="77012" cy="11368"/>
            </a:xfrm>
            <a:custGeom>
              <a:rect b="b" l="l" r="r" t="t"/>
              <a:pathLst>
                <a:path extrusionOk="0" h="435" w="2947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81"/>
            <p:cNvSpPr/>
            <p:nvPr/>
          </p:nvSpPr>
          <p:spPr>
            <a:xfrm>
              <a:off x="2226255" y="3090525"/>
              <a:ext cx="111847" cy="90863"/>
            </a:xfrm>
            <a:custGeom>
              <a:rect b="b" l="l" r="r" t="t"/>
              <a:pathLst>
                <a:path extrusionOk="0" h="3477" w="428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81"/>
            <p:cNvSpPr/>
            <p:nvPr/>
          </p:nvSpPr>
          <p:spPr>
            <a:xfrm>
              <a:off x="2324513" y="3056474"/>
              <a:ext cx="68363" cy="62561"/>
            </a:xfrm>
            <a:custGeom>
              <a:rect b="b" l="l" r="r" t="t"/>
              <a:pathLst>
                <a:path extrusionOk="0" h="2394" w="2616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81"/>
            <p:cNvSpPr/>
            <p:nvPr/>
          </p:nvSpPr>
          <p:spPr>
            <a:xfrm>
              <a:off x="2253380" y="3090342"/>
              <a:ext cx="55819" cy="47953"/>
            </a:xfrm>
            <a:custGeom>
              <a:rect b="b" l="l" r="r" t="t"/>
              <a:pathLst>
                <a:path extrusionOk="0" h="1835" w="2136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2" name="Google Shape;13152;p81"/>
          <p:cNvGrpSpPr/>
          <p:nvPr/>
        </p:nvGrpSpPr>
        <p:grpSpPr>
          <a:xfrm>
            <a:off x="1753570" y="2892127"/>
            <a:ext cx="366665" cy="365202"/>
            <a:chOff x="1753570" y="2892127"/>
            <a:chExt cx="366665" cy="365202"/>
          </a:xfrm>
        </p:grpSpPr>
        <p:sp>
          <p:nvSpPr>
            <p:cNvPr id="13153" name="Google Shape;13153;p81"/>
            <p:cNvSpPr/>
            <p:nvPr/>
          </p:nvSpPr>
          <p:spPr>
            <a:xfrm>
              <a:off x="1753570" y="3076335"/>
              <a:ext cx="365149" cy="104295"/>
            </a:xfrm>
            <a:custGeom>
              <a:rect b="b" l="l" r="r" t="t"/>
              <a:pathLst>
                <a:path extrusionOk="0" h="3991" w="13973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81"/>
            <p:cNvSpPr/>
            <p:nvPr/>
          </p:nvSpPr>
          <p:spPr>
            <a:xfrm>
              <a:off x="1775939" y="3076335"/>
              <a:ext cx="342780" cy="104295"/>
            </a:xfrm>
            <a:custGeom>
              <a:rect b="b" l="l" r="r" t="t"/>
              <a:pathLst>
                <a:path extrusionOk="0" h="3991" w="13117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81"/>
            <p:cNvSpPr/>
            <p:nvPr/>
          </p:nvSpPr>
          <p:spPr>
            <a:xfrm>
              <a:off x="2046934" y="3180578"/>
              <a:ext cx="70218" cy="76751"/>
            </a:xfrm>
            <a:custGeom>
              <a:rect b="b" l="l" r="r" t="t"/>
              <a:pathLst>
                <a:path extrusionOk="0" h="2937" w="2687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81"/>
            <p:cNvSpPr/>
            <p:nvPr/>
          </p:nvSpPr>
          <p:spPr>
            <a:xfrm>
              <a:off x="2064416" y="3186405"/>
              <a:ext cx="52709" cy="60836"/>
            </a:xfrm>
            <a:custGeom>
              <a:rect b="b" l="l" r="r" t="t"/>
              <a:pathLst>
                <a:path extrusionOk="0" h="2328" w="2017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81"/>
            <p:cNvSpPr/>
            <p:nvPr/>
          </p:nvSpPr>
          <p:spPr>
            <a:xfrm>
              <a:off x="1913658" y="2892650"/>
              <a:ext cx="206577" cy="160088"/>
            </a:xfrm>
            <a:custGeom>
              <a:rect b="b" l="l" r="r" t="t"/>
              <a:pathLst>
                <a:path extrusionOk="0" h="6126" w="7905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81"/>
            <p:cNvSpPr/>
            <p:nvPr/>
          </p:nvSpPr>
          <p:spPr>
            <a:xfrm>
              <a:off x="1941045" y="2892650"/>
              <a:ext cx="179191" cy="160088"/>
            </a:xfrm>
            <a:custGeom>
              <a:rect b="b" l="l" r="r" t="t"/>
              <a:pathLst>
                <a:path extrusionOk="0" h="6126" w="6857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81"/>
            <p:cNvSpPr/>
            <p:nvPr/>
          </p:nvSpPr>
          <p:spPr>
            <a:xfrm>
              <a:off x="1755086" y="2892127"/>
              <a:ext cx="132701" cy="160114"/>
            </a:xfrm>
            <a:custGeom>
              <a:rect b="b" l="l" r="r" t="t"/>
              <a:pathLst>
                <a:path extrusionOk="0" h="6127" w="5078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81"/>
            <p:cNvSpPr/>
            <p:nvPr/>
          </p:nvSpPr>
          <p:spPr>
            <a:xfrm>
              <a:off x="1777455" y="2892127"/>
              <a:ext cx="110331" cy="160114"/>
            </a:xfrm>
            <a:custGeom>
              <a:rect b="b" l="l" r="r" t="t"/>
              <a:pathLst>
                <a:path extrusionOk="0" h="6127" w="4222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81"/>
            <p:cNvSpPr/>
            <p:nvPr/>
          </p:nvSpPr>
          <p:spPr>
            <a:xfrm>
              <a:off x="1755086" y="2892127"/>
              <a:ext cx="132701" cy="159853"/>
            </a:xfrm>
            <a:custGeom>
              <a:rect b="b" l="l" r="r" t="t"/>
              <a:pathLst>
                <a:path extrusionOk="0" h="6117" w="5078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81"/>
            <p:cNvSpPr/>
            <p:nvPr/>
          </p:nvSpPr>
          <p:spPr>
            <a:xfrm>
              <a:off x="1939268" y="2914496"/>
              <a:ext cx="72910" cy="11080"/>
            </a:xfrm>
            <a:custGeom>
              <a:rect b="b" l="l" r="r" t="t"/>
              <a:pathLst>
                <a:path extrusionOk="0" h="424" w="279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81"/>
            <p:cNvSpPr/>
            <p:nvPr/>
          </p:nvSpPr>
          <p:spPr>
            <a:xfrm>
              <a:off x="2021690" y="2914496"/>
              <a:ext cx="72648" cy="11080"/>
            </a:xfrm>
            <a:custGeom>
              <a:rect b="b" l="l" r="r" t="t"/>
              <a:pathLst>
                <a:path extrusionOk="0" h="424" w="278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81"/>
            <p:cNvSpPr/>
            <p:nvPr/>
          </p:nvSpPr>
          <p:spPr>
            <a:xfrm>
              <a:off x="1939268" y="2949436"/>
              <a:ext cx="72910" cy="11315"/>
            </a:xfrm>
            <a:custGeom>
              <a:rect b="b" l="l" r="r" t="t"/>
              <a:pathLst>
                <a:path extrusionOk="0" h="433" w="279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81"/>
            <p:cNvSpPr/>
            <p:nvPr/>
          </p:nvSpPr>
          <p:spPr>
            <a:xfrm>
              <a:off x="2021690" y="2949436"/>
              <a:ext cx="72648" cy="11315"/>
            </a:xfrm>
            <a:custGeom>
              <a:rect b="b" l="l" r="r" t="t"/>
              <a:pathLst>
                <a:path extrusionOk="0" h="433" w="278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81"/>
            <p:cNvSpPr/>
            <p:nvPr/>
          </p:nvSpPr>
          <p:spPr>
            <a:xfrm>
              <a:off x="1939268" y="2984610"/>
              <a:ext cx="72910" cy="11080"/>
            </a:xfrm>
            <a:custGeom>
              <a:rect b="b" l="l" r="r" t="t"/>
              <a:pathLst>
                <a:path extrusionOk="0" h="424" w="279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81"/>
            <p:cNvSpPr/>
            <p:nvPr/>
          </p:nvSpPr>
          <p:spPr>
            <a:xfrm>
              <a:off x="2021690" y="2984610"/>
              <a:ext cx="72648" cy="11080"/>
            </a:xfrm>
            <a:custGeom>
              <a:rect b="b" l="l" r="r" t="t"/>
              <a:pathLst>
                <a:path extrusionOk="0" h="424" w="278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81"/>
            <p:cNvSpPr/>
            <p:nvPr/>
          </p:nvSpPr>
          <p:spPr>
            <a:xfrm>
              <a:off x="1939268" y="3019549"/>
              <a:ext cx="72910" cy="11080"/>
            </a:xfrm>
            <a:custGeom>
              <a:rect b="b" l="l" r="r" t="t"/>
              <a:pathLst>
                <a:path extrusionOk="0" h="424" w="279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81"/>
            <p:cNvSpPr/>
            <p:nvPr/>
          </p:nvSpPr>
          <p:spPr>
            <a:xfrm>
              <a:off x="2021690" y="3019549"/>
              <a:ext cx="72648" cy="11080"/>
            </a:xfrm>
            <a:custGeom>
              <a:rect b="b" l="l" r="r" t="t"/>
              <a:pathLst>
                <a:path extrusionOk="0" h="424" w="278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81"/>
            <p:cNvSpPr/>
            <p:nvPr/>
          </p:nvSpPr>
          <p:spPr>
            <a:xfrm>
              <a:off x="1753570" y="3076335"/>
              <a:ext cx="365149" cy="104295"/>
            </a:xfrm>
            <a:custGeom>
              <a:rect b="b" l="l" r="r" t="t"/>
              <a:pathLst>
                <a:path extrusionOk="0" h="3991" w="13973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1" name="Google Shape;13171;p81"/>
          <p:cNvGrpSpPr/>
          <p:nvPr/>
        </p:nvGrpSpPr>
        <p:grpSpPr>
          <a:xfrm>
            <a:off x="1303751" y="3807339"/>
            <a:ext cx="367684" cy="366561"/>
            <a:chOff x="1303751" y="3807339"/>
            <a:chExt cx="367684" cy="366561"/>
          </a:xfrm>
        </p:grpSpPr>
        <p:sp>
          <p:nvSpPr>
            <p:cNvPr id="13172" name="Google Shape;13172;p81"/>
            <p:cNvSpPr/>
            <p:nvPr/>
          </p:nvSpPr>
          <p:spPr>
            <a:xfrm>
              <a:off x="1305006" y="4056356"/>
              <a:ext cx="366430" cy="117387"/>
            </a:xfrm>
            <a:custGeom>
              <a:rect b="b" l="l" r="r" t="t"/>
              <a:pathLst>
                <a:path extrusionOk="0" h="4492" w="14022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81"/>
            <p:cNvSpPr/>
            <p:nvPr/>
          </p:nvSpPr>
          <p:spPr>
            <a:xfrm>
              <a:off x="1305267" y="4079980"/>
              <a:ext cx="366169" cy="93763"/>
            </a:xfrm>
            <a:custGeom>
              <a:rect b="b" l="l" r="r" t="t"/>
              <a:pathLst>
                <a:path extrusionOk="0" h="3588" w="14012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81"/>
            <p:cNvSpPr/>
            <p:nvPr/>
          </p:nvSpPr>
          <p:spPr>
            <a:xfrm>
              <a:off x="1605556" y="4079980"/>
              <a:ext cx="39225" cy="70401"/>
            </a:xfrm>
            <a:custGeom>
              <a:rect b="b" l="l" r="r" t="t"/>
              <a:pathLst>
                <a:path extrusionOk="0" h="2694" w="1501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81"/>
            <p:cNvSpPr/>
            <p:nvPr/>
          </p:nvSpPr>
          <p:spPr>
            <a:xfrm>
              <a:off x="1516104" y="4079980"/>
              <a:ext cx="38728" cy="70401"/>
            </a:xfrm>
            <a:custGeom>
              <a:rect b="b" l="l" r="r" t="t"/>
              <a:pathLst>
                <a:path extrusionOk="0" h="2694" w="1482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81"/>
            <p:cNvSpPr/>
            <p:nvPr/>
          </p:nvSpPr>
          <p:spPr>
            <a:xfrm>
              <a:off x="1427149" y="4079980"/>
              <a:ext cx="38728" cy="70401"/>
            </a:xfrm>
            <a:custGeom>
              <a:rect b="b" l="l" r="r" t="t"/>
              <a:pathLst>
                <a:path extrusionOk="0" h="2694" w="1482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81"/>
            <p:cNvSpPr/>
            <p:nvPr/>
          </p:nvSpPr>
          <p:spPr>
            <a:xfrm>
              <a:off x="1575294" y="4139536"/>
              <a:ext cx="11943" cy="19129"/>
            </a:xfrm>
            <a:custGeom>
              <a:rect b="b" l="l" r="r" t="t"/>
              <a:pathLst>
                <a:path extrusionOk="0" h="732" w="457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81"/>
            <p:cNvSpPr/>
            <p:nvPr/>
          </p:nvSpPr>
          <p:spPr>
            <a:xfrm>
              <a:off x="1575294" y="4079745"/>
              <a:ext cx="11943" cy="49260"/>
            </a:xfrm>
            <a:custGeom>
              <a:rect b="b" l="l" r="r" t="t"/>
              <a:pathLst>
                <a:path extrusionOk="0" h="1885" w="457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81"/>
            <p:cNvSpPr/>
            <p:nvPr/>
          </p:nvSpPr>
          <p:spPr>
            <a:xfrm>
              <a:off x="1485686" y="4079745"/>
              <a:ext cx="11838" cy="49260"/>
            </a:xfrm>
            <a:custGeom>
              <a:rect b="b" l="l" r="r" t="t"/>
              <a:pathLst>
                <a:path extrusionOk="0" h="1885" w="453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81"/>
            <p:cNvSpPr/>
            <p:nvPr/>
          </p:nvSpPr>
          <p:spPr>
            <a:xfrm>
              <a:off x="1485686" y="4139536"/>
              <a:ext cx="11838" cy="19129"/>
            </a:xfrm>
            <a:custGeom>
              <a:rect b="b" l="l" r="r" t="t"/>
              <a:pathLst>
                <a:path extrusionOk="0" h="732" w="453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81"/>
            <p:cNvSpPr/>
            <p:nvPr/>
          </p:nvSpPr>
          <p:spPr>
            <a:xfrm>
              <a:off x="1396626" y="4139536"/>
              <a:ext cx="11943" cy="19129"/>
            </a:xfrm>
            <a:custGeom>
              <a:rect b="b" l="l" r="r" t="t"/>
              <a:pathLst>
                <a:path extrusionOk="0" h="732" w="457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81"/>
            <p:cNvSpPr/>
            <p:nvPr/>
          </p:nvSpPr>
          <p:spPr>
            <a:xfrm>
              <a:off x="1396626" y="4079745"/>
              <a:ext cx="11943" cy="49260"/>
            </a:xfrm>
            <a:custGeom>
              <a:rect b="b" l="l" r="r" t="t"/>
              <a:pathLst>
                <a:path extrusionOk="0" h="1885" w="457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81"/>
            <p:cNvSpPr/>
            <p:nvPr/>
          </p:nvSpPr>
          <p:spPr>
            <a:xfrm>
              <a:off x="1304274" y="3915110"/>
              <a:ext cx="353573" cy="258712"/>
            </a:xfrm>
            <a:custGeom>
              <a:rect b="b" l="l" r="r" t="t"/>
              <a:pathLst>
                <a:path extrusionOk="0" h="9900" w="1353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81"/>
            <p:cNvSpPr/>
            <p:nvPr/>
          </p:nvSpPr>
          <p:spPr>
            <a:xfrm>
              <a:off x="1307018" y="3927706"/>
              <a:ext cx="350829" cy="245776"/>
            </a:xfrm>
            <a:custGeom>
              <a:rect b="b" l="l" r="r" t="t"/>
              <a:pathLst>
                <a:path extrusionOk="0" h="9405" w="13425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81"/>
            <p:cNvSpPr/>
            <p:nvPr/>
          </p:nvSpPr>
          <p:spPr>
            <a:xfrm>
              <a:off x="1560582" y="3944431"/>
              <a:ext cx="65122" cy="74060"/>
            </a:xfrm>
            <a:custGeom>
              <a:rect b="b" l="l" r="r" t="t"/>
              <a:pathLst>
                <a:path extrusionOk="0" h="2834" w="2492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81"/>
            <p:cNvSpPr/>
            <p:nvPr/>
          </p:nvSpPr>
          <p:spPr>
            <a:xfrm>
              <a:off x="1533953" y="3971922"/>
              <a:ext cx="47326" cy="69565"/>
            </a:xfrm>
            <a:custGeom>
              <a:rect b="b" l="l" r="r" t="t"/>
              <a:pathLst>
                <a:path extrusionOk="0" h="2662" w="1811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81"/>
            <p:cNvSpPr/>
            <p:nvPr/>
          </p:nvSpPr>
          <p:spPr>
            <a:xfrm>
              <a:off x="1482942" y="3989169"/>
              <a:ext cx="65096" cy="74112"/>
            </a:xfrm>
            <a:custGeom>
              <a:rect b="b" l="l" r="r" t="t"/>
              <a:pathLst>
                <a:path extrusionOk="0" h="2836" w="2491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81"/>
            <p:cNvSpPr/>
            <p:nvPr/>
          </p:nvSpPr>
          <p:spPr>
            <a:xfrm>
              <a:off x="1456548" y="4016922"/>
              <a:ext cx="45497" cy="69382"/>
            </a:xfrm>
            <a:custGeom>
              <a:rect b="b" l="l" r="r" t="t"/>
              <a:pathLst>
                <a:path extrusionOk="0" h="2655" w="1741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81"/>
            <p:cNvSpPr/>
            <p:nvPr/>
          </p:nvSpPr>
          <p:spPr>
            <a:xfrm>
              <a:off x="1405799" y="4033778"/>
              <a:ext cx="65096" cy="74112"/>
            </a:xfrm>
            <a:custGeom>
              <a:rect b="b" l="l" r="r" t="t"/>
              <a:pathLst>
                <a:path extrusionOk="0" h="2836" w="2491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81"/>
            <p:cNvSpPr/>
            <p:nvPr/>
          </p:nvSpPr>
          <p:spPr>
            <a:xfrm>
              <a:off x="1379405" y="4061452"/>
              <a:ext cx="45261" cy="69330"/>
            </a:xfrm>
            <a:custGeom>
              <a:rect b="b" l="l" r="r" t="t"/>
              <a:pathLst>
                <a:path extrusionOk="0" h="2653" w="1732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81"/>
            <p:cNvSpPr/>
            <p:nvPr/>
          </p:nvSpPr>
          <p:spPr>
            <a:xfrm>
              <a:off x="1305267" y="3823907"/>
              <a:ext cx="261612" cy="349993"/>
            </a:xfrm>
            <a:custGeom>
              <a:rect b="b" l="l" r="r" t="t"/>
              <a:pathLst>
                <a:path extrusionOk="0" h="13393" w="10011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81"/>
            <p:cNvSpPr/>
            <p:nvPr/>
          </p:nvSpPr>
          <p:spPr>
            <a:xfrm>
              <a:off x="1320345" y="3828690"/>
              <a:ext cx="246299" cy="344792"/>
            </a:xfrm>
            <a:custGeom>
              <a:rect b="b" l="l" r="r" t="t"/>
              <a:pathLst>
                <a:path extrusionOk="0" h="13194" w="9425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81"/>
            <p:cNvSpPr/>
            <p:nvPr/>
          </p:nvSpPr>
          <p:spPr>
            <a:xfrm>
              <a:off x="1460076" y="3854979"/>
              <a:ext cx="76647" cy="62561"/>
            </a:xfrm>
            <a:custGeom>
              <a:rect b="b" l="l" r="r" t="t"/>
              <a:pathLst>
                <a:path extrusionOk="0" h="2394" w="2933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81"/>
            <p:cNvSpPr/>
            <p:nvPr/>
          </p:nvSpPr>
          <p:spPr>
            <a:xfrm>
              <a:off x="1414579" y="3932514"/>
              <a:ext cx="76673" cy="62535"/>
            </a:xfrm>
            <a:custGeom>
              <a:rect b="b" l="l" r="r" t="t"/>
              <a:pathLst>
                <a:path extrusionOk="0" h="2393" w="2934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81"/>
            <p:cNvSpPr/>
            <p:nvPr/>
          </p:nvSpPr>
          <p:spPr>
            <a:xfrm>
              <a:off x="1370102" y="4009527"/>
              <a:ext cx="76673" cy="62535"/>
            </a:xfrm>
            <a:custGeom>
              <a:rect b="b" l="l" r="r" t="t"/>
              <a:pathLst>
                <a:path extrusionOk="0" h="2393" w="2934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81"/>
            <p:cNvSpPr/>
            <p:nvPr/>
          </p:nvSpPr>
          <p:spPr>
            <a:xfrm>
              <a:off x="1442254" y="3903481"/>
              <a:ext cx="48972" cy="30131"/>
            </a:xfrm>
            <a:custGeom>
              <a:rect b="b" l="l" r="r" t="t"/>
              <a:pathLst>
                <a:path extrusionOk="0" h="1153" w="1874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81"/>
            <p:cNvSpPr/>
            <p:nvPr/>
          </p:nvSpPr>
          <p:spPr>
            <a:xfrm>
              <a:off x="1494022" y="3933612"/>
              <a:ext cx="23101" cy="15078"/>
            </a:xfrm>
            <a:custGeom>
              <a:rect b="b" l="l" r="r" t="t"/>
              <a:pathLst>
                <a:path extrusionOk="0" h="577" w="884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81"/>
            <p:cNvSpPr/>
            <p:nvPr/>
          </p:nvSpPr>
          <p:spPr>
            <a:xfrm>
              <a:off x="1397462" y="3981147"/>
              <a:ext cx="48816" cy="30131"/>
            </a:xfrm>
            <a:custGeom>
              <a:rect b="b" l="l" r="r" t="t"/>
              <a:pathLst>
                <a:path extrusionOk="0" h="1153" w="1868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81"/>
            <p:cNvSpPr/>
            <p:nvPr/>
          </p:nvSpPr>
          <p:spPr>
            <a:xfrm>
              <a:off x="1449022" y="4011042"/>
              <a:ext cx="23101" cy="15288"/>
            </a:xfrm>
            <a:custGeom>
              <a:rect b="b" l="l" r="r" t="t"/>
              <a:pathLst>
                <a:path extrusionOk="0" h="585" w="884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81"/>
            <p:cNvSpPr/>
            <p:nvPr/>
          </p:nvSpPr>
          <p:spPr>
            <a:xfrm>
              <a:off x="1404806" y="4088185"/>
              <a:ext cx="22918" cy="15209"/>
            </a:xfrm>
            <a:custGeom>
              <a:rect b="b" l="l" r="r" t="t"/>
              <a:pathLst>
                <a:path extrusionOk="0" h="582" w="877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81"/>
            <p:cNvSpPr/>
            <p:nvPr/>
          </p:nvSpPr>
          <p:spPr>
            <a:xfrm>
              <a:off x="1352985" y="4058290"/>
              <a:ext cx="48816" cy="30105"/>
            </a:xfrm>
            <a:custGeom>
              <a:rect b="b" l="l" r="r" t="t"/>
              <a:pathLst>
                <a:path extrusionOk="0" h="1152" w="1868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81"/>
            <p:cNvSpPr/>
            <p:nvPr/>
          </p:nvSpPr>
          <p:spPr>
            <a:xfrm>
              <a:off x="1303751" y="3807339"/>
              <a:ext cx="118903" cy="366404"/>
            </a:xfrm>
            <a:custGeom>
              <a:rect b="b" l="l" r="r" t="t"/>
              <a:pathLst>
                <a:path extrusionOk="0" h="14021" w="455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81"/>
            <p:cNvSpPr/>
            <p:nvPr/>
          </p:nvSpPr>
          <p:spPr>
            <a:xfrm>
              <a:off x="1326879" y="3807339"/>
              <a:ext cx="95776" cy="366142"/>
            </a:xfrm>
            <a:custGeom>
              <a:rect b="b" l="l" r="r" t="t"/>
              <a:pathLst>
                <a:path extrusionOk="0" h="14011" w="3665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81"/>
            <p:cNvSpPr/>
            <p:nvPr/>
          </p:nvSpPr>
          <p:spPr>
            <a:xfrm>
              <a:off x="1328891" y="3834230"/>
              <a:ext cx="70140" cy="38964"/>
            </a:xfrm>
            <a:custGeom>
              <a:rect b="b" l="l" r="r" t="t"/>
              <a:pathLst>
                <a:path extrusionOk="0" h="1491" w="2684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81"/>
            <p:cNvSpPr/>
            <p:nvPr/>
          </p:nvSpPr>
          <p:spPr>
            <a:xfrm>
              <a:off x="1328891" y="3923943"/>
              <a:ext cx="70140" cy="38964"/>
            </a:xfrm>
            <a:custGeom>
              <a:rect b="b" l="l" r="r" t="t"/>
              <a:pathLst>
                <a:path extrusionOk="0" h="1491" w="2684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81"/>
            <p:cNvSpPr/>
            <p:nvPr/>
          </p:nvSpPr>
          <p:spPr>
            <a:xfrm>
              <a:off x="1328891" y="4012898"/>
              <a:ext cx="70140" cy="38964"/>
            </a:xfrm>
            <a:custGeom>
              <a:rect b="b" l="l" r="r" t="t"/>
              <a:pathLst>
                <a:path extrusionOk="0" h="1491" w="2684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81"/>
            <p:cNvSpPr/>
            <p:nvPr/>
          </p:nvSpPr>
          <p:spPr>
            <a:xfrm>
              <a:off x="1387192" y="3891983"/>
              <a:ext cx="22474" cy="11394"/>
            </a:xfrm>
            <a:custGeom>
              <a:rect b="b" l="l" r="r" t="t"/>
              <a:pathLst>
                <a:path extrusionOk="0" h="436" w="86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81"/>
            <p:cNvSpPr/>
            <p:nvPr/>
          </p:nvSpPr>
          <p:spPr>
            <a:xfrm>
              <a:off x="1327375" y="3891983"/>
              <a:ext cx="52396" cy="11394"/>
            </a:xfrm>
            <a:custGeom>
              <a:rect b="b" l="l" r="r" t="t"/>
              <a:pathLst>
                <a:path extrusionOk="0" h="436" w="2005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81"/>
            <p:cNvSpPr/>
            <p:nvPr/>
          </p:nvSpPr>
          <p:spPr>
            <a:xfrm>
              <a:off x="1326539" y="3981695"/>
              <a:ext cx="53232" cy="11394"/>
            </a:xfrm>
            <a:custGeom>
              <a:rect b="b" l="l" r="r" t="t"/>
              <a:pathLst>
                <a:path extrusionOk="0" h="436" w="2037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81"/>
            <p:cNvSpPr/>
            <p:nvPr/>
          </p:nvSpPr>
          <p:spPr>
            <a:xfrm>
              <a:off x="1386330" y="3981695"/>
              <a:ext cx="23336" cy="11394"/>
            </a:xfrm>
            <a:custGeom>
              <a:rect b="b" l="l" r="r" t="t"/>
              <a:pathLst>
                <a:path extrusionOk="0" h="436" w="893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81"/>
            <p:cNvSpPr/>
            <p:nvPr/>
          </p:nvSpPr>
          <p:spPr>
            <a:xfrm>
              <a:off x="1327375" y="4070677"/>
              <a:ext cx="52396" cy="11368"/>
            </a:xfrm>
            <a:custGeom>
              <a:rect b="b" l="l" r="r" t="t"/>
              <a:pathLst>
                <a:path extrusionOk="0" h="435" w="2005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81"/>
            <p:cNvSpPr/>
            <p:nvPr/>
          </p:nvSpPr>
          <p:spPr>
            <a:xfrm>
              <a:off x="1387192" y="4070677"/>
              <a:ext cx="22474" cy="11368"/>
            </a:xfrm>
            <a:custGeom>
              <a:rect b="b" l="l" r="r" t="t"/>
              <a:pathLst>
                <a:path extrusionOk="0" h="435" w="86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3" name="Google Shape;13213;p81"/>
          <p:cNvSpPr/>
          <p:nvPr/>
        </p:nvSpPr>
        <p:spPr>
          <a:xfrm>
            <a:off x="1321365" y="2905951"/>
            <a:ext cx="30157" cy="28667"/>
          </a:xfrm>
          <a:custGeom>
            <a:rect b="b" l="l" r="r" t="t"/>
            <a:pathLst>
              <a:path extrusionOk="0" h="1097" w="1154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14" name="Google Shape;13214;p81"/>
          <p:cNvGrpSpPr/>
          <p:nvPr/>
        </p:nvGrpSpPr>
        <p:grpSpPr>
          <a:xfrm>
            <a:off x="1310049" y="2891421"/>
            <a:ext cx="384749" cy="366613"/>
            <a:chOff x="1310049" y="2891421"/>
            <a:chExt cx="384749" cy="366613"/>
          </a:xfrm>
        </p:grpSpPr>
        <p:sp>
          <p:nvSpPr>
            <p:cNvPr id="13215" name="Google Shape;13215;p81"/>
            <p:cNvSpPr/>
            <p:nvPr/>
          </p:nvSpPr>
          <p:spPr>
            <a:xfrm>
              <a:off x="1310049" y="2891421"/>
              <a:ext cx="384749" cy="366613"/>
            </a:xfrm>
            <a:custGeom>
              <a:rect b="b" l="l" r="r" t="t"/>
              <a:pathLst>
                <a:path extrusionOk="0" h="14029" w="14723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81"/>
            <p:cNvSpPr/>
            <p:nvPr/>
          </p:nvSpPr>
          <p:spPr>
            <a:xfrm>
              <a:off x="1342218" y="2904697"/>
              <a:ext cx="324932" cy="324696"/>
            </a:xfrm>
            <a:custGeom>
              <a:rect b="b" l="l" r="r" t="t"/>
              <a:pathLst>
                <a:path extrusionOk="0" h="12425" w="12434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81"/>
            <p:cNvSpPr/>
            <p:nvPr/>
          </p:nvSpPr>
          <p:spPr>
            <a:xfrm>
              <a:off x="1355546" y="2931848"/>
              <a:ext cx="22134" cy="19573"/>
            </a:xfrm>
            <a:custGeom>
              <a:rect b="b" l="l" r="r" t="t"/>
              <a:pathLst>
                <a:path extrusionOk="0" h="749" w="847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81"/>
            <p:cNvSpPr/>
            <p:nvPr/>
          </p:nvSpPr>
          <p:spPr>
            <a:xfrm>
              <a:off x="1372610" y="2957720"/>
              <a:ext cx="30680" cy="28667"/>
            </a:xfrm>
            <a:custGeom>
              <a:rect b="b" l="l" r="r" t="t"/>
              <a:pathLst>
                <a:path extrusionOk="0" h="1097" w="1174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81"/>
            <p:cNvSpPr/>
            <p:nvPr/>
          </p:nvSpPr>
          <p:spPr>
            <a:xfrm>
              <a:off x="1407001" y="2983356"/>
              <a:ext cx="21925" cy="19599"/>
            </a:xfrm>
            <a:custGeom>
              <a:rect b="b" l="l" r="r" t="t"/>
              <a:pathLst>
                <a:path extrusionOk="0" h="750" w="839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81"/>
            <p:cNvSpPr/>
            <p:nvPr/>
          </p:nvSpPr>
          <p:spPr>
            <a:xfrm>
              <a:off x="1424379" y="3009227"/>
              <a:ext cx="30444" cy="28693"/>
            </a:xfrm>
            <a:custGeom>
              <a:rect b="b" l="l" r="r" t="t"/>
              <a:pathLst>
                <a:path extrusionOk="0" h="1098" w="1165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81"/>
            <p:cNvSpPr/>
            <p:nvPr/>
          </p:nvSpPr>
          <p:spPr>
            <a:xfrm>
              <a:off x="1458769" y="3035124"/>
              <a:ext cx="21925" cy="19338"/>
            </a:xfrm>
            <a:custGeom>
              <a:rect b="b" l="l" r="r" t="t"/>
              <a:pathLst>
                <a:path extrusionOk="0" h="740" w="839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81"/>
            <p:cNvSpPr/>
            <p:nvPr/>
          </p:nvSpPr>
          <p:spPr>
            <a:xfrm>
              <a:off x="1475886" y="3060995"/>
              <a:ext cx="30444" cy="28667"/>
            </a:xfrm>
            <a:custGeom>
              <a:rect b="b" l="l" r="r" t="t"/>
              <a:pathLst>
                <a:path extrusionOk="0" h="1097" w="1165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81"/>
            <p:cNvSpPr/>
            <p:nvPr/>
          </p:nvSpPr>
          <p:spPr>
            <a:xfrm>
              <a:off x="1510276" y="3086631"/>
              <a:ext cx="21925" cy="19599"/>
            </a:xfrm>
            <a:custGeom>
              <a:rect b="b" l="l" r="r" t="t"/>
              <a:pathLst>
                <a:path extrusionOk="0" h="750" w="839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81"/>
            <p:cNvSpPr/>
            <p:nvPr/>
          </p:nvSpPr>
          <p:spPr>
            <a:xfrm>
              <a:off x="1527655" y="3112267"/>
              <a:ext cx="30444" cy="28667"/>
            </a:xfrm>
            <a:custGeom>
              <a:rect b="b" l="l" r="r" t="t"/>
              <a:pathLst>
                <a:path extrusionOk="0" h="1097" w="1165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81"/>
            <p:cNvSpPr/>
            <p:nvPr/>
          </p:nvSpPr>
          <p:spPr>
            <a:xfrm>
              <a:off x="1578639" y="3164036"/>
              <a:ext cx="31228" cy="28876"/>
            </a:xfrm>
            <a:custGeom>
              <a:rect b="b" l="l" r="r" t="t"/>
              <a:pathLst>
                <a:path extrusionOk="0" h="1105" w="1195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81"/>
            <p:cNvSpPr/>
            <p:nvPr/>
          </p:nvSpPr>
          <p:spPr>
            <a:xfrm>
              <a:off x="1614101" y="3189907"/>
              <a:ext cx="21403" cy="19390"/>
            </a:xfrm>
            <a:custGeom>
              <a:rect b="b" l="l" r="r" t="t"/>
              <a:pathLst>
                <a:path extrusionOk="0" h="742" w="819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81"/>
            <p:cNvSpPr/>
            <p:nvPr/>
          </p:nvSpPr>
          <p:spPr>
            <a:xfrm>
              <a:off x="1630930" y="3215804"/>
              <a:ext cx="30444" cy="28406"/>
            </a:xfrm>
            <a:custGeom>
              <a:rect b="b" l="l" r="r" t="t"/>
              <a:pathLst>
                <a:path extrusionOk="0" h="1087" w="1165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81"/>
            <p:cNvSpPr/>
            <p:nvPr/>
          </p:nvSpPr>
          <p:spPr>
            <a:xfrm>
              <a:off x="1562332" y="3138138"/>
              <a:ext cx="21403" cy="19286"/>
            </a:xfrm>
            <a:custGeom>
              <a:rect b="b" l="l" r="r" t="t"/>
              <a:pathLst>
                <a:path extrusionOk="0" h="738" w="819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9" name="Google Shape;13229;p81"/>
          <p:cNvGrpSpPr/>
          <p:nvPr/>
        </p:nvGrpSpPr>
        <p:grpSpPr>
          <a:xfrm>
            <a:off x="849673" y="2891343"/>
            <a:ext cx="383468" cy="366665"/>
            <a:chOff x="849673" y="2891343"/>
            <a:chExt cx="383468" cy="366665"/>
          </a:xfrm>
        </p:grpSpPr>
        <p:sp>
          <p:nvSpPr>
            <p:cNvPr id="13230" name="Google Shape;13230;p81"/>
            <p:cNvSpPr/>
            <p:nvPr/>
          </p:nvSpPr>
          <p:spPr>
            <a:xfrm>
              <a:off x="849673" y="2976561"/>
              <a:ext cx="322188" cy="281447"/>
            </a:xfrm>
            <a:custGeom>
              <a:rect b="b" l="l" r="r" t="t"/>
              <a:pathLst>
                <a:path extrusionOk="0" h="10770" w="12329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81"/>
            <p:cNvSpPr/>
            <p:nvPr/>
          </p:nvSpPr>
          <p:spPr>
            <a:xfrm>
              <a:off x="867260" y="2976561"/>
              <a:ext cx="304600" cy="258947"/>
            </a:xfrm>
            <a:custGeom>
              <a:rect b="b" l="l" r="r" t="t"/>
              <a:pathLst>
                <a:path extrusionOk="0" h="9909" w="11656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81"/>
            <p:cNvSpPr/>
            <p:nvPr/>
          </p:nvSpPr>
          <p:spPr>
            <a:xfrm>
              <a:off x="947173" y="3018948"/>
              <a:ext cx="81952" cy="50122"/>
            </a:xfrm>
            <a:custGeom>
              <a:rect b="b" l="l" r="r" t="t"/>
              <a:pathLst>
                <a:path extrusionOk="0" h="1918" w="3136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81"/>
            <p:cNvSpPr/>
            <p:nvPr/>
          </p:nvSpPr>
          <p:spPr>
            <a:xfrm>
              <a:off x="967792" y="3018791"/>
              <a:ext cx="61333" cy="49521"/>
            </a:xfrm>
            <a:custGeom>
              <a:rect b="b" l="l" r="r" t="t"/>
              <a:pathLst>
                <a:path extrusionOk="0" h="1895" w="2347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81"/>
            <p:cNvSpPr/>
            <p:nvPr/>
          </p:nvSpPr>
          <p:spPr>
            <a:xfrm>
              <a:off x="992174" y="3104663"/>
              <a:ext cx="65357" cy="72831"/>
            </a:xfrm>
            <a:custGeom>
              <a:rect b="b" l="l" r="r" t="t"/>
              <a:pathLst>
                <a:path extrusionOk="0" h="2787" w="2501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81"/>
            <p:cNvSpPr/>
            <p:nvPr/>
          </p:nvSpPr>
          <p:spPr>
            <a:xfrm>
              <a:off x="1009499" y="3104427"/>
              <a:ext cx="48032" cy="64913"/>
            </a:xfrm>
            <a:custGeom>
              <a:rect b="b" l="l" r="r" t="t"/>
              <a:pathLst>
                <a:path extrusionOk="0" h="2484" w="1838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81"/>
            <p:cNvSpPr/>
            <p:nvPr/>
          </p:nvSpPr>
          <p:spPr>
            <a:xfrm>
              <a:off x="897417" y="3078400"/>
              <a:ext cx="69147" cy="70584"/>
            </a:xfrm>
            <a:custGeom>
              <a:rect b="b" l="l" r="r" t="t"/>
              <a:pathLst>
                <a:path extrusionOk="0" h="2701" w="2646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81"/>
            <p:cNvSpPr/>
            <p:nvPr/>
          </p:nvSpPr>
          <p:spPr>
            <a:xfrm>
              <a:off x="904708" y="3094915"/>
              <a:ext cx="61856" cy="54068"/>
            </a:xfrm>
            <a:custGeom>
              <a:rect b="b" l="l" r="r" t="t"/>
              <a:pathLst>
                <a:path extrusionOk="0" h="2069" w="2367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81"/>
            <p:cNvSpPr/>
            <p:nvPr/>
          </p:nvSpPr>
          <p:spPr>
            <a:xfrm>
              <a:off x="1107261" y="2891343"/>
              <a:ext cx="125880" cy="143049"/>
            </a:xfrm>
            <a:custGeom>
              <a:rect b="b" l="l" r="r" t="t"/>
              <a:pathLst>
                <a:path extrusionOk="0" h="5474" w="4817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81"/>
            <p:cNvSpPr/>
            <p:nvPr/>
          </p:nvSpPr>
          <p:spPr>
            <a:xfrm>
              <a:off x="1126599" y="2965507"/>
              <a:ext cx="47274" cy="45000"/>
            </a:xfrm>
            <a:custGeom>
              <a:rect b="b" l="l" r="r" t="t"/>
              <a:pathLst>
                <a:path extrusionOk="0" h="1722" w="1809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81"/>
            <p:cNvSpPr/>
            <p:nvPr/>
          </p:nvSpPr>
          <p:spPr>
            <a:xfrm>
              <a:off x="1024578" y="3005411"/>
              <a:ext cx="119635" cy="81507"/>
            </a:xfrm>
            <a:custGeom>
              <a:rect b="b" l="l" r="r" t="t"/>
              <a:pathLst>
                <a:path extrusionOk="0" h="3119" w="4578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81"/>
            <p:cNvSpPr/>
            <p:nvPr/>
          </p:nvSpPr>
          <p:spPr>
            <a:xfrm>
              <a:off x="1039395" y="3005150"/>
              <a:ext cx="95018" cy="60863"/>
            </a:xfrm>
            <a:custGeom>
              <a:rect b="b" l="l" r="r" t="t"/>
              <a:pathLst>
                <a:path extrusionOk="0" h="2329" w="3636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2" name="Google Shape;13242;p81"/>
          <p:cNvGrpSpPr/>
          <p:nvPr/>
        </p:nvGrpSpPr>
        <p:grpSpPr>
          <a:xfrm>
            <a:off x="920257" y="2426002"/>
            <a:ext cx="278024" cy="366508"/>
            <a:chOff x="920257" y="2426002"/>
            <a:chExt cx="278024" cy="366508"/>
          </a:xfrm>
        </p:grpSpPr>
        <p:sp>
          <p:nvSpPr>
            <p:cNvPr id="13243" name="Google Shape;13243;p81"/>
            <p:cNvSpPr/>
            <p:nvPr/>
          </p:nvSpPr>
          <p:spPr>
            <a:xfrm>
              <a:off x="1039918" y="2426002"/>
              <a:ext cx="38964" cy="92483"/>
            </a:xfrm>
            <a:custGeom>
              <a:rect b="b" l="l" r="r" t="t"/>
              <a:pathLst>
                <a:path extrusionOk="0" h="3539" w="1491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81"/>
            <p:cNvSpPr/>
            <p:nvPr/>
          </p:nvSpPr>
          <p:spPr>
            <a:xfrm>
              <a:off x="1061529" y="2429268"/>
              <a:ext cx="17352" cy="85950"/>
            </a:xfrm>
            <a:custGeom>
              <a:rect b="b" l="l" r="r" t="t"/>
              <a:pathLst>
                <a:path extrusionOk="0" h="3289" w="664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81"/>
            <p:cNvSpPr/>
            <p:nvPr/>
          </p:nvSpPr>
          <p:spPr>
            <a:xfrm>
              <a:off x="920257" y="2748398"/>
              <a:ext cx="27204" cy="44112"/>
            </a:xfrm>
            <a:custGeom>
              <a:rect b="b" l="l" r="r" t="t"/>
              <a:pathLst>
                <a:path extrusionOk="0" h="1688" w="1041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81"/>
            <p:cNvSpPr/>
            <p:nvPr/>
          </p:nvSpPr>
          <p:spPr>
            <a:xfrm>
              <a:off x="930083" y="2483023"/>
              <a:ext cx="136229" cy="283485"/>
            </a:xfrm>
            <a:custGeom>
              <a:rect b="b" l="l" r="r" t="t"/>
              <a:pathLst>
                <a:path extrusionOk="0" h="10848" w="5213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81"/>
            <p:cNvSpPr/>
            <p:nvPr/>
          </p:nvSpPr>
          <p:spPr>
            <a:xfrm>
              <a:off x="945161" y="2690097"/>
              <a:ext cx="38728" cy="38728"/>
            </a:xfrm>
            <a:custGeom>
              <a:rect b="b" l="l" r="r" t="t"/>
              <a:pathLst>
                <a:path extrusionOk="0" h="1482" w="1482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81"/>
            <p:cNvSpPr/>
            <p:nvPr/>
          </p:nvSpPr>
          <p:spPr>
            <a:xfrm>
              <a:off x="956215" y="2701151"/>
              <a:ext cx="16620" cy="16620"/>
            </a:xfrm>
            <a:custGeom>
              <a:rect b="b" l="l" r="r" t="t"/>
              <a:pathLst>
                <a:path extrusionOk="0" h="636" w="636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81"/>
            <p:cNvSpPr/>
            <p:nvPr/>
          </p:nvSpPr>
          <p:spPr>
            <a:xfrm>
              <a:off x="1170841" y="2748398"/>
              <a:ext cx="27439" cy="44112"/>
            </a:xfrm>
            <a:custGeom>
              <a:rect b="b" l="l" r="r" t="t"/>
              <a:pathLst>
                <a:path extrusionOk="0" h="1688" w="105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81"/>
            <p:cNvSpPr/>
            <p:nvPr/>
          </p:nvSpPr>
          <p:spPr>
            <a:xfrm>
              <a:off x="1052226" y="2483023"/>
              <a:ext cx="136229" cy="283485"/>
            </a:xfrm>
            <a:custGeom>
              <a:rect b="b" l="l" r="r" t="t"/>
              <a:pathLst>
                <a:path extrusionOk="0" h="10848" w="5213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81"/>
            <p:cNvSpPr/>
            <p:nvPr/>
          </p:nvSpPr>
          <p:spPr>
            <a:xfrm>
              <a:off x="1134648" y="2690097"/>
              <a:ext cx="38728" cy="38728"/>
            </a:xfrm>
            <a:custGeom>
              <a:rect b="b" l="l" r="r" t="t"/>
              <a:pathLst>
                <a:path extrusionOk="0" h="1482" w="1482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81"/>
            <p:cNvSpPr/>
            <p:nvPr/>
          </p:nvSpPr>
          <p:spPr>
            <a:xfrm>
              <a:off x="1145702" y="2701151"/>
              <a:ext cx="16620" cy="16620"/>
            </a:xfrm>
            <a:custGeom>
              <a:rect b="b" l="l" r="r" t="t"/>
              <a:pathLst>
                <a:path extrusionOk="0" h="636" w="636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81"/>
            <p:cNvSpPr/>
            <p:nvPr/>
          </p:nvSpPr>
          <p:spPr>
            <a:xfrm>
              <a:off x="1015536" y="2472883"/>
              <a:ext cx="87727" cy="76960"/>
            </a:xfrm>
            <a:custGeom>
              <a:rect b="b" l="l" r="r" t="t"/>
              <a:pathLst>
                <a:path extrusionOk="0" h="2945" w="3357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81"/>
            <p:cNvSpPr/>
            <p:nvPr/>
          </p:nvSpPr>
          <p:spPr>
            <a:xfrm>
              <a:off x="1027844" y="2472727"/>
              <a:ext cx="83702" cy="72648"/>
            </a:xfrm>
            <a:custGeom>
              <a:rect b="b" l="l" r="r" t="t"/>
              <a:pathLst>
                <a:path extrusionOk="0" h="2780" w="3203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81"/>
            <p:cNvSpPr/>
            <p:nvPr/>
          </p:nvSpPr>
          <p:spPr>
            <a:xfrm>
              <a:off x="1047182" y="2499120"/>
              <a:ext cx="24408" cy="24146"/>
            </a:xfrm>
            <a:custGeom>
              <a:rect b="b" l="l" r="r" t="t"/>
              <a:pathLst>
                <a:path extrusionOk="0" h="924" w="934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6" name="Google Shape;13256;p81"/>
          <p:cNvGrpSpPr/>
          <p:nvPr/>
        </p:nvGrpSpPr>
        <p:grpSpPr>
          <a:xfrm>
            <a:off x="866528" y="4274484"/>
            <a:ext cx="349810" cy="366665"/>
            <a:chOff x="866528" y="4274484"/>
            <a:chExt cx="349810" cy="366665"/>
          </a:xfrm>
        </p:grpSpPr>
        <p:sp>
          <p:nvSpPr>
            <p:cNvPr id="13257" name="Google Shape;13257;p81"/>
            <p:cNvSpPr/>
            <p:nvPr/>
          </p:nvSpPr>
          <p:spPr>
            <a:xfrm>
              <a:off x="1041407" y="4370991"/>
              <a:ext cx="174931" cy="270158"/>
            </a:xfrm>
            <a:custGeom>
              <a:rect b="b" l="l" r="r" t="t"/>
              <a:pathLst>
                <a:path extrusionOk="0" h="10338" w="6694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81"/>
            <p:cNvSpPr/>
            <p:nvPr/>
          </p:nvSpPr>
          <p:spPr>
            <a:xfrm>
              <a:off x="1041407" y="4516471"/>
              <a:ext cx="173938" cy="124678"/>
            </a:xfrm>
            <a:custGeom>
              <a:rect b="b" l="l" r="r" t="t"/>
              <a:pathLst>
                <a:path extrusionOk="0" h="4771" w="6656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81"/>
            <p:cNvSpPr/>
            <p:nvPr/>
          </p:nvSpPr>
          <p:spPr>
            <a:xfrm>
              <a:off x="866528" y="4370991"/>
              <a:ext cx="174905" cy="270158"/>
            </a:xfrm>
            <a:custGeom>
              <a:rect b="b" l="l" r="r" t="t"/>
              <a:pathLst>
                <a:path extrusionOk="0" h="10338" w="6693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81"/>
            <p:cNvSpPr/>
            <p:nvPr/>
          </p:nvSpPr>
          <p:spPr>
            <a:xfrm>
              <a:off x="866528" y="4370991"/>
              <a:ext cx="64600" cy="173650"/>
            </a:xfrm>
            <a:custGeom>
              <a:rect b="b" l="l" r="r" t="t"/>
              <a:pathLst>
                <a:path extrusionOk="0" h="6645" w="2472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81"/>
            <p:cNvSpPr/>
            <p:nvPr/>
          </p:nvSpPr>
          <p:spPr>
            <a:xfrm>
              <a:off x="867522" y="4274536"/>
              <a:ext cx="347824" cy="192701"/>
            </a:xfrm>
            <a:custGeom>
              <a:rect b="b" l="l" r="r" t="t"/>
              <a:pathLst>
                <a:path extrusionOk="0" h="7374" w="1331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81"/>
            <p:cNvSpPr/>
            <p:nvPr/>
          </p:nvSpPr>
          <p:spPr>
            <a:xfrm>
              <a:off x="1041407" y="4274484"/>
              <a:ext cx="173938" cy="131708"/>
            </a:xfrm>
            <a:custGeom>
              <a:rect b="b" l="l" r="r" t="t"/>
              <a:pathLst>
                <a:path extrusionOk="0" h="5040" w="6656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81"/>
            <p:cNvSpPr/>
            <p:nvPr/>
          </p:nvSpPr>
          <p:spPr>
            <a:xfrm>
              <a:off x="1041407" y="4405669"/>
              <a:ext cx="112866" cy="173650"/>
            </a:xfrm>
            <a:custGeom>
              <a:rect b="b" l="l" r="r" t="t"/>
              <a:pathLst>
                <a:path extrusionOk="0" h="6645" w="4319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81"/>
            <p:cNvSpPr/>
            <p:nvPr/>
          </p:nvSpPr>
          <p:spPr>
            <a:xfrm>
              <a:off x="928593" y="4405669"/>
              <a:ext cx="112840" cy="173415"/>
            </a:xfrm>
            <a:custGeom>
              <a:rect b="b" l="l" r="r" t="t"/>
              <a:pathLst>
                <a:path extrusionOk="0" h="6636" w="4318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81"/>
            <p:cNvSpPr/>
            <p:nvPr/>
          </p:nvSpPr>
          <p:spPr>
            <a:xfrm>
              <a:off x="929848" y="4343657"/>
              <a:ext cx="223407" cy="123842"/>
            </a:xfrm>
            <a:custGeom>
              <a:rect b="b" l="l" r="r" t="t"/>
              <a:pathLst>
                <a:path extrusionOk="0" h="4739" w="8549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81"/>
            <p:cNvSpPr/>
            <p:nvPr/>
          </p:nvSpPr>
          <p:spPr>
            <a:xfrm>
              <a:off x="1112017" y="4497290"/>
              <a:ext cx="29896" cy="18972"/>
            </a:xfrm>
            <a:custGeom>
              <a:rect b="b" l="l" r="r" t="t"/>
              <a:pathLst>
                <a:path extrusionOk="0" h="726" w="1144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81"/>
            <p:cNvSpPr/>
            <p:nvPr/>
          </p:nvSpPr>
          <p:spPr>
            <a:xfrm>
              <a:off x="1112017" y="4481218"/>
              <a:ext cx="29896" cy="18946"/>
            </a:xfrm>
            <a:custGeom>
              <a:rect b="b" l="l" r="r" t="t"/>
              <a:pathLst>
                <a:path extrusionOk="0" h="725" w="1144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8" name="Google Shape;13268;p81"/>
          <p:cNvGrpSpPr/>
          <p:nvPr/>
        </p:nvGrpSpPr>
        <p:grpSpPr>
          <a:xfrm>
            <a:off x="1388708" y="4274484"/>
            <a:ext cx="330210" cy="366665"/>
            <a:chOff x="1388708" y="4274484"/>
            <a:chExt cx="330210" cy="366665"/>
          </a:xfrm>
        </p:grpSpPr>
        <p:sp>
          <p:nvSpPr>
            <p:cNvPr id="13269" name="Google Shape;13269;p81"/>
            <p:cNvSpPr/>
            <p:nvPr/>
          </p:nvSpPr>
          <p:spPr>
            <a:xfrm>
              <a:off x="1490965" y="4274484"/>
              <a:ext cx="227954" cy="366665"/>
            </a:xfrm>
            <a:custGeom>
              <a:rect b="b" l="l" r="r" t="t"/>
              <a:pathLst>
                <a:path extrusionOk="0" h="14031" w="8723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81"/>
            <p:cNvSpPr/>
            <p:nvPr/>
          </p:nvSpPr>
          <p:spPr>
            <a:xfrm>
              <a:off x="1651810" y="4274484"/>
              <a:ext cx="67108" cy="366665"/>
            </a:xfrm>
            <a:custGeom>
              <a:rect b="b" l="l" r="r" t="t"/>
              <a:pathLst>
                <a:path extrusionOk="0" h="14031" w="2568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81"/>
            <p:cNvSpPr/>
            <p:nvPr/>
          </p:nvSpPr>
          <p:spPr>
            <a:xfrm>
              <a:off x="1395973" y="4576288"/>
              <a:ext cx="273947" cy="64861"/>
            </a:xfrm>
            <a:custGeom>
              <a:rect b="b" l="l" r="r" t="t"/>
              <a:pathLst>
                <a:path extrusionOk="0" h="2482" w="10483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81"/>
            <p:cNvSpPr/>
            <p:nvPr/>
          </p:nvSpPr>
          <p:spPr>
            <a:xfrm>
              <a:off x="1523395" y="4385547"/>
              <a:ext cx="31437" cy="26916"/>
            </a:xfrm>
            <a:custGeom>
              <a:rect b="b" l="l" r="r" t="t"/>
              <a:pathLst>
                <a:path extrusionOk="0" h="1030" w="1203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81"/>
            <p:cNvSpPr/>
            <p:nvPr/>
          </p:nvSpPr>
          <p:spPr>
            <a:xfrm>
              <a:off x="1569623" y="4394589"/>
              <a:ext cx="41734" cy="11106"/>
            </a:xfrm>
            <a:custGeom>
              <a:rect b="b" l="l" r="r" t="t"/>
              <a:pathLst>
                <a:path extrusionOk="0" h="425" w="1597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81"/>
            <p:cNvSpPr/>
            <p:nvPr/>
          </p:nvSpPr>
          <p:spPr>
            <a:xfrm>
              <a:off x="1569623" y="4407917"/>
              <a:ext cx="109103" cy="11080"/>
            </a:xfrm>
            <a:custGeom>
              <a:rect b="b" l="l" r="r" t="t"/>
              <a:pathLst>
                <a:path extrusionOk="0" h="424" w="4175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81"/>
            <p:cNvSpPr/>
            <p:nvPr/>
          </p:nvSpPr>
          <p:spPr>
            <a:xfrm>
              <a:off x="1569623" y="4379014"/>
              <a:ext cx="14608" cy="11080"/>
            </a:xfrm>
            <a:custGeom>
              <a:rect b="b" l="l" r="r" t="t"/>
              <a:pathLst>
                <a:path extrusionOk="0" h="424" w="559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81"/>
            <p:cNvSpPr/>
            <p:nvPr/>
          </p:nvSpPr>
          <p:spPr>
            <a:xfrm>
              <a:off x="1523395" y="4444110"/>
              <a:ext cx="31437" cy="26786"/>
            </a:xfrm>
            <a:custGeom>
              <a:rect b="b" l="l" r="r" t="t"/>
              <a:pathLst>
                <a:path extrusionOk="0" h="1025" w="1203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81"/>
            <p:cNvSpPr/>
            <p:nvPr/>
          </p:nvSpPr>
          <p:spPr>
            <a:xfrm>
              <a:off x="1569623" y="4453152"/>
              <a:ext cx="41734" cy="11080"/>
            </a:xfrm>
            <a:custGeom>
              <a:rect b="b" l="l" r="r" t="t"/>
              <a:pathLst>
                <a:path extrusionOk="0" h="424" w="1597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81"/>
            <p:cNvSpPr/>
            <p:nvPr/>
          </p:nvSpPr>
          <p:spPr>
            <a:xfrm>
              <a:off x="1569623" y="4466480"/>
              <a:ext cx="109103" cy="11080"/>
            </a:xfrm>
            <a:custGeom>
              <a:rect b="b" l="l" r="r" t="t"/>
              <a:pathLst>
                <a:path extrusionOk="0" h="424" w="4175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81"/>
            <p:cNvSpPr/>
            <p:nvPr/>
          </p:nvSpPr>
          <p:spPr>
            <a:xfrm>
              <a:off x="1569623" y="4437577"/>
              <a:ext cx="14608" cy="11080"/>
            </a:xfrm>
            <a:custGeom>
              <a:rect b="b" l="l" r="r" t="t"/>
              <a:pathLst>
                <a:path extrusionOk="0" h="424" w="559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81"/>
            <p:cNvSpPr/>
            <p:nvPr/>
          </p:nvSpPr>
          <p:spPr>
            <a:xfrm>
              <a:off x="1523395" y="4502647"/>
              <a:ext cx="31437" cy="26655"/>
            </a:xfrm>
            <a:custGeom>
              <a:rect b="b" l="l" r="r" t="t"/>
              <a:pathLst>
                <a:path extrusionOk="0" h="1020" w="1203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81"/>
            <p:cNvSpPr/>
            <p:nvPr/>
          </p:nvSpPr>
          <p:spPr>
            <a:xfrm>
              <a:off x="1569623" y="4511689"/>
              <a:ext cx="41734" cy="11106"/>
            </a:xfrm>
            <a:custGeom>
              <a:rect b="b" l="l" r="r" t="t"/>
              <a:pathLst>
                <a:path extrusionOk="0" h="425" w="1597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81"/>
            <p:cNvSpPr/>
            <p:nvPr/>
          </p:nvSpPr>
          <p:spPr>
            <a:xfrm>
              <a:off x="1569623" y="4524781"/>
              <a:ext cx="109103" cy="11080"/>
            </a:xfrm>
            <a:custGeom>
              <a:rect b="b" l="l" r="r" t="t"/>
              <a:pathLst>
                <a:path extrusionOk="0" h="424" w="4175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81"/>
            <p:cNvSpPr/>
            <p:nvPr/>
          </p:nvSpPr>
          <p:spPr>
            <a:xfrm>
              <a:off x="1569623" y="4495879"/>
              <a:ext cx="14608" cy="11080"/>
            </a:xfrm>
            <a:custGeom>
              <a:rect b="b" l="l" r="r" t="t"/>
              <a:pathLst>
                <a:path extrusionOk="0" h="424" w="559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81"/>
            <p:cNvSpPr/>
            <p:nvPr/>
          </p:nvSpPr>
          <p:spPr>
            <a:xfrm>
              <a:off x="1530425" y="4309423"/>
              <a:ext cx="149295" cy="32169"/>
            </a:xfrm>
            <a:custGeom>
              <a:rect b="b" l="l" r="r" t="t"/>
              <a:pathLst>
                <a:path extrusionOk="0" h="1231" w="5713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81"/>
            <p:cNvSpPr/>
            <p:nvPr/>
          </p:nvSpPr>
          <p:spPr>
            <a:xfrm>
              <a:off x="1490965" y="4463448"/>
              <a:ext cx="29634" cy="29451"/>
            </a:xfrm>
            <a:custGeom>
              <a:rect b="b" l="l" r="r" t="t"/>
              <a:pathLst>
                <a:path extrusionOk="0" h="1127" w="1134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81"/>
            <p:cNvSpPr/>
            <p:nvPr/>
          </p:nvSpPr>
          <p:spPr>
            <a:xfrm>
              <a:off x="1388708" y="4350242"/>
              <a:ext cx="122640" cy="130689"/>
            </a:xfrm>
            <a:custGeom>
              <a:rect b="b" l="l" r="r" t="t"/>
              <a:pathLst>
                <a:path extrusionOk="0" h="5001" w="4693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81"/>
            <p:cNvSpPr/>
            <p:nvPr/>
          </p:nvSpPr>
          <p:spPr>
            <a:xfrm>
              <a:off x="1388708" y="4358422"/>
              <a:ext cx="112605" cy="122509"/>
            </a:xfrm>
            <a:custGeom>
              <a:rect b="b" l="l" r="r" t="t"/>
              <a:pathLst>
                <a:path extrusionOk="0" h="4688" w="4309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81"/>
            <p:cNvSpPr/>
            <p:nvPr/>
          </p:nvSpPr>
          <p:spPr>
            <a:xfrm>
              <a:off x="1388708" y="4350242"/>
              <a:ext cx="35697" cy="34338"/>
            </a:xfrm>
            <a:custGeom>
              <a:rect b="b" l="l" r="r" t="t"/>
              <a:pathLst>
                <a:path extrusionOk="0" h="1314" w="1366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9" name="Google Shape;13289;p81"/>
          <p:cNvGrpSpPr/>
          <p:nvPr/>
        </p:nvGrpSpPr>
        <p:grpSpPr>
          <a:xfrm>
            <a:off x="1874694" y="4293326"/>
            <a:ext cx="375446" cy="328982"/>
            <a:chOff x="1874694" y="4293326"/>
            <a:chExt cx="375446" cy="328982"/>
          </a:xfrm>
        </p:grpSpPr>
        <p:sp>
          <p:nvSpPr>
            <p:cNvPr id="13290" name="Google Shape;13290;p81"/>
            <p:cNvSpPr/>
            <p:nvPr/>
          </p:nvSpPr>
          <p:spPr>
            <a:xfrm>
              <a:off x="1874694" y="4396105"/>
              <a:ext cx="230959" cy="221996"/>
            </a:xfrm>
            <a:custGeom>
              <a:rect b="b" l="l" r="r" t="t"/>
              <a:pathLst>
                <a:path extrusionOk="0" h="8495" w="8838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81"/>
            <p:cNvSpPr/>
            <p:nvPr/>
          </p:nvSpPr>
          <p:spPr>
            <a:xfrm>
              <a:off x="2019181" y="4396105"/>
              <a:ext cx="230959" cy="221996"/>
            </a:xfrm>
            <a:custGeom>
              <a:rect b="b" l="l" r="r" t="t"/>
              <a:pathLst>
                <a:path extrusionOk="0" h="8495" w="8838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81"/>
            <p:cNvSpPr/>
            <p:nvPr/>
          </p:nvSpPr>
          <p:spPr>
            <a:xfrm>
              <a:off x="2033266" y="4540853"/>
              <a:ext cx="67108" cy="50775"/>
            </a:xfrm>
            <a:custGeom>
              <a:rect b="b" l="l" r="r" t="t"/>
              <a:pathLst>
                <a:path extrusionOk="0" h="1943" w="2568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81"/>
            <p:cNvSpPr/>
            <p:nvPr/>
          </p:nvSpPr>
          <p:spPr>
            <a:xfrm>
              <a:off x="1947055" y="4323979"/>
              <a:ext cx="230724" cy="221996"/>
            </a:xfrm>
            <a:custGeom>
              <a:rect b="b" l="l" r="r" t="t"/>
              <a:pathLst>
                <a:path extrusionOk="0" h="8495" w="8829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81"/>
            <p:cNvSpPr/>
            <p:nvPr/>
          </p:nvSpPr>
          <p:spPr>
            <a:xfrm>
              <a:off x="2019677" y="4422995"/>
              <a:ext cx="85741" cy="122980"/>
            </a:xfrm>
            <a:custGeom>
              <a:rect b="b" l="l" r="r" t="t"/>
              <a:pathLst>
                <a:path extrusionOk="0" h="4706" w="3281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81"/>
            <p:cNvSpPr/>
            <p:nvPr/>
          </p:nvSpPr>
          <p:spPr>
            <a:xfrm>
              <a:off x="1942534" y="4396261"/>
              <a:ext cx="124182" cy="144617"/>
            </a:xfrm>
            <a:custGeom>
              <a:rect b="b" l="l" r="r" t="t"/>
              <a:pathLst>
                <a:path extrusionOk="0" h="5534" w="4752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81"/>
            <p:cNvSpPr/>
            <p:nvPr/>
          </p:nvSpPr>
          <p:spPr>
            <a:xfrm>
              <a:off x="2066690" y="4396261"/>
              <a:ext cx="111089" cy="144617"/>
            </a:xfrm>
            <a:custGeom>
              <a:rect b="b" l="l" r="r" t="t"/>
              <a:pathLst>
                <a:path extrusionOk="0" h="5534" w="4251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81"/>
            <p:cNvSpPr/>
            <p:nvPr/>
          </p:nvSpPr>
          <p:spPr>
            <a:xfrm>
              <a:off x="2012412" y="4293326"/>
              <a:ext cx="94992" cy="81246"/>
            </a:xfrm>
            <a:custGeom>
              <a:rect b="b" l="l" r="r" t="t"/>
              <a:pathLst>
                <a:path extrusionOk="0" h="3109" w="3635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81"/>
            <p:cNvSpPr/>
            <p:nvPr/>
          </p:nvSpPr>
          <p:spPr>
            <a:xfrm>
              <a:off x="2058641" y="4293326"/>
              <a:ext cx="48763" cy="81194"/>
            </a:xfrm>
            <a:custGeom>
              <a:rect b="b" l="l" r="r" t="t"/>
              <a:pathLst>
                <a:path extrusionOk="0" h="3107" w="1866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81"/>
            <p:cNvSpPr/>
            <p:nvPr/>
          </p:nvSpPr>
          <p:spPr>
            <a:xfrm>
              <a:off x="2061150" y="4305529"/>
              <a:ext cx="23389" cy="34077"/>
            </a:xfrm>
            <a:custGeom>
              <a:rect b="b" l="l" r="r" t="t"/>
              <a:pathLst>
                <a:path extrusionOk="0" h="1304" w="895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81"/>
            <p:cNvSpPr/>
            <p:nvPr/>
          </p:nvSpPr>
          <p:spPr>
            <a:xfrm>
              <a:off x="2046332" y="4459816"/>
              <a:ext cx="35723" cy="61647"/>
            </a:xfrm>
            <a:custGeom>
              <a:rect b="b" l="l" r="r" t="t"/>
              <a:pathLst>
                <a:path extrusionOk="0" h="2359" w="1367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81"/>
            <p:cNvSpPr/>
            <p:nvPr/>
          </p:nvSpPr>
          <p:spPr>
            <a:xfrm>
              <a:off x="2182770" y="4521436"/>
              <a:ext cx="25662" cy="22709"/>
            </a:xfrm>
            <a:custGeom>
              <a:rect b="b" l="l" r="r" t="t"/>
              <a:pathLst>
                <a:path extrusionOk="0" h="869" w="982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81"/>
            <p:cNvSpPr/>
            <p:nvPr/>
          </p:nvSpPr>
          <p:spPr>
            <a:xfrm>
              <a:off x="2178746" y="4542603"/>
              <a:ext cx="33711" cy="79704"/>
            </a:xfrm>
            <a:custGeom>
              <a:rect b="b" l="l" r="r" t="t"/>
              <a:pathLst>
                <a:path extrusionOk="0" h="3050" w="129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81"/>
            <p:cNvSpPr/>
            <p:nvPr/>
          </p:nvSpPr>
          <p:spPr>
            <a:xfrm>
              <a:off x="2195601" y="4542603"/>
              <a:ext cx="16855" cy="79704"/>
            </a:xfrm>
            <a:custGeom>
              <a:rect b="b" l="l" r="r" t="t"/>
              <a:pathLst>
                <a:path extrusionOk="0" h="3050" w="645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81"/>
            <p:cNvSpPr/>
            <p:nvPr/>
          </p:nvSpPr>
          <p:spPr>
            <a:xfrm>
              <a:off x="2178746" y="4602917"/>
              <a:ext cx="33711" cy="19390"/>
            </a:xfrm>
            <a:custGeom>
              <a:rect b="b" l="l" r="r" t="t"/>
              <a:pathLst>
                <a:path extrusionOk="0" h="742" w="129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81"/>
            <p:cNvSpPr/>
            <p:nvPr/>
          </p:nvSpPr>
          <p:spPr>
            <a:xfrm>
              <a:off x="1911881" y="4515974"/>
              <a:ext cx="80958" cy="78920"/>
            </a:xfrm>
            <a:custGeom>
              <a:rect b="b" l="l" r="r" t="t"/>
              <a:pathLst>
                <a:path extrusionOk="0" h="3020" w="3098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81"/>
            <p:cNvSpPr/>
            <p:nvPr/>
          </p:nvSpPr>
          <p:spPr>
            <a:xfrm>
              <a:off x="1945566" y="4516157"/>
              <a:ext cx="37971" cy="78737"/>
            </a:xfrm>
            <a:custGeom>
              <a:rect b="b" l="l" r="r" t="t"/>
              <a:pathLst>
                <a:path extrusionOk="0" h="3013" w="1453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81"/>
            <p:cNvSpPr/>
            <p:nvPr/>
          </p:nvSpPr>
          <p:spPr>
            <a:xfrm>
              <a:off x="1907099" y="4489581"/>
              <a:ext cx="19390" cy="15366"/>
            </a:xfrm>
            <a:custGeom>
              <a:rect b="b" l="l" r="r" t="t"/>
              <a:pathLst>
                <a:path extrusionOk="0" h="588" w="742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81"/>
            <p:cNvSpPr/>
            <p:nvPr/>
          </p:nvSpPr>
          <p:spPr>
            <a:xfrm>
              <a:off x="1897769" y="4504006"/>
              <a:ext cx="20932" cy="12753"/>
            </a:xfrm>
            <a:custGeom>
              <a:rect b="b" l="l" r="r" t="t"/>
              <a:pathLst>
                <a:path extrusionOk="0" h="488" w="801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81"/>
            <p:cNvSpPr/>
            <p:nvPr/>
          </p:nvSpPr>
          <p:spPr>
            <a:xfrm>
              <a:off x="1922909" y="4479859"/>
              <a:ext cx="14373" cy="16803"/>
            </a:xfrm>
            <a:custGeom>
              <a:rect b="b" l="l" r="r" t="t"/>
              <a:pathLst>
                <a:path extrusionOk="0" h="643" w="55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81"/>
            <p:cNvSpPr/>
            <p:nvPr/>
          </p:nvSpPr>
          <p:spPr>
            <a:xfrm>
              <a:off x="1934773" y="4594111"/>
              <a:ext cx="34939" cy="28197"/>
            </a:xfrm>
            <a:custGeom>
              <a:rect b="b" l="l" r="r" t="t"/>
              <a:pathLst>
                <a:path extrusionOk="0" h="1079" w="1337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81"/>
            <p:cNvSpPr/>
            <p:nvPr/>
          </p:nvSpPr>
          <p:spPr>
            <a:xfrm>
              <a:off x="1929729" y="4602682"/>
              <a:ext cx="45497" cy="11080"/>
            </a:xfrm>
            <a:custGeom>
              <a:rect b="b" l="l" r="r" t="t"/>
              <a:pathLst>
                <a:path extrusionOk="0" h="424" w="1741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2" name="Google Shape;13312;p81"/>
          <p:cNvGrpSpPr/>
          <p:nvPr/>
        </p:nvGrpSpPr>
        <p:grpSpPr>
          <a:xfrm>
            <a:off x="2396116" y="4293090"/>
            <a:ext cx="366665" cy="329714"/>
            <a:chOff x="2396116" y="4293090"/>
            <a:chExt cx="366665" cy="329714"/>
          </a:xfrm>
        </p:grpSpPr>
        <p:sp>
          <p:nvSpPr>
            <p:cNvPr id="13313" name="Google Shape;13313;p81"/>
            <p:cNvSpPr/>
            <p:nvPr/>
          </p:nvSpPr>
          <p:spPr>
            <a:xfrm>
              <a:off x="2497144" y="4300878"/>
              <a:ext cx="143755" cy="54539"/>
            </a:xfrm>
            <a:custGeom>
              <a:rect b="b" l="l" r="r" t="t"/>
              <a:pathLst>
                <a:path extrusionOk="0" h="2087" w="5501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81"/>
            <p:cNvSpPr/>
            <p:nvPr/>
          </p:nvSpPr>
          <p:spPr>
            <a:xfrm>
              <a:off x="2410959" y="4293090"/>
              <a:ext cx="143494" cy="54303"/>
            </a:xfrm>
            <a:custGeom>
              <a:rect b="b" l="l" r="r" t="t"/>
              <a:pathLst>
                <a:path extrusionOk="0" h="2078" w="5491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81"/>
            <p:cNvSpPr/>
            <p:nvPr/>
          </p:nvSpPr>
          <p:spPr>
            <a:xfrm>
              <a:off x="2396116" y="4323979"/>
              <a:ext cx="366665" cy="251081"/>
            </a:xfrm>
            <a:custGeom>
              <a:rect b="b" l="l" r="r" t="t"/>
              <a:pathLst>
                <a:path extrusionOk="0" h="9608" w="14031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81"/>
            <p:cNvSpPr/>
            <p:nvPr/>
          </p:nvSpPr>
          <p:spPr>
            <a:xfrm>
              <a:off x="2407928" y="4391819"/>
              <a:ext cx="340533" cy="182980"/>
            </a:xfrm>
            <a:custGeom>
              <a:rect b="b" l="l" r="r" t="t"/>
              <a:pathLst>
                <a:path extrusionOk="0" h="7002" w="13031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81"/>
            <p:cNvSpPr/>
            <p:nvPr/>
          </p:nvSpPr>
          <p:spPr>
            <a:xfrm>
              <a:off x="2728077" y="4323979"/>
              <a:ext cx="34704" cy="251081"/>
            </a:xfrm>
            <a:custGeom>
              <a:rect b="b" l="l" r="r" t="t"/>
              <a:pathLst>
                <a:path extrusionOk="0" h="9608" w="1328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81"/>
            <p:cNvSpPr/>
            <p:nvPr/>
          </p:nvSpPr>
          <p:spPr>
            <a:xfrm>
              <a:off x="2511726" y="4400626"/>
              <a:ext cx="227928" cy="222179"/>
            </a:xfrm>
            <a:custGeom>
              <a:rect b="b" l="l" r="r" t="t"/>
              <a:pathLst>
                <a:path extrusionOk="0" h="8502" w="8722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81"/>
            <p:cNvSpPr/>
            <p:nvPr/>
          </p:nvSpPr>
          <p:spPr>
            <a:xfrm>
              <a:off x="2679340" y="4400626"/>
              <a:ext cx="60314" cy="222179"/>
            </a:xfrm>
            <a:custGeom>
              <a:rect b="b" l="l" r="r" t="t"/>
              <a:pathLst>
                <a:path extrusionOk="0" h="8502" w="2308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81"/>
            <p:cNvSpPr/>
            <p:nvPr/>
          </p:nvSpPr>
          <p:spPr>
            <a:xfrm>
              <a:off x="2416735" y="4557943"/>
              <a:ext cx="273921" cy="64861"/>
            </a:xfrm>
            <a:custGeom>
              <a:rect b="b" l="l" r="r" t="t"/>
              <a:pathLst>
                <a:path extrusionOk="0" h="2482" w="10482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81"/>
            <p:cNvSpPr/>
            <p:nvPr/>
          </p:nvSpPr>
          <p:spPr>
            <a:xfrm>
              <a:off x="2537336" y="4482290"/>
              <a:ext cx="25923" cy="11106"/>
            </a:xfrm>
            <a:custGeom>
              <a:rect b="b" l="l" r="r" t="t"/>
              <a:pathLst>
                <a:path extrusionOk="0" h="425" w="992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81"/>
            <p:cNvSpPr/>
            <p:nvPr/>
          </p:nvSpPr>
          <p:spPr>
            <a:xfrm>
              <a:off x="2566239" y="4482290"/>
              <a:ext cx="149791" cy="11106"/>
            </a:xfrm>
            <a:custGeom>
              <a:rect b="b" l="l" r="r" t="t"/>
              <a:pathLst>
                <a:path extrusionOk="0" h="425" w="5732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81"/>
            <p:cNvSpPr/>
            <p:nvPr/>
          </p:nvSpPr>
          <p:spPr>
            <a:xfrm>
              <a:off x="2537336" y="4500635"/>
              <a:ext cx="178694" cy="11106"/>
            </a:xfrm>
            <a:custGeom>
              <a:rect b="b" l="l" r="r" t="t"/>
              <a:pathLst>
                <a:path extrusionOk="0" h="425" w="6838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81"/>
            <p:cNvSpPr/>
            <p:nvPr/>
          </p:nvSpPr>
          <p:spPr>
            <a:xfrm>
              <a:off x="2537336" y="4519241"/>
              <a:ext cx="178694" cy="11080"/>
            </a:xfrm>
            <a:custGeom>
              <a:rect b="b" l="l" r="r" t="t"/>
              <a:pathLst>
                <a:path extrusionOk="0" h="424" w="6838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81"/>
            <p:cNvSpPr/>
            <p:nvPr/>
          </p:nvSpPr>
          <p:spPr>
            <a:xfrm>
              <a:off x="2648660" y="4443352"/>
              <a:ext cx="60105" cy="20122"/>
            </a:xfrm>
            <a:custGeom>
              <a:rect b="b" l="l" r="r" t="t"/>
              <a:pathLst>
                <a:path extrusionOk="0" h="770" w="230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6" name="Google Shape;13326;p81"/>
          <p:cNvGrpSpPr/>
          <p:nvPr/>
        </p:nvGrpSpPr>
        <p:grpSpPr>
          <a:xfrm>
            <a:off x="2908757" y="4289824"/>
            <a:ext cx="367162" cy="336116"/>
            <a:chOff x="2908757" y="4289824"/>
            <a:chExt cx="367162" cy="336116"/>
          </a:xfrm>
        </p:grpSpPr>
        <p:sp>
          <p:nvSpPr>
            <p:cNvPr id="13327" name="Google Shape;13327;p81"/>
            <p:cNvSpPr/>
            <p:nvPr/>
          </p:nvSpPr>
          <p:spPr>
            <a:xfrm>
              <a:off x="2908757" y="4289824"/>
              <a:ext cx="337501" cy="276926"/>
            </a:xfrm>
            <a:custGeom>
              <a:rect b="b" l="l" r="r" t="t"/>
              <a:pathLst>
                <a:path extrusionOk="0" h="10597" w="12915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81"/>
            <p:cNvSpPr/>
            <p:nvPr/>
          </p:nvSpPr>
          <p:spPr>
            <a:xfrm>
              <a:off x="2941423" y="4303413"/>
              <a:ext cx="304836" cy="263337"/>
            </a:xfrm>
            <a:custGeom>
              <a:rect b="b" l="l" r="r" t="t"/>
              <a:pathLst>
                <a:path extrusionOk="0" h="10077" w="11665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81"/>
            <p:cNvSpPr/>
            <p:nvPr/>
          </p:nvSpPr>
          <p:spPr>
            <a:xfrm>
              <a:off x="3215082" y="4289824"/>
              <a:ext cx="31176" cy="276926"/>
            </a:xfrm>
            <a:custGeom>
              <a:rect b="b" l="l" r="r" t="t"/>
              <a:pathLst>
                <a:path extrusionOk="0" h="10597" w="1193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81"/>
            <p:cNvSpPr/>
            <p:nvPr/>
          </p:nvSpPr>
          <p:spPr>
            <a:xfrm>
              <a:off x="2908757" y="4289824"/>
              <a:ext cx="337501" cy="40714"/>
            </a:xfrm>
            <a:custGeom>
              <a:rect b="b" l="l" r="r" t="t"/>
              <a:pathLst>
                <a:path extrusionOk="0" h="1558" w="12915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81"/>
            <p:cNvSpPr/>
            <p:nvPr/>
          </p:nvSpPr>
          <p:spPr>
            <a:xfrm>
              <a:off x="2992198" y="4303204"/>
              <a:ext cx="147779" cy="27335"/>
            </a:xfrm>
            <a:custGeom>
              <a:rect b="b" l="l" r="r" t="t"/>
              <a:pathLst>
                <a:path extrusionOk="0" h="1046" w="5655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81"/>
            <p:cNvSpPr/>
            <p:nvPr/>
          </p:nvSpPr>
          <p:spPr>
            <a:xfrm>
              <a:off x="3215082" y="4289824"/>
              <a:ext cx="31176" cy="40714"/>
            </a:xfrm>
            <a:custGeom>
              <a:rect b="b" l="l" r="r" t="t"/>
              <a:pathLst>
                <a:path extrusionOk="0" h="1558" w="1193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81"/>
            <p:cNvSpPr/>
            <p:nvPr/>
          </p:nvSpPr>
          <p:spPr>
            <a:xfrm>
              <a:off x="3123854" y="4474502"/>
              <a:ext cx="64626" cy="64364"/>
            </a:xfrm>
            <a:custGeom>
              <a:rect b="b" l="l" r="r" t="t"/>
              <a:pathLst>
                <a:path extrusionOk="0" h="2463" w="2473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81"/>
            <p:cNvSpPr/>
            <p:nvPr/>
          </p:nvSpPr>
          <p:spPr>
            <a:xfrm>
              <a:off x="2953235" y="4312167"/>
              <a:ext cx="217396" cy="209008"/>
            </a:xfrm>
            <a:custGeom>
              <a:rect b="b" l="l" r="r" t="t"/>
              <a:pathLst>
                <a:path extrusionOk="0" h="7998" w="8319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81"/>
            <p:cNvSpPr/>
            <p:nvPr/>
          </p:nvSpPr>
          <p:spPr>
            <a:xfrm>
              <a:off x="2951484" y="4331035"/>
              <a:ext cx="200306" cy="171194"/>
            </a:xfrm>
            <a:custGeom>
              <a:rect b="b" l="l" r="r" t="t"/>
              <a:pathLst>
                <a:path extrusionOk="0" h="6551" w="7665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81"/>
            <p:cNvSpPr/>
            <p:nvPr/>
          </p:nvSpPr>
          <p:spPr>
            <a:xfrm>
              <a:off x="3156284" y="4507560"/>
              <a:ext cx="119635" cy="118380"/>
            </a:xfrm>
            <a:custGeom>
              <a:rect b="b" l="l" r="r" t="t"/>
              <a:pathLst>
                <a:path extrusionOk="0" h="4530" w="4578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81"/>
            <p:cNvSpPr/>
            <p:nvPr/>
          </p:nvSpPr>
          <p:spPr>
            <a:xfrm>
              <a:off x="3173375" y="4507560"/>
              <a:ext cx="102544" cy="101917"/>
            </a:xfrm>
            <a:custGeom>
              <a:rect b="b" l="l" r="r" t="t"/>
              <a:pathLst>
                <a:path extrusionOk="0" h="3900" w="3924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81"/>
            <p:cNvSpPr/>
            <p:nvPr/>
          </p:nvSpPr>
          <p:spPr>
            <a:xfrm>
              <a:off x="3226136" y="4579189"/>
              <a:ext cx="45366" cy="41342"/>
            </a:xfrm>
            <a:custGeom>
              <a:rect b="b" l="l" r="r" t="t"/>
              <a:pathLst>
                <a:path extrusionOk="0" h="1582" w="1736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81"/>
            <p:cNvSpPr/>
            <p:nvPr/>
          </p:nvSpPr>
          <p:spPr>
            <a:xfrm>
              <a:off x="2936144" y="4305137"/>
              <a:ext cx="12335" cy="11080"/>
            </a:xfrm>
            <a:custGeom>
              <a:rect b="b" l="l" r="r" t="t"/>
              <a:pathLst>
                <a:path extrusionOk="0" h="424" w="472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81"/>
            <p:cNvSpPr/>
            <p:nvPr/>
          </p:nvSpPr>
          <p:spPr>
            <a:xfrm>
              <a:off x="2950465" y="4305137"/>
              <a:ext cx="12596" cy="11080"/>
            </a:xfrm>
            <a:custGeom>
              <a:rect b="b" l="l" r="r" t="t"/>
              <a:pathLst>
                <a:path extrusionOk="0" h="424" w="482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81"/>
            <p:cNvSpPr/>
            <p:nvPr/>
          </p:nvSpPr>
          <p:spPr>
            <a:xfrm>
              <a:off x="2964785" y="4305137"/>
              <a:ext cx="12596" cy="11080"/>
            </a:xfrm>
            <a:custGeom>
              <a:rect b="b" l="l" r="r" t="t"/>
              <a:pathLst>
                <a:path extrusionOk="0" h="424" w="482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81"/>
            <p:cNvSpPr/>
            <p:nvPr/>
          </p:nvSpPr>
          <p:spPr>
            <a:xfrm>
              <a:off x="3013549" y="4428143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81"/>
            <p:cNvSpPr/>
            <p:nvPr/>
          </p:nvSpPr>
          <p:spPr>
            <a:xfrm>
              <a:off x="3013549" y="4446488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81"/>
            <p:cNvSpPr/>
            <p:nvPr/>
          </p:nvSpPr>
          <p:spPr>
            <a:xfrm>
              <a:off x="3029124" y="4428143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81"/>
            <p:cNvSpPr/>
            <p:nvPr/>
          </p:nvSpPr>
          <p:spPr>
            <a:xfrm>
              <a:off x="3029124" y="4446488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81"/>
            <p:cNvSpPr/>
            <p:nvPr/>
          </p:nvSpPr>
          <p:spPr>
            <a:xfrm>
              <a:off x="3019063" y="4367803"/>
              <a:ext cx="72805" cy="70950"/>
            </a:xfrm>
            <a:custGeom>
              <a:rect b="b" l="l" r="r" t="t"/>
              <a:pathLst>
                <a:path extrusionOk="0" h="2715" w="2786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81"/>
            <p:cNvSpPr/>
            <p:nvPr/>
          </p:nvSpPr>
          <p:spPr>
            <a:xfrm>
              <a:off x="3048827" y="4396261"/>
              <a:ext cx="72805" cy="70819"/>
            </a:xfrm>
            <a:custGeom>
              <a:rect b="b" l="l" r="r" t="t"/>
              <a:pathLst>
                <a:path extrusionOk="0" h="2710" w="2786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81"/>
            <p:cNvSpPr/>
            <p:nvPr/>
          </p:nvSpPr>
          <p:spPr>
            <a:xfrm>
              <a:off x="3048827" y="4396209"/>
              <a:ext cx="36612" cy="42465"/>
            </a:xfrm>
            <a:custGeom>
              <a:rect b="b" l="l" r="r" t="t"/>
              <a:pathLst>
                <a:path extrusionOk="0" h="1625" w="1401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81"/>
            <p:cNvSpPr/>
            <p:nvPr/>
          </p:nvSpPr>
          <p:spPr>
            <a:xfrm>
              <a:off x="2934393" y="4503405"/>
              <a:ext cx="18110" cy="11080"/>
            </a:xfrm>
            <a:custGeom>
              <a:rect b="b" l="l" r="r" t="t"/>
              <a:pathLst>
                <a:path extrusionOk="0" h="424" w="693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81"/>
            <p:cNvSpPr/>
            <p:nvPr/>
          </p:nvSpPr>
          <p:spPr>
            <a:xfrm>
              <a:off x="2950726" y="4503405"/>
              <a:ext cx="33685" cy="11080"/>
            </a:xfrm>
            <a:custGeom>
              <a:rect b="b" l="l" r="r" t="t"/>
              <a:pathLst>
                <a:path extrusionOk="0" h="424" w="1289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81"/>
            <p:cNvSpPr/>
            <p:nvPr/>
          </p:nvSpPr>
          <p:spPr>
            <a:xfrm>
              <a:off x="2934628" y="4517987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81"/>
            <p:cNvSpPr/>
            <p:nvPr/>
          </p:nvSpPr>
          <p:spPr>
            <a:xfrm>
              <a:off x="2934628" y="4532804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81"/>
            <p:cNvSpPr/>
            <p:nvPr/>
          </p:nvSpPr>
          <p:spPr>
            <a:xfrm>
              <a:off x="3210797" y="4348491"/>
              <a:ext cx="11106" cy="125044"/>
            </a:xfrm>
            <a:custGeom>
              <a:rect b="b" l="l" r="r" t="t"/>
              <a:pathLst>
                <a:path extrusionOk="0" h="4785" w="425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4" name="Google Shape;13354;p81"/>
          <p:cNvGrpSpPr/>
          <p:nvPr/>
        </p:nvGrpSpPr>
        <p:grpSpPr>
          <a:xfrm>
            <a:off x="3082408" y="2919540"/>
            <a:ext cx="368651" cy="310350"/>
            <a:chOff x="3082408" y="2919540"/>
            <a:chExt cx="368651" cy="310350"/>
          </a:xfrm>
        </p:grpSpPr>
        <p:sp>
          <p:nvSpPr>
            <p:cNvPr id="13355" name="Google Shape;13355;p81"/>
            <p:cNvSpPr/>
            <p:nvPr/>
          </p:nvSpPr>
          <p:spPr>
            <a:xfrm>
              <a:off x="3329909" y="3060629"/>
              <a:ext cx="81455" cy="169260"/>
            </a:xfrm>
            <a:custGeom>
              <a:rect b="b" l="l" r="r" t="t"/>
              <a:pathLst>
                <a:path extrusionOk="0" h="6477" w="3117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81"/>
            <p:cNvSpPr/>
            <p:nvPr/>
          </p:nvSpPr>
          <p:spPr>
            <a:xfrm>
              <a:off x="3082408" y="3016283"/>
              <a:ext cx="76908" cy="11080"/>
            </a:xfrm>
            <a:custGeom>
              <a:rect b="b" l="l" r="r" t="t"/>
              <a:pathLst>
                <a:path extrusionOk="0" h="424" w="2943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81"/>
            <p:cNvSpPr/>
            <p:nvPr/>
          </p:nvSpPr>
          <p:spPr>
            <a:xfrm>
              <a:off x="3300510" y="3029584"/>
              <a:ext cx="66377" cy="53049"/>
            </a:xfrm>
            <a:custGeom>
              <a:rect b="b" l="l" r="r" t="t"/>
              <a:pathLst>
                <a:path extrusionOk="0" h="2030" w="254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81"/>
            <p:cNvSpPr/>
            <p:nvPr/>
          </p:nvSpPr>
          <p:spPr>
            <a:xfrm>
              <a:off x="3319612" y="3029349"/>
              <a:ext cx="47274" cy="34129"/>
            </a:xfrm>
            <a:custGeom>
              <a:rect b="b" l="l" r="r" t="t"/>
              <a:pathLst>
                <a:path extrusionOk="0" h="1306" w="1809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81"/>
            <p:cNvSpPr/>
            <p:nvPr/>
          </p:nvSpPr>
          <p:spPr>
            <a:xfrm>
              <a:off x="3174368" y="2919540"/>
              <a:ext cx="96533" cy="101237"/>
            </a:xfrm>
            <a:custGeom>
              <a:rect b="b" l="l" r="r" t="t"/>
              <a:pathLst>
                <a:path extrusionOk="0" h="3874" w="3694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81"/>
            <p:cNvSpPr/>
            <p:nvPr/>
          </p:nvSpPr>
          <p:spPr>
            <a:xfrm>
              <a:off x="3196999" y="2925054"/>
              <a:ext cx="73903" cy="90784"/>
            </a:xfrm>
            <a:custGeom>
              <a:rect b="b" l="l" r="r" t="t"/>
              <a:pathLst>
                <a:path extrusionOk="0" h="3474" w="2828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81"/>
            <p:cNvSpPr/>
            <p:nvPr/>
          </p:nvSpPr>
          <p:spPr>
            <a:xfrm>
              <a:off x="3122364" y="2998931"/>
              <a:ext cx="328695" cy="46019"/>
            </a:xfrm>
            <a:custGeom>
              <a:rect b="b" l="l" r="r" t="t"/>
              <a:pathLst>
                <a:path extrusionOk="0" h="1761" w="12578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81"/>
            <p:cNvSpPr/>
            <p:nvPr/>
          </p:nvSpPr>
          <p:spPr>
            <a:xfrm>
              <a:off x="3122364" y="3008992"/>
              <a:ext cx="328459" cy="35697"/>
            </a:xfrm>
            <a:custGeom>
              <a:rect b="b" l="l" r="r" t="t"/>
              <a:pathLst>
                <a:path extrusionOk="0" h="1366" w="12569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81"/>
            <p:cNvSpPr/>
            <p:nvPr/>
          </p:nvSpPr>
          <p:spPr>
            <a:xfrm>
              <a:off x="3122599" y="2998931"/>
              <a:ext cx="46516" cy="46019"/>
            </a:xfrm>
            <a:custGeom>
              <a:rect b="b" l="l" r="r" t="t"/>
              <a:pathLst>
                <a:path extrusionOk="0" h="1761" w="178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81"/>
            <p:cNvSpPr/>
            <p:nvPr/>
          </p:nvSpPr>
          <p:spPr>
            <a:xfrm>
              <a:off x="3122599" y="3009749"/>
              <a:ext cx="46516" cy="34939"/>
            </a:xfrm>
            <a:custGeom>
              <a:rect b="b" l="l" r="r" t="t"/>
              <a:pathLst>
                <a:path extrusionOk="0" h="1337" w="178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81"/>
            <p:cNvSpPr/>
            <p:nvPr/>
          </p:nvSpPr>
          <p:spPr>
            <a:xfrm>
              <a:off x="3408829" y="2998931"/>
              <a:ext cx="41995" cy="46019"/>
            </a:xfrm>
            <a:custGeom>
              <a:rect b="b" l="l" r="r" t="t"/>
              <a:pathLst>
                <a:path extrusionOk="0" h="1761" w="1607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81"/>
            <p:cNvSpPr/>
            <p:nvPr/>
          </p:nvSpPr>
          <p:spPr>
            <a:xfrm>
              <a:off x="3408829" y="3008992"/>
              <a:ext cx="41995" cy="35697"/>
            </a:xfrm>
            <a:custGeom>
              <a:rect b="b" l="l" r="r" t="t"/>
              <a:pathLst>
                <a:path extrusionOk="0" h="1366" w="1607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7" name="Google Shape;13367;p81"/>
          <p:cNvGrpSpPr/>
          <p:nvPr/>
        </p:nvGrpSpPr>
        <p:grpSpPr>
          <a:xfrm>
            <a:off x="7069130" y="2424800"/>
            <a:ext cx="366169" cy="360498"/>
            <a:chOff x="7069130" y="2424800"/>
            <a:chExt cx="366169" cy="360498"/>
          </a:xfrm>
        </p:grpSpPr>
        <p:sp>
          <p:nvSpPr>
            <p:cNvPr id="13368" name="Google Shape;13368;p81"/>
            <p:cNvSpPr/>
            <p:nvPr/>
          </p:nvSpPr>
          <p:spPr>
            <a:xfrm>
              <a:off x="7158581" y="2546420"/>
              <a:ext cx="110070" cy="151934"/>
            </a:xfrm>
            <a:custGeom>
              <a:rect b="b" l="l" r="r" t="t"/>
              <a:pathLst>
                <a:path extrusionOk="0" h="5814" w="4212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81"/>
            <p:cNvSpPr/>
            <p:nvPr/>
          </p:nvSpPr>
          <p:spPr>
            <a:xfrm>
              <a:off x="7158085" y="2590663"/>
              <a:ext cx="156194" cy="107640"/>
            </a:xfrm>
            <a:custGeom>
              <a:rect b="b" l="l" r="r" t="t"/>
              <a:pathLst>
                <a:path extrusionOk="0" h="4119" w="5977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81"/>
            <p:cNvSpPr/>
            <p:nvPr/>
          </p:nvSpPr>
          <p:spPr>
            <a:xfrm>
              <a:off x="7157327" y="2654321"/>
              <a:ext cx="167535" cy="44007"/>
            </a:xfrm>
            <a:custGeom>
              <a:rect b="b" l="l" r="r" t="t"/>
              <a:pathLst>
                <a:path extrusionOk="0" h="1684" w="6411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81"/>
            <p:cNvSpPr/>
            <p:nvPr/>
          </p:nvSpPr>
          <p:spPr>
            <a:xfrm>
              <a:off x="7156674" y="2683929"/>
              <a:ext cx="152065" cy="38180"/>
            </a:xfrm>
            <a:custGeom>
              <a:rect b="b" l="l" r="r" t="t"/>
              <a:pathLst>
                <a:path extrusionOk="0" h="1461" w="5819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81"/>
            <p:cNvSpPr/>
            <p:nvPr/>
          </p:nvSpPr>
          <p:spPr>
            <a:xfrm>
              <a:off x="7158843" y="2536830"/>
              <a:ext cx="44817" cy="161447"/>
            </a:xfrm>
            <a:custGeom>
              <a:rect b="b" l="l" r="r" t="t"/>
              <a:pathLst>
                <a:path extrusionOk="0" h="6178" w="1715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81"/>
            <p:cNvSpPr/>
            <p:nvPr/>
          </p:nvSpPr>
          <p:spPr>
            <a:xfrm>
              <a:off x="7134905" y="2551621"/>
              <a:ext cx="39408" cy="146682"/>
            </a:xfrm>
            <a:custGeom>
              <a:rect b="b" l="l" r="r" t="t"/>
              <a:pathLst>
                <a:path extrusionOk="0" h="5613" w="1508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81"/>
            <p:cNvSpPr/>
            <p:nvPr/>
          </p:nvSpPr>
          <p:spPr>
            <a:xfrm>
              <a:off x="7247536" y="2513467"/>
              <a:ext cx="162126" cy="133642"/>
            </a:xfrm>
            <a:custGeom>
              <a:rect b="b" l="l" r="r" t="t"/>
              <a:pathLst>
                <a:path extrusionOk="0" h="5114" w="6204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81"/>
            <p:cNvSpPr/>
            <p:nvPr/>
          </p:nvSpPr>
          <p:spPr>
            <a:xfrm>
              <a:off x="7258852" y="2544094"/>
              <a:ext cx="150811" cy="103014"/>
            </a:xfrm>
            <a:custGeom>
              <a:rect b="b" l="l" r="r" t="t"/>
              <a:pathLst>
                <a:path extrusionOk="0" h="3942" w="5771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81"/>
            <p:cNvSpPr/>
            <p:nvPr/>
          </p:nvSpPr>
          <p:spPr>
            <a:xfrm>
              <a:off x="7270925" y="2597065"/>
              <a:ext cx="164373" cy="94312"/>
            </a:xfrm>
            <a:custGeom>
              <a:rect b="b" l="l" r="r" t="t"/>
              <a:pathLst>
                <a:path extrusionOk="0" h="3609" w="629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81"/>
            <p:cNvSpPr/>
            <p:nvPr/>
          </p:nvSpPr>
          <p:spPr>
            <a:xfrm>
              <a:off x="7276204" y="2637074"/>
              <a:ext cx="158833" cy="54042"/>
            </a:xfrm>
            <a:custGeom>
              <a:rect b="b" l="l" r="r" t="t"/>
              <a:pathLst>
                <a:path extrusionOk="0" h="2068" w="6078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81"/>
            <p:cNvSpPr/>
            <p:nvPr/>
          </p:nvSpPr>
          <p:spPr>
            <a:xfrm>
              <a:off x="7210611" y="2452735"/>
              <a:ext cx="137718" cy="157422"/>
            </a:xfrm>
            <a:custGeom>
              <a:rect b="b" l="l" r="r" t="t"/>
              <a:pathLst>
                <a:path extrusionOk="0" h="6024" w="527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81"/>
            <p:cNvSpPr/>
            <p:nvPr/>
          </p:nvSpPr>
          <p:spPr>
            <a:xfrm>
              <a:off x="7228695" y="2467944"/>
              <a:ext cx="119635" cy="142239"/>
            </a:xfrm>
            <a:custGeom>
              <a:rect b="b" l="l" r="r" t="t"/>
              <a:pathLst>
                <a:path extrusionOk="0" h="5443" w="4578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81"/>
            <p:cNvSpPr/>
            <p:nvPr/>
          </p:nvSpPr>
          <p:spPr>
            <a:xfrm>
              <a:off x="7270925" y="2691351"/>
              <a:ext cx="164112" cy="93946"/>
            </a:xfrm>
            <a:custGeom>
              <a:rect b="b" l="l" r="r" t="t"/>
              <a:pathLst>
                <a:path extrusionOk="0" h="3595" w="628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81"/>
            <p:cNvSpPr/>
            <p:nvPr/>
          </p:nvSpPr>
          <p:spPr>
            <a:xfrm>
              <a:off x="7270925" y="2710950"/>
              <a:ext cx="159591" cy="74347"/>
            </a:xfrm>
            <a:custGeom>
              <a:rect b="b" l="l" r="r" t="t"/>
              <a:pathLst>
                <a:path extrusionOk="0" h="2845" w="6107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81"/>
            <p:cNvSpPr/>
            <p:nvPr/>
          </p:nvSpPr>
          <p:spPr>
            <a:xfrm>
              <a:off x="7069130" y="2424852"/>
              <a:ext cx="98023" cy="161812"/>
            </a:xfrm>
            <a:custGeom>
              <a:rect b="b" l="l" r="r" t="t"/>
              <a:pathLst>
                <a:path extrusionOk="0" h="6192" w="3751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81"/>
            <p:cNvSpPr/>
            <p:nvPr/>
          </p:nvSpPr>
          <p:spPr>
            <a:xfrm>
              <a:off x="7116612" y="2424800"/>
              <a:ext cx="50540" cy="157265"/>
            </a:xfrm>
            <a:custGeom>
              <a:rect b="b" l="l" r="r" t="t"/>
              <a:pathLst>
                <a:path extrusionOk="0" h="6018" w="1934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81"/>
            <p:cNvSpPr/>
            <p:nvPr/>
          </p:nvSpPr>
          <p:spPr>
            <a:xfrm>
              <a:off x="7167388" y="2424800"/>
              <a:ext cx="97788" cy="161865"/>
            </a:xfrm>
            <a:custGeom>
              <a:rect b="b" l="l" r="r" t="t"/>
              <a:pathLst>
                <a:path extrusionOk="0" h="6194" w="3742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81"/>
            <p:cNvSpPr/>
            <p:nvPr/>
          </p:nvSpPr>
          <p:spPr>
            <a:xfrm>
              <a:off x="7188242" y="2428510"/>
              <a:ext cx="76934" cy="158154"/>
            </a:xfrm>
            <a:custGeom>
              <a:rect b="b" l="l" r="r" t="t"/>
              <a:pathLst>
                <a:path extrusionOk="0" h="6052" w="2944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81"/>
            <p:cNvSpPr/>
            <p:nvPr/>
          </p:nvSpPr>
          <p:spPr>
            <a:xfrm>
              <a:off x="7140001" y="2665219"/>
              <a:ext cx="53545" cy="53545"/>
            </a:xfrm>
            <a:custGeom>
              <a:rect b="b" l="l" r="r" t="t"/>
              <a:pathLst>
                <a:path extrusionOk="0" h="2049" w="2049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81"/>
            <p:cNvSpPr/>
            <p:nvPr/>
          </p:nvSpPr>
          <p:spPr>
            <a:xfrm>
              <a:off x="7140001" y="2692109"/>
              <a:ext cx="53545" cy="26655"/>
            </a:xfrm>
            <a:custGeom>
              <a:rect b="b" l="l" r="r" t="t"/>
              <a:pathLst>
                <a:path extrusionOk="0" h="1020" w="2049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8" name="Google Shape;13388;p81"/>
          <p:cNvGrpSpPr/>
          <p:nvPr/>
        </p:nvGrpSpPr>
        <p:grpSpPr>
          <a:xfrm>
            <a:off x="4885655" y="2424721"/>
            <a:ext cx="281473" cy="360629"/>
            <a:chOff x="4885655" y="2424721"/>
            <a:chExt cx="281473" cy="360629"/>
          </a:xfrm>
        </p:grpSpPr>
        <p:sp>
          <p:nvSpPr>
            <p:cNvPr id="13389" name="Google Shape;13389;p81"/>
            <p:cNvSpPr/>
            <p:nvPr/>
          </p:nvSpPr>
          <p:spPr>
            <a:xfrm>
              <a:off x="4885655" y="2588833"/>
              <a:ext cx="80697" cy="196516"/>
            </a:xfrm>
            <a:custGeom>
              <a:rect b="b" l="l" r="r" t="t"/>
              <a:pathLst>
                <a:path extrusionOk="0" h="7520" w="3088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81"/>
            <p:cNvSpPr/>
            <p:nvPr/>
          </p:nvSpPr>
          <p:spPr>
            <a:xfrm>
              <a:off x="4926134" y="2588833"/>
              <a:ext cx="40218" cy="196516"/>
            </a:xfrm>
            <a:custGeom>
              <a:rect b="b" l="l" r="r" t="t"/>
              <a:pathLst>
                <a:path extrusionOk="0" h="7520" w="1539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81"/>
            <p:cNvSpPr/>
            <p:nvPr/>
          </p:nvSpPr>
          <p:spPr>
            <a:xfrm>
              <a:off x="4893442" y="2424721"/>
              <a:ext cx="197039" cy="217396"/>
            </a:xfrm>
            <a:custGeom>
              <a:rect b="b" l="l" r="r" t="t"/>
              <a:pathLst>
                <a:path extrusionOk="0" h="8319" w="754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81"/>
            <p:cNvSpPr/>
            <p:nvPr/>
          </p:nvSpPr>
          <p:spPr>
            <a:xfrm>
              <a:off x="4949000" y="2424721"/>
              <a:ext cx="117858" cy="116133"/>
            </a:xfrm>
            <a:custGeom>
              <a:rect b="b" l="l" r="r" t="t"/>
              <a:pathLst>
                <a:path extrusionOk="0" h="4444" w="451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81"/>
            <p:cNvSpPr/>
            <p:nvPr/>
          </p:nvSpPr>
          <p:spPr>
            <a:xfrm>
              <a:off x="4888921" y="2424721"/>
              <a:ext cx="83964" cy="298825"/>
            </a:xfrm>
            <a:custGeom>
              <a:rect b="b" l="l" r="r" t="t"/>
              <a:pathLst>
                <a:path extrusionOk="0" h="11435" w="3213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81"/>
            <p:cNvSpPr/>
            <p:nvPr/>
          </p:nvSpPr>
          <p:spPr>
            <a:xfrm>
              <a:off x="4906770" y="2424721"/>
              <a:ext cx="66115" cy="298851"/>
            </a:xfrm>
            <a:custGeom>
              <a:rect b="b" l="l" r="r" t="t"/>
              <a:pathLst>
                <a:path extrusionOk="0" h="11436" w="253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81"/>
            <p:cNvSpPr/>
            <p:nvPr/>
          </p:nvSpPr>
          <p:spPr>
            <a:xfrm>
              <a:off x="4889183" y="2583293"/>
              <a:ext cx="66115" cy="82448"/>
            </a:xfrm>
            <a:custGeom>
              <a:rect b="b" l="l" r="r" t="t"/>
              <a:pathLst>
                <a:path extrusionOk="0" h="3155" w="253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81"/>
            <p:cNvSpPr/>
            <p:nvPr/>
          </p:nvSpPr>
          <p:spPr>
            <a:xfrm>
              <a:off x="5000246" y="2503641"/>
              <a:ext cx="38728" cy="71891"/>
            </a:xfrm>
            <a:custGeom>
              <a:rect b="b" l="l" r="r" t="t"/>
              <a:pathLst>
                <a:path extrusionOk="0" h="2751" w="1482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81"/>
            <p:cNvSpPr/>
            <p:nvPr/>
          </p:nvSpPr>
          <p:spPr>
            <a:xfrm>
              <a:off x="5019087" y="2553528"/>
              <a:ext cx="51690" cy="47143"/>
            </a:xfrm>
            <a:custGeom>
              <a:rect b="b" l="l" r="r" t="t"/>
              <a:pathLst>
                <a:path extrusionOk="0" h="1804" w="1978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81"/>
            <p:cNvSpPr/>
            <p:nvPr/>
          </p:nvSpPr>
          <p:spPr>
            <a:xfrm>
              <a:off x="5056039" y="2522222"/>
              <a:ext cx="111089" cy="160506"/>
            </a:xfrm>
            <a:custGeom>
              <a:rect b="b" l="l" r="r" t="t"/>
              <a:pathLst>
                <a:path extrusionOk="0" h="6142" w="4251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81"/>
            <p:cNvSpPr/>
            <p:nvPr/>
          </p:nvSpPr>
          <p:spPr>
            <a:xfrm>
              <a:off x="5056535" y="2522483"/>
              <a:ext cx="109103" cy="149791"/>
            </a:xfrm>
            <a:custGeom>
              <a:rect b="b" l="l" r="r" t="t"/>
              <a:pathLst>
                <a:path extrusionOk="0" h="5732" w="4175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0" name="Google Shape;13400;p81"/>
          <p:cNvGrpSpPr/>
          <p:nvPr/>
        </p:nvGrpSpPr>
        <p:grpSpPr>
          <a:xfrm>
            <a:off x="6625609" y="2446777"/>
            <a:ext cx="364130" cy="316726"/>
            <a:chOff x="6625609" y="2446777"/>
            <a:chExt cx="364130" cy="316726"/>
          </a:xfrm>
        </p:grpSpPr>
        <p:sp>
          <p:nvSpPr>
            <p:cNvPr id="13401" name="Google Shape;13401;p81"/>
            <p:cNvSpPr/>
            <p:nvPr/>
          </p:nvSpPr>
          <p:spPr>
            <a:xfrm>
              <a:off x="6657255" y="2495096"/>
              <a:ext cx="265140" cy="240497"/>
            </a:xfrm>
            <a:custGeom>
              <a:rect b="b" l="l" r="r" t="t"/>
              <a:pathLst>
                <a:path extrusionOk="0" h="9203" w="10146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81"/>
            <p:cNvSpPr/>
            <p:nvPr/>
          </p:nvSpPr>
          <p:spPr>
            <a:xfrm>
              <a:off x="6693187" y="2495096"/>
              <a:ext cx="264905" cy="240497"/>
            </a:xfrm>
            <a:custGeom>
              <a:rect b="b" l="l" r="r" t="t"/>
              <a:pathLst>
                <a:path extrusionOk="0" h="9203" w="10137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81"/>
            <p:cNvSpPr/>
            <p:nvPr/>
          </p:nvSpPr>
          <p:spPr>
            <a:xfrm>
              <a:off x="6693187" y="2617213"/>
              <a:ext cx="229208" cy="118380"/>
            </a:xfrm>
            <a:custGeom>
              <a:rect b="b" l="l" r="r" t="t"/>
              <a:pathLst>
                <a:path extrusionOk="0" h="4530" w="8771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81"/>
            <p:cNvSpPr/>
            <p:nvPr/>
          </p:nvSpPr>
          <p:spPr>
            <a:xfrm>
              <a:off x="6693187" y="2707945"/>
              <a:ext cx="229208" cy="55558"/>
            </a:xfrm>
            <a:custGeom>
              <a:rect b="b" l="l" r="r" t="t"/>
              <a:pathLst>
                <a:path extrusionOk="0" h="2126" w="8771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81"/>
            <p:cNvSpPr/>
            <p:nvPr/>
          </p:nvSpPr>
          <p:spPr>
            <a:xfrm>
              <a:off x="6625609" y="2446777"/>
              <a:ext cx="61829" cy="67187"/>
            </a:xfrm>
            <a:custGeom>
              <a:rect b="b" l="l" r="r" t="t"/>
              <a:pathLst>
                <a:path extrusionOk="0" h="2571" w="2366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81"/>
            <p:cNvSpPr/>
            <p:nvPr/>
          </p:nvSpPr>
          <p:spPr>
            <a:xfrm>
              <a:off x="6635409" y="2446777"/>
              <a:ext cx="52030" cy="56629"/>
            </a:xfrm>
            <a:custGeom>
              <a:rect b="b" l="l" r="r" t="t"/>
              <a:pathLst>
                <a:path extrusionOk="0" h="2167" w="1991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81"/>
            <p:cNvSpPr/>
            <p:nvPr/>
          </p:nvSpPr>
          <p:spPr>
            <a:xfrm>
              <a:off x="6632769" y="2475862"/>
              <a:ext cx="72256" cy="50462"/>
            </a:xfrm>
            <a:custGeom>
              <a:rect b="b" l="l" r="r" t="t"/>
              <a:pathLst>
                <a:path extrusionOk="0" h="1931" w="2765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81"/>
            <p:cNvSpPr/>
            <p:nvPr/>
          </p:nvSpPr>
          <p:spPr>
            <a:xfrm>
              <a:off x="6663057" y="2475941"/>
              <a:ext cx="43667" cy="33998"/>
            </a:xfrm>
            <a:custGeom>
              <a:rect b="b" l="l" r="r" t="t"/>
              <a:pathLst>
                <a:path extrusionOk="0" h="1301" w="1671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81"/>
            <p:cNvSpPr/>
            <p:nvPr/>
          </p:nvSpPr>
          <p:spPr>
            <a:xfrm>
              <a:off x="6927910" y="2446777"/>
              <a:ext cx="61829" cy="67187"/>
            </a:xfrm>
            <a:custGeom>
              <a:rect b="b" l="l" r="r" t="t"/>
              <a:pathLst>
                <a:path extrusionOk="0" h="2571" w="2366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81"/>
            <p:cNvSpPr/>
            <p:nvPr/>
          </p:nvSpPr>
          <p:spPr>
            <a:xfrm>
              <a:off x="6927910" y="2446777"/>
              <a:ext cx="52030" cy="56629"/>
            </a:xfrm>
            <a:custGeom>
              <a:rect b="b" l="l" r="r" t="t"/>
              <a:pathLst>
                <a:path extrusionOk="0" h="2167" w="1991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81"/>
            <p:cNvSpPr/>
            <p:nvPr/>
          </p:nvSpPr>
          <p:spPr>
            <a:xfrm>
              <a:off x="6910322" y="2475862"/>
              <a:ext cx="72256" cy="50462"/>
            </a:xfrm>
            <a:custGeom>
              <a:rect b="b" l="l" r="r" t="t"/>
              <a:pathLst>
                <a:path extrusionOk="0" h="1931" w="2765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81"/>
            <p:cNvSpPr/>
            <p:nvPr/>
          </p:nvSpPr>
          <p:spPr>
            <a:xfrm>
              <a:off x="6908624" y="2475941"/>
              <a:ext cx="43694" cy="33998"/>
            </a:xfrm>
            <a:custGeom>
              <a:rect b="b" l="l" r="r" t="t"/>
              <a:pathLst>
                <a:path extrusionOk="0" h="1301" w="1672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81"/>
          <p:cNvGrpSpPr/>
          <p:nvPr/>
        </p:nvGrpSpPr>
        <p:grpSpPr>
          <a:xfrm>
            <a:off x="5757644" y="2012350"/>
            <a:ext cx="360628" cy="298825"/>
            <a:chOff x="5757644" y="2012350"/>
            <a:chExt cx="360628" cy="298825"/>
          </a:xfrm>
        </p:grpSpPr>
        <p:sp>
          <p:nvSpPr>
            <p:cNvPr id="13414" name="Google Shape;13414;p81"/>
            <p:cNvSpPr/>
            <p:nvPr/>
          </p:nvSpPr>
          <p:spPr>
            <a:xfrm>
              <a:off x="5768698" y="2012350"/>
              <a:ext cx="338259" cy="164164"/>
            </a:xfrm>
            <a:custGeom>
              <a:rect b="b" l="l" r="r" t="t"/>
              <a:pathLst>
                <a:path extrusionOk="0" h="6282" w="12944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81"/>
            <p:cNvSpPr/>
            <p:nvPr/>
          </p:nvSpPr>
          <p:spPr>
            <a:xfrm>
              <a:off x="5790571" y="2037934"/>
              <a:ext cx="294775" cy="113180"/>
            </a:xfrm>
            <a:custGeom>
              <a:rect b="b" l="l" r="r" t="t"/>
              <a:pathLst>
                <a:path extrusionOk="0" h="4331" w="1128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81"/>
            <p:cNvSpPr/>
            <p:nvPr/>
          </p:nvSpPr>
          <p:spPr>
            <a:xfrm>
              <a:off x="5871738" y="2201837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81"/>
            <p:cNvSpPr/>
            <p:nvPr/>
          </p:nvSpPr>
          <p:spPr>
            <a:xfrm>
              <a:off x="5805649" y="2201837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81"/>
            <p:cNvSpPr/>
            <p:nvPr/>
          </p:nvSpPr>
          <p:spPr>
            <a:xfrm>
              <a:off x="5937828" y="2201837"/>
              <a:ext cx="66350" cy="55819"/>
            </a:xfrm>
            <a:custGeom>
              <a:rect b="b" l="l" r="r" t="t"/>
              <a:pathLst>
                <a:path extrusionOk="0" h="2136" w="2539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81"/>
            <p:cNvSpPr/>
            <p:nvPr/>
          </p:nvSpPr>
          <p:spPr>
            <a:xfrm>
              <a:off x="6004152" y="2201837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81"/>
            <p:cNvSpPr/>
            <p:nvPr/>
          </p:nvSpPr>
          <p:spPr>
            <a:xfrm>
              <a:off x="6020485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81"/>
            <p:cNvSpPr/>
            <p:nvPr/>
          </p:nvSpPr>
          <p:spPr>
            <a:xfrm>
              <a:off x="5954396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81"/>
            <p:cNvSpPr/>
            <p:nvPr/>
          </p:nvSpPr>
          <p:spPr>
            <a:xfrm>
              <a:off x="5888071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81"/>
            <p:cNvSpPr/>
            <p:nvPr/>
          </p:nvSpPr>
          <p:spPr>
            <a:xfrm>
              <a:off x="5822217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81"/>
            <p:cNvSpPr/>
            <p:nvPr/>
          </p:nvSpPr>
          <p:spPr>
            <a:xfrm>
              <a:off x="5772461" y="2240539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81"/>
            <p:cNvSpPr/>
            <p:nvPr/>
          </p:nvSpPr>
          <p:spPr>
            <a:xfrm>
              <a:off x="5838550" y="2240539"/>
              <a:ext cx="66377" cy="55819"/>
            </a:xfrm>
            <a:custGeom>
              <a:rect b="b" l="l" r="r" t="t"/>
              <a:pathLst>
                <a:path extrusionOk="0" h="2136" w="254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81"/>
            <p:cNvSpPr/>
            <p:nvPr/>
          </p:nvSpPr>
          <p:spPr>
            <a:xfrm>
              <a:off x="5904901" y="2240539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81"/>
            <p:cNvSpPr/>
            <p:nvPr/>
          </p:nvSpPr>
          <p:spPr>
            <a:xfrm>
              <a:off x="5970990" y="2240539"/>
              <a:ext cx="66377" cy="55819"/>
            </a:xfrm>
            <a:custGeom>
              <a:rect b="b" l="l" r="r" t="t"/>
              <a:pathLst>
                <a:path extrusionOk="0" h="2136" w="254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81"/>
            <p:cNvSpPr/>
            <p:nvPr/>
          </p:nvSpPr>
          <p:spPr>
            <a:xfrm>
              <a:off x="6037340" y="2240539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81"/>
            <p:cNvSpPr/>
            <p:nvPr/>
          </p:nvSpPr>
          <p:spPr>
            <a:xfrm>
              <a:off x="6053673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81"/>
            <p:cNvSpPr/>
            <p:nvPr/>
          </p:nvSpPr>
          <p:spPr>
            <a:xfrm>
              <a:off x="5987584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81"/>
            <p:cNvSpPr/>
            <p:nvPr/>
          </p:nvSpPr>
          <p:spPr>
            <a:xfrm>
              <a:off x="5921233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81"/>
            <p:cNvSpPr/>
            <p:nvPr/>
          </p:nvSpPr>
          <p:spPr>
            <a:xfrm>
              <a:off x="5854883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81"/>
            <p:cNvSpPr/>
            <p:nvPr/>
          </p:nvSpPr>
          <p:spPr>
            <a:xfrm>
              <a:off x="5788794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81"/>
            <p:cNvSpPr/>
            <p:nvPr/>
          </p:nvSpPr>
          <p:spPr>
            <a:xfrm>
              <a:off x="5757644" y="2292308"/>
              <a:ext cx="360628" cy="18868"/>
            </a:xfrm>
            <a:custGeom>
              <a:rect b="b" l="l" r="r" t="t"/>
              <a:pathLst>
                <a:path extrusionOk="0" h="722" w="1380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81"/>
            <p:cNvSpPr/>
            <p:nvPr/>
          </p:nvSpPr>
          <p:spPr>
            <a:xfrm>
              <a:off x="5757644" y="2292308"/>
              <a:ext cx="360628" cy="18868"/>
            </a:xfrm>
            <a:custGeom>
              <a:rect b="b" l="l" r="r" t="t"/>
              <a:pathLst>
                <a:path extrusionOk="0" h="722" w="1380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6" name="Google Shape;13436;p81"/>
          <p:cNvGrpSpPr/>
          <p:nvPr/>
        </p:nvGrpSpPr>
        <p:grpSpPr>
          <a:xfrm>
            <a:off x="5317625" y="1983474"/>
            <a:ext cx="360628" cy="356839"/>
            <a:chOff x="5317625" y="1983474"/>
            <a:chExt cx="360628" cy="356839"/>
          </a:xfrm>
        </p:grpSpPr>
        <p:sp>
          <p:nvSpPr>
            <p:cNvPr id="13437" name="Google Shape;13437;p81"/>
            <p:cNvSpPr/>
            <p:nvPr/>
          </p:nvSpPr>
          <p:spPr>
            <a:xfrm>
              <a:off x="5642295" y="2050817"/>
              <a:ext cx="22134" cy="199051"/>
            </a:xfrm>
            <a:custGeom>
              <a:rect b="b" l="l" r="r" t="t"/>
              <a:pathLst>
                <a:path extrusionOk="0" h="7617" w="847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81"/>
            <p:cNvSpPr/>
            <p:nvPr/>
          </p:nvSpPr>
          <p:spPr>
            <a:xfrm>
              <a:off x="5653349" y="2050817"/>
              <a:ext cx="10845" cy="199051"/>
            </a:xfrm>
            <a:custGeom>
              <a:rect b="b" l="l" r="r" t="t"/>
              <a:pathLst>
                <a:path extrusionOk="0" h="7617" w="415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81"/>
            <p:cNvSpPr/>
            <p:nvPr/>
          </p:nvSpPr>
          <p:spPr>
            <a:xfrm>
              <a:off x="5635762" y="2216419"/>
              <a:ext cx="35200" cy="123894"/>
            </a:xfrm>
            <a:custGeom>
              <a:rect b="b" l="l" r="r" t="t"/>
              <a:pathLst>
                <a:path extrusionOk="0" h="4741" w="1347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81"/>
            <p:cNvSpPr/>
            <p:nvPr/>
          </p:nvSpPr>
          <p:spPr>
            <a:xfrm>
              <a:off x="5630980" y="2036732"/>
              <a:ext cx="47274" cy="36220"/>
            </a:xfrm>
            <a:custGeom>
              <a:rect b="b" l="l" r="r" t="t"/>
              <a:pathLst>
                <a:path extrusionOk="0" h="1386" w="1809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81"/>
            <p:cNvSpPr/>
            <p:nvPr/>
          </p:nvSpPr>
          <p:spPr>
            <a:xfrm>
              <a:off x="5461380" y="1986740"/>
              <a:ext cx="48267" cy="48267"/>
            </a:xfrm>
            <a:custGeom>
              <a:rect b="b" l="l" r="r" t="t"/>
              <a:pathLst>
                <a:path extrusionOk="0" h="1847" w="1847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81"/>
            <p:cNvSpPr/>
            <p:nvPr/>
          </p:nvSpPr>
          <p:spPr>
            <a:xfrm>
              <a:off x="5471937" y="1997298"/>
              <a:ext cx="27152" cy="27152"/>
            </a:xfrm>
            <a:custGeom>
              <a:rect b="b" l="l" r="r" t="t"/>
              <a:pathLst>
                <a:path extrusionOk="0" h="1039" w="1039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81"/>
            <p:cNvSpPr/>
            <p:nvPr/>
          </p:nvSpPr>
          <p:spPr>
            <a:xfrm>
              <a:off x="5416380" y="2011932"/>
              <a:ext cx="138241" cy="62248"/>
            </a:xfrm>
            <a:custGeom>
              <a:rect b="b" l="l" r="r" t="t"/>
              <a:pathLst>
                <a:path extrusionOk="0" h="2382" w="529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81"/>
            <p:cNvSpPr/>
            <p:nvPr/>
          </p:nvSpPr>
          <p:spPr>
            <a:xfrm>
              <a:off x="5428949" y="2022908"/>
              <a:ext cx="113363" cy="40505"/>
            </a:xfrm>
            <a:custGeom>
              <a:rect b="b" l="l" r="r" t="t"/>
              <a:pathLst>
                <a:path extrusionOk="0" h="1550" w="4338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81"/>
            <p:cNvSpPr/>
            <p:nvPr/>
          </p:nvSpPr>
          <p:spPr>
            <a:xfrm>
              <a:off x="5317625" y="1983474"/>
              <a:ext cx="143023" cy="142997"/>
            </a:xfrm>
            <a:custGeom>
              <a:rect b="b" l="l" r="r" t="t"/>
              <a:pathLst>
                <a:path extrusionOk="0" h="5472" w="5473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81"/>
            <p:cNvSpPr/>
            <p:nvPr/>
          </p:nvSpPr>
          <p:spPr>
            <a:xfrm>
              <a:off x="5338740" y="2004328"/>
              <a:ext cx="129696" cy="122744"/>
            </a:xfrm>
            <a:custGeom>
              <a:rect b="b" l="l" r="r" t="t"/>
              <a:pathLst>
                <a:path extrusionOk="0" h="4697" w="4963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81"/>
            <p:cNvSpPr/>
            <p:nvPr/>
          </p:nvSpPr>
          <p:spPr>
            <a:xfrm>
              <a:off x="5318383" y="2001897"/>
              <a:ext cx="123659" cy="105993"/>
            </a:xfrm>
            <a:custGeom>
              <a:rect b="b" l="l" r="r" t="t"/>
              <a:pathLst>
                <a:path extrusionOk="0" h="4056" w="4732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81"/>
            <p:cNvSpPr/>
            <p:nvPr/>
          </p:nvSpPr>
          <p:spPr>
            <a:xfrm>
              <a:off x="5328940" y="2009842"/>
              <a:ext cx="120392" cy="90131"/>
            </a:xfrm>
            <a:custGeom>
              <a:rect b="b" l="l" r="r" t="t"/>
              <a:pathLst>
                <a:path extrusionOk="0" h="3449" w="4607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81"/>
            <p:cNvSpPr/>
            <p:nvPr/>
          </p:nvSpPr>
          <p:spPr>
            <a:xfrm>
              <a:off x="5357346" y="2023169"/>
              <a:ext cx="80932" cy="76255"/>
            </a:xfrm>
            <a:custGeom>
              <a:rect b="b" l="l" r="r" t="t"/>
              <a:pathLst>
                <a:path extrusionOk="0" h="2918" w="3097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81"/>
            <p:cNvSpPr/>
            <p:nvPr/>
          </p:nvSpPr>
          <p:spPr>
            <a:xfrm>
              <a:off x="5510378" y="1983474"/>
              <a:ext cx="142997" cy="142997"/>
            </a:xfrm>
            <a:custGeom>
              <a:rect b="b" l="l" r="r" t="t"/>
              <a:pathLst>
                <a:path extrusionOk="0" h="5472" w="5472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81"/>
            <p:cNvSpPr/>
            <p:nvPr/>
          </p:nvSpPr>
          <p:spPr>
            <a:xfrm>
              <a:off x="5531232" y="2004328"/>
              <a:ext cx="129199" cy="122169"/>
            </a:xfrm>
            <a:custGeom>
              <a:rect b="b" l="l" r="r" t="t"/>
              <a:pathLst>
                <a:path extrusionOk="0" h="4675" w="4944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81"/>
            <p:cNvSpPr/>
            <p:nvPr/>
          </p:nvSpPr>
          <p:spPr>
            <a:xfrm>
              <a:off x="5511136" y="2001897"/>
              <a:ext cx="123659" cy="105993"/>
            </a:xfrm>
            <a:custGeom>
              <a:rect b="b" l="l" r="r" t="t"/>
              <a:pathLst>
                <a:path extrusionOk="0" h="4056" w="4732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81"/>
            <p:cNvSpPr/>
            <p:nvPr/>
          </p:nvSpPr>
          <p:spPr>
            <a:xfrm>
              <a:off x="5521668" y="2009842"/>
              <a:ext cx="120157" cy="90131"/>
            </a:xfrm>
            <a:custGeom>
              <a:rect b="b" l="l" r="r" t="t"/>
              <a:pathLst>
                <a:path extrusionOk="0" h="3449" w="4598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81"/>
            <p:cNvSpPr/>
            <p:nvPr/>
          </p:nvSpPr>
          <p:spPr>
            <a:xfrm>
              <a:off x="5550074" y="2023169"/>
              <a:ext cx="80697" cy="76255"/>
            </a:xfrm>
            <a:custGeom>
              <a:rect b="b" l="l" r="r" t="t"/>
              <a:pathLst>
                <a:path extrusionOk="0" h="2918" w="3088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81"/>
            <p:cNvSpPr/>
            <p:nvPr/>
          </p:nvSpPr>
          <p:spPr>
            <a:xfrm>
              <a:off x="5653349" y="2216419"/>
              <a:ext cx="17378" cy="123894"/>
            </a:xfrm>
            <a:custGeom>
              <a:rect b="b" l="l" r="r" t="t"/>
              <a:pathLst>
                <a:path extrusionOk="0" h="4741" w="665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81"/>
          <p:cNvGrpSpPr/>
          <p:nvPr/>
        </p:nvGrpSpPr>
        <p:grpSpPr>
          <a:xfrm>
            <a:off x="6181827" y="2463685"/>
            <a:ext cx="360629" cy="282989"/>
            <a:chOff x="6181827" y="2463685"/>
            <a:chExt cx="360629" cy="282989"/>
          </a:xfrm>
        </p:grpSpPr>
        <p:sp>
          <p:nvSpPr>
            <p:cNvPr id="13457" name="Google Shape;13457;p81"/>
            <p:cNvSpPr/>
            <p:nvPr/>
          </p:nvSpPr>
          <p:spPr>
            <a:xfrm>
              <a:off x="6274545" y="2463685"/>
              <a:ext cx="255837" cy="32430"/>
            </a:xfrm>
            <a:custGeom>
              <a:rect b="b" l="l" r="r" t="t"/>
              <a:pathLst>
                <a:path extrusionOk="0" h="1241" w="979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81"/>
            <p:cNvSpPr/>
            <p:nvPr/>
          </p:nvSpPr>
          <p:spPr>
            <a:xfrm>
              <a:off x="6243891" y="2463685"/>
              <a:ext cx="255837" cy="282989"/>
            </a:xfrm>
            <a:custGeom>
              <a:rect b="b" l="l" r="r" t="t"/>
              <a:pathLst>
                <a:path extrusionOk="0" h="10829" w="979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81"/>
            <p:cNvSpPr/>
            <p:nvPr/>
          </p:nvSpPr>
          <p:spPr>
            <a:xfrm>
              <a:off x="6400190" y="2463685"/>
              <a:ext cx="99277" cy="282989"/>
            </a:xfrm>
            <a:custGeom>
              <a:rect b="b" l="l" r="r" t="t"/>
              <a:pathLst>
                <a:path extrusionOk="0" h="10829" w="3799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81"/>
            <p:cNvSpPr/>
            <p:nvPr/>
          </p:nvSpPr>
          <p:spPr>
            <a:xfrm>
              <a:off x="6181827" y="2713982"/>
              <a:ext cx="255576" cy="32692"/>
            </a:xfrm>
            <a:custGeom>
              <a:rect b="b" l="l" r="r" t="t"/>
              <a:pathLst>
                <a:path extrusionOk="0" h="1251" w="978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81"/>
            <p:cNvSpPr/>
            <p:nvPr/>
          </p:nvSpPr>
          <p:spPr>
            <a:xfrm>
              <a:off x="6386131" y="2558598"/>
              <a:ext cx="156325" cy="97344"/>
            </a:xfrm>
            <a:custGeom>
              <a:rect b="b" l="l" r="r" t="t"/>
              <a:pathLst>
                <a:path extrusionOk="0" h="3725" w="5982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81"/>
            <p:cNvSpPr/>
            <p:nvPr/>
          </p:nvSpPr>
          <p:spPr>
            <a:xfrm>
              <a:off x="6386131" y="2558650"/>
              <a:ext cx="156325" cy="97291"/>
            </a:xfrm>
            <a:custGeom>
              <a:rect b="b" l="l" r="r" t="t"/>
              <a:pathLst>
                <a:path extrusionOk="0" h="3723" w="5982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81"/>
            <p:cNvSpPr/>
            <p:nvPr/>
          </p:nvSpPr>
          <p:spPr>
            <a:xfrm>
              <a:off x="6358718" y="2580941"/>
              <a:ext cx="122927" cy="112187"/>
            </a:xfrm>
            <a:custGeom>
              <a:rect b="b" l="l" r="r" t="t"/>
              <a:pathLst>
                <a:path extrusionOk="0" h="4293" w="4704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81"/>
            <p:cNvSpPr/>
            <p:nvPr/>
          </p:nvSpPr>
          <p:spPr>
            <a:xfrm>
              <a:off x="6277576" y="2518955"/>
              <a:ext cx="168868" cy="10584"/>
            </a:xfrm>
            <a:custGeom>
              <a:rect b="b" l="l" r="r" t="t"/>
              <a:pathLst>
                <a:path extrusionOk="0" h="405" w="6462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81"/>
            <p:cNvSpPr/>
            <p:nvPr/>
          </p:nvSpPr>
          <p:spPr>
            <a:xfrm>
              <a:off x="6277576" y="2680794"/>
              <a:ext cx="69382" cy="10584"/>
            </a:xfrm>
            <a:custGeom>
              <a:rect b="b" l="l" r="r" t="t"/>
              <a:pathLst>
                <a:path extrusionOk="0" h="405" w="2655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81"/>
            <p:cNvSpPr/>
            <p:nvPr/>
          </p:nvSpPr>
          <p:spPr>
            <a:xfrm>
              <a:off x="6277576" y="2626778"/>
              <a:ext cx="91490" cy="10584"/>
            </a:xfrm>
            <a:custGeom>
              <a:rect b="b" l="l" r="r" t="t"/>
              <a:pathLst>
                <a:path extrusionOk="0" h="405" w="3501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81"/>
            <p:cNvSpPr/>
            <p:nvPr/>
          </p:nvSpPr>
          <p:spPr>
            <a:xfrm>
              <a:off x="6277576" y="2572736"/>
              <a:ext cx="129173" cy="10584"/>
            </a:xfrm>
            <a:custGeom>
              <a:rect b="b" l="l" r="r" t="t"/>
              <a:pathLst>
                <a:path extrusionOk="0" h="405" w="4943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8" name="Google Shape;13468;p81"/>
          <p:cNvGrpSpPr/>
          <p:nvPr/>
        </p:nvGrpSpPr>
        <p:grpSpPr>
          <a:xfrm>
            <a:off x="5346292" y="3340691"/>
            <a:ext cx="291247" cy="360628"/>
            <a:chOff x="5346292" y="3340691"/>
            <a:chExt cx="291247" cy="360628"/>
          </a:xfrm>
        </p:grpSpPr>
        <p:sp>
          <p:nvSpPr>
            <p:cNvPr id="13469" name="Google Shape;13469;p81"/>
            <p:cNvSpPr/>
            <p:nvPr/>
          </p:nvSpPr>
          <p:spPr>
            <a:xfrm>
              <a:off x="5479202" y="3340691"/>
              <a:ext cx="25166" cy="31934"/>
            </a:xfrm>
            <a:custGeom>
              <a:rect b="b" l="l" r="r" t="t"/>
              <a:pathLst>
                <a:path extrusionOk="0" h="1222" w="963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81"/>
            <p:cNvSpPr/>
            <p:nvPr/>
          </p:nvSpPr>
          <p:spPr>
            <a:xfrm>
              <a:off x="5492033" y="3340691"/>
              <a:ext cx="12596" cy="31934"/>
            </a:xfrm>
            <a:custGeom>
              <a:rect b="b" l="l" r="r" t="t"/>
              <a:pathLst>
                <a:path extrusionOk="0" h="1222" w="482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81"/>
            <p:cNvSpPr/>
            <p:nvPr/>
          </p:nvSpPr>
          <p:spPr>
            <a:xfrm>
              <a:off x="5427199" y="3605048"/>
              <a:ext cx="132204" cy="11342"/>
            </a:xfrm>
            <a:custGeom>
              <a:rect b="b" l="l" r="r" t="t"/>
              <a:pathLst>
                <a:path extrusionOk="0" h="434" w="5059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81"/>
            <p:cNvSpPr/>
            <p:nvPr/>
          </p:nvSpPr>
          <p:spPr>
            <a:xfrm>
              <a:off x="5480718" y="3463566"/>
              <a:ext cx="22396" cy="205323"/>
            </a:xfrm>
            <a:custGeom>
              <a:rect b="b" l="l" r="r" t="t"/>
              <a:pathLst>
                <a:path extrusionOk="0" h="7857" w="857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81"/>
            <p:cNvSpPr/>
            <p:nvPr/>
          </p:nvSpPr>
          <p:spPr>
            <a:xfrm>
              <a:off x="5486493" y="3463566"/>
              <a:ext cx="16620" cy="205323"/>
            </a:xfrm>
            <a:custGeom>
              <a:rect b="b" l="l" r="r" t="t"/>
              <a:pathLst>
                <a:path extrusionOk="0" h="7857" w="636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81"/>
            <p:cNvSpPr/>
            <p:nvPr/>
          </p:nvSpPr>
          <p:spPr>
            <a:xfrm>
              <a:off x="5502068" y="3448488"/>
              <a:ext cx="96795" cy="252832"/>
            </a:xfrm>
            <a:custGeom>
              <a:rect b="b" l="l" r="r" t="t"/>
              <a:pathLst>
                <a:path extrusionOk="0" h="9675" w="3704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81"/>
            <p:cNvSpPr/>
            <p:nvPr/>
          </p:nvSpPr>
          <p:spPr>
            <a:xfrm>
              <a:off x="5514141" y="3448488"/>
              <a:ext cx="84722" cy="252832"/>
            </a:xfrm>
            <a:custGeom>
              <a:rect b="b" l="l" r="r" t="t"/>
              <a:pathLst>
                <a:path extrusionOk="0" h="9675" w="3242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81"/>
            <p:cNvSpPr/>
            <p:nvPr/>
          </p:nvSpPr>
          <p:spPr>
            <a:xfrm>
              <a:off x="5385230" y="3448488"/>
              <a:ext cx="96533" cy="252832"/>
            </a:xfrm>
            <a:custGeom>
              <a:rect b="b" l="l" r="r" t="t"/>
              <a:pathLst>
                <a:path extrusionOk="0" h="9675" w="3694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81"/>
            <p:cNvSpPr/>
            <p:nvPr/>
          </p:nvSpPr>
          <p:spPr>
            <a:xfrm>
              <a:off x="5391502" y="3448488"/>
              <a:ext cx="90262" cy="252832"/>
            </a:xfrm>
            <a:custGeom>
              <a:rect b="b" l="l" r="r" t="t"/>
              <a:pathLst>
                <a:path extrusionOk="0" h="9675" w="3454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81"/>
            <p:cNvSpPr/>
            <p:nvPr/>
          </p:nvSpPr>
          <p:spPr>
            <a:xfrm>
              <a:off x="5490518" y="3549751"/>
              <a:ext cx="3031" cy="2300"/>
            </a:xfrm>
            <a:custGeom>
              <a:rect b="b" l="l" r="r" t="t"/>
              <a:pathLst>
                <a:path extrusionOk="0" h="88" w="116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81"/>
            <p:cNvSpPr/>
            <p:nvPr/>
          </p:nvSpPr>
          <p:spPr>
            <a:xfrm>
              <a:off x="5360352" y="3373357"/>
              <a:ext cx="263128" cy="180210"/>
            </a:xfrm>
            <a:custGeom>
              <a:rect b="b" l="l" r="r" t="t"/>
              <a:pathLst>
                <a:path extrusionOk="0" h="6896" w="10069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81"/>
            <p:cNvSpPr/>
            <p:nvPr/>
          </p:nvSpPr>
          <p:spPr>
            <a:xfrm>
              <a:off x="5579237" y="3373357"/>
              <a:ext cx="44242" cy="180210"/>
            </a:xfrm>
            <a:custGeom>
              <a:rect b="b" l="l" r="r" t="t"/>
              <a:pathLst>
                <a:path extrusionOk="0" h="6896" w="1693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81"/>
            <p:cNvSpPr/>
            <p:nvPr/>
          </p:nvSpPr>
          <p:spPr>
            <a:xfrm>
              <a:off x="5459603" y="3362303"/>
              <a:ext cx="64364" cy="22134"/>
            </a:xfrm>
            <a:custGeom>
              <a:rect b="b" l="l" r="r" t="t"/>
              <a:pathLst>
                <a:path extrusionOk="0" h="847" w="2463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81"/>
            <p:cNvSpPr/>
            <p:nvPr/>
          </p:nvSpPr>
          <p:spPr>
            <a:xfrm>
              <a:off x="5385988" y="3413314"/>
              <a:ext cx="215123" cy="108842"/>
            </a:xfrm>
            <a:custGeom>
              <a:rect b="b" l="l" r="r" t="t"/>
              <a:pathLst>
                <a:path extrusionOk="0" h="4165" w="8232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81"/>
            <p:cNvSpPr/>
            <p:nvPr/>
          </p:nvSpPr>
          <p:spPr>
            <a:xfrm>
              <a:off x="5432477" y="3462312"/>
              <a:ext cx="41995" cy="59843"/>
            </a:xfrm>
            <a:custGeom>
              <a:rect b="b" l="l" r="r" t="t"/>
              <a:pathLst>
                <a:path extrusionOk="0" h="2290" w="1607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81"/>
            <p:cNvSpPr/>
            <p:nvPr/>
          </p:nvSpPr>
          <p:spPr>
            <a:xfrm>
              <a:off x="5524202" y="3413314"/>
              <a:ext cx="76908" cy="108842"/>
            </a:xfrm>
            <a:custGeom>
              <a:rect b="b" l="l" r="r" t="t"/>
              <a:pathLst>
                <a:path extrusionOk="0" h="4165" w="2943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81"/>
            <p:cNvSpPr/>
            <p:nvPr/>
          </p:nvSpPr>
          <p:spPr>
            <a:xfrm>
              <a:off x="5360352" y="3522129"/>
              <a:ext cx="263128" cy="31437"/>
            </a:xfrm>
            <a:custGeom>
              <a:rect b="b" l="l" r="r" t="t"/>
              <a:pathLst>
                <a:path extrusionOk="0" h="1203" w="10069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81"/>
            <p:cNvSpPr/>
            <p:nvPr/>
          </p:nvSpPr>
          <p:spPr>
            <a:xfrm>
              <a:off x="5360613" y="3522129"/>
              <a:ext cx="262867" cy="31437"/>
            </a:xfrm>
            <a:custGeom>
              <a:rect b="b" l="l" r="r" t="t"/>
              <a:pathLst>
                <a:path extrusionOk="0" h="1203" w="10059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81"/>
            <p:cNvSpPr/>
            <p:nvPr/>
          </p:nvSpPr>
          <p:spPr>
            <a:xfrm>
              <a:off x="5346292" y="3545753"/>
              <a:ext cx="291247" cy="21873"/>
            </a:xfrm>
            <a:custGeom>
              <a:rect b="b" l="l" r="r" t="t"/>
              <a:pathLst>
                <a:path extrusionOk="0" h="837" w="11145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81"/>
            <p:cNvSpPr/>
            <p:nvPr/>
          </p:nvSpPr>
          <p:spPr>
            <a:xfrm>
              <a:off x="5346292" y="3545753"/>
              <a:ext cx="291247" cy="21873"/>
            </a:xfrm>
            <a:custGeom>
              <a:rect b="b" l="l" r="r" t="t"/>
              <a:pathLst>
                <a:path extrusionOk="0" h="837" w="11145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81"/>
            <p:cNvSpPr/>
            <p:nvPr/>
          </p:nvSpPr>
          <p:spPr>
            <a:xfrm>
              <a:off x="5490256" y="3413314"/>
              <a:ext cx="69147" cy="51533"/>
            </a:xfrm>
            <a:custGeom>
              <a:rect b="b" l="l" r="r" t="t"/>
              <a:pathLst>
                <a:path extrusionOk="0" h="1972" w="2646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81"/>
            <p:cNvSpPr/>
            <p:nvPr/>
          </p:nvSpPr>
          <p:spPr>
            <a:xfrm>
              <a:off x="5524202" y="3413314"/>
              <a:ext cx="35200" cy="49521"/>
            </a:xfrm>
            <a:custGeom>
              <a:rect b="b" l="l" r="r" t="t"/>
              <a:pathLst>
                <a:path extrusionOk="0" h="1895" w="1347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81"/>
            <p:cNvSpPr/>
            <p:nvPr/>
          </p:nvSpPr>
          <p:spPr>
            <a:xfrm>
              <a:off x="5406580" y="3462312"/>
              <a:ext cx="42491" cy="39721"/>
            </a:xfrm>
            <a:custGeom>
              <a:rect b="b" l="l" r="r" t="t"/>
              <a:pathLst>
                <a:path extrusionOk="0" h="1520" w="1626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81"/>
            <p:cNvSpPr/>
            <p:nvPr/>
          </p:nvSpPr>
          <p:spPr>
            <a:xfrm>
              <a:off x="5432477" y="3462312"/>
              <a:ext cx="16594" cy="30680"/>
            </a:xfrm>
            <a:custGeom>
              <a:rect b="b" l="l" r="r" t="t"/>
              <a:pathLst>
                <a:path extrusionOk="0" h="1174" w="635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81"/>
            <p:cNvSpPr/>
            <p:nvPr/>
          </p:nvSpPr>
          <p:spPr>
            <a:xfrm>
              <a:off x="5491772" y="3362303"/>
              <a:ext cx="32195" cy="22134"/>
            </a:xfrm>
            <a:custGeom>
              <a:rect b="b" l="l" r="r" t="t"/>
              <a:pathLst>
                <a:path extrusionOk="0" h="847" w="1232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81"/>
          <p:cNvGrpSpPr/>
          <p:nvPr/>
        </p:nvGrpSpPr>
        <p:grpSpPr>
          <a:xfrm>
            <a:off x="7969264" y="1981697"/>
            <a:ext cx="337763" cy="360393"/>
            <a:chOff x="7969264" y="1981697"/>
            <a:chExt cx="337763" cy="360393"/>
          </a:xfrm>
        </p:grpSpPr>
        <p:sp>
          <p:nvSpPr>
            <p:cNvPr id="13495" name="Google Shape;13495;p81"/>
            <p:cNvSpPr/>
            <p:nvPr/>
          </p:nvSpPr>
          <p:spPr>
            <a:xfrm>
              <a:off x="8035353" y="2032159"/>
              <a:ext cx="271673" cy="247109"/>
            </a:xfrm>
            <a:custGeom>
              <a:rect b="b" l="l" r="r" t="t"/>
              <a:pathLst>
                <a:path extrusionOk="0" h="9456" w="10396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81"/>
            <p:cNvSpPr/>
            <p:nvPr/>
          </p:nvSpPr>
          <p:spPr>
            <a:xfrm>
              <a:off x="8229596" y="2136244"/>
              <a:ext cx="77431" cy="76934"/>
            </a:xfrm>
            <a:custGeom>
              <a:rect b="b" l="l" r="r" t="t"/>
              <a:pathLst>
                <a:path extrusionOk="0" h="2944" w="2963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81"/>
            <p:cNvSpPr/>
            <p:nvPr/>
          </p:nvSpPr>
          <p:spPr>
            <a:xfrm>
              <a:off x="8208480" y="2092786"/>
              <a:ext cx="96533" cy="92744"/>
            </a:xfrm>
            <a:custGeom>
              <a:rect b="b" l="l" r="r" t="t"/>
              <a:pathLst>
                <a:path extrusionOk="0" h="3549" w="3694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81"/>
            <p:cNvSpPr/>
            <p:nvPr/>
          </p:nvSpPr>
          <p:spPr>
            <a:xfrm>
              <a:off x="8186634" y="2049302"/>
              <a:ext cx="116865" cy="108084"/>
            </a:xfrm>
            <a:custGeom>
              <a:rect b="b" l="l" r="r" t="t"/>
              <a:pathLst>
                <a:path extrusionOk="0" h="4136" w="4472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81"/>
            <p:cNvSpPr/>
            <p:nvPr/>
          </p:nvSpPr>
          <p:spPr>
            <a:xfrm>
              <a:off x="8165257" y="2033465"/>
              <a:ext cx="100297" cy="95514"/>
            </a:xfrm>
            <a:custGeom>
              <a:rect b="b" l="l" r="r" t="t"/>
              <a:pathLst>
                <a:path extrusionOk="0" h="3655" w="3838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81"/>
            <p:cNvSpPr/>
            <p:nvPr/>
          </p:nvSpPr>
          <p:spPr>
            <a:xfrm>
              <a:off x="8079830" y="1981697"/>
              <a:ext cx="205820" cy="288529"/>
            </a:xfrm>
            <a:custGeom>
              <a:rect b="b" l="l" r="r" t="t"/>
              <a:pathLst>
                <a:path extrusionOk="0" h="11041" w="7876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81"/>
            <p:cNvSpPr/>
            <p:nvPr/>
          </p:nvSpPr>
          <p:spPr>
            <a:xfrm>
              <a:off x="8258995" y="2031453"/>
              <a:ext cx="26655" cy="95279"/>
            </a:xfrm>
            <a:custGeom>
              <a:rect b="b" l="l" r="r" t="t"/>
              <a:pathLst>
                <a:path extrusionOk="0" h="3646" w="102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81"/>
            <p:cNvSpPr/>
            <p:nvPr/>
          </p:nvSpPr>
          <p:spPr>
            <a:xfrm>
              <a:off x="8223298" y="2006836"/>
              <a:ext cx="26916" cy="120131"/>
            </a:xfrm>
            <a:custGeom>
              <a:rect b="b" l="l" r="r" t="t"/>
              <a:pathLst>
                <a:path extrusionOk="0" h="4597" w="103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81"/>
            <p:cNvSpPr/>
            <p:nvPr/>
          </p:nvSpPr>
          <p:spPr>
            <a:xfrm>
              <a:off x="8187627" y="1981697"/>
              <a:ext cx="26916" cy="145271"/>
            </a:xfrm>
            <a:custGeom>
              <a:rect b="b" l="l" r="r" t="t"/>
              <a:pathLst>
                <a:path extrusionOk="0" h="5559" w="103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81"/>
            <p:cNvSpPr/>
            <p:nvPr/>
          </p:nvSpPr>
          <p:spPr>
            <a:xfrm>
              <a:off x="8152191" y="2002315"/>
              <a:ext cx="26655" cy="124652"/>
            </a:xfrm>
            <a:custGeom>
              <a:rect b="b" l="l" r="r" t="t"/>
              <a:pathLst>
                <a:path extrusionOk="0" h="4770" w="102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81"/>
            <p:cNvSpPr/>
            <p:nvPr/>
          </p:nvSpPr>
          <p:spPr>
            <a:xfrm>
              <a:off x="8013741" y="2173823"/>
              <a:ext cx="106072" cy="122588"/>
            </a:xfrm>
            <a:custGeom>
              <a:rect b="b" l="l" r="r" t="t"/>
              <a:pathLst>
                <a:path extrusionOk="0" h="4691" w="4059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81"/>
            <p:cNvSpPr/>
            <p:nvPr/>
          </p:nvSpPr>
          <p:spPr>
            <a:xfrm>
              <a:off x="8053436" y="2226977"/>
              <a:ext cx="66377" cy="69539"/>
            </a:xfrm>
            <a:custGeom>
              <a:rect b="b" l="l" r="r" t="t"/>
              <a:pathLst>
                <a:path extrusionOk="0" h="2661" w="254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81"/>
            <p:cNvSpPr/>
            <p:nvPr/>
          </p:nvSpPr>
          <p:spPr>
            <a:xfrm>
              <a:off x="7969264" y="2183388"/>
              <a:ext cx="135471" cy="149896"/>
            </a:xfrm>
            <a:custGeom>
              <a:rect b="b" l="l" r="r" t="t"/>
              <a:pathLst>
                <a:path extrusionOk="0" h="5736" w="5184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81"/>
            <p:cNvSpPr/>
            <p:nvPr/>
          </p:nvSpPr>
          <p:spPr>
            <a:xfrm>
              <a:off x="8033340" y="2260635"/>
              <a:ext cx="71394" cy="72544"/>
            </a:xfrm>
            <a:custGeom>
              <a:rect b="b" l="l" r="r" t="t"/>
              <a:pathLst>
                <a:path extrusionOk="0" h="2776" w="2732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81"/>
            <p:cNvSpPr/>
            <p:nvPr/>
          </p:nvSpPr>
          <p:spPr>
            <a:xfrm>
              <a:off x="8134604" y="2256114"/>
              <a:ext cx="131211" cy="36455"/>
            </a:xfrm>
            <a:custGeom>
              <a:rect b="b" l="l" r="r" t="t"/>
              <a:pathLst>
                <a:path extrusionOk="0" h="1395" w="5021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81"/>
            <p:cNvSpPr/>
            <p:nvPr/>
          </p:nvSpPr>
          <p:spPr>
            <a:xfrm>
              <a:off x="8200196" y="2256114"/>
              <a:ext cx="65619" cy="36455"/>
            </a:xfrm>
            <a:custGeom>
              <a:rect b="b" l="l" r="r" t="t"/>
              <a:pathLst>
                <a:path extrusionOk="0" h="1395" w="2511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81"/>
            <p:cNvSpPr/>
            <p:nvPr/>
          </p:nvSpPr>
          <p:spPr>
            <a:xfrm>
              <a:off x="8125562" y="2279242"/>
              <a:ext cx="149034" cy="62849"/>
            </a:xfrm>
            <a:custGeom>
              <a:rect b="b" l="l" r="r" t="t"/>
              <a:pathLst>
                <a:path extrusionOk="0" h="2405" w="5703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81"/>
            <p:cNvSpPr/>
            <p:nvPr/>
          </p:nvSpPr>
          <p:spPr>
            <a:xfrm>
              <a:off x="8131076" y="2279242"/>
              <a:ext cx="143520" cy="62587"/>
            </a:xfrm>
            <a:custGeom>
              <a:rect b="b" l="l" r="r" t="t"/>
              <a:pathLst>
                <a:path extrusionOk="0" h="2395" w="5492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3" name="Google Shape;13513;p81"/>
          <p:cNvGrpSpPr/>
          <p:nvPr/>
        </p:nvGrpSpPr>
        <p:grpSpPr>
          <a:xfrm>
            <a:off x="5736032" y="2430000"/>
            <a:ext cx="360890" cy="350332"/>
            <a:chOff x="5736032" y="2430000"/>
            <a:chExt cx="360890" cy="350332"/>
          </a:xfrm>
        </p:grpSpPr>
        <p:sp>
          <p:nvSpPr>
            <p:cNvPr id="13514" name="Google Shape;13514;p81"/>
            <p:cNvSpPr/>
            <p:nvPr/>
          </p:nvSpPr>
          <p:spPr>
            <a:xfrm>
              <a:off x="6072018" y="2447613"/>
              <a:ext cx="18868" cy="332719"/>
            </a:xfrm>
            <a:custGeom>
              <a:rect b="b" l="l" r="r" t="t"/>
              <a:pathLst>
                <a:path extrusionOk="0" h="12732" w="722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81"/>
            <p:cNvSpPr/>
            <p:nvPr/>
          </p:nvSpPr>
          <p:spPr>
            <a:xfrm>
              <a:off x="6076774" y="2447613"/>
              <a:ext cx="14112" cy="332432"/>
            </a:xfrm>
            <a:custGeom>
              <a:rect b="b" l="l" r="r" t="t"/>
              <a:pathLst>
                <a:path extrusionOk="0" h="12721" w="54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81"/>
            <p:cNvSpPr/>
            <p:nvPr/>
          </p:nvSpPr>
          <p:spPr>
            <a:xfrm>
              <a:off x="5979535" y="2638328"/>
              <a:ext cx="18606" cy="137117"/>
            </a:xfrm>
            <a:custGeom>
              <a:rect b="b" l="l" r="r" t="t"/>
              <a:pathLst>
                <a:path extrusionOk="0" h="5247" w="712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81"/>
            <p:cNvSpPr/>
            <p:nvPr/>
          </p:nvSpPr>
          <p:spPr>
            <a:xfrm>
              <a:off x="5984056" y="2638328"/>
              <a:ext cx="14085" cy="138345"/>
            </a:xfrm>
            <a:custGeom>
              <a:rect b="b" l="l" r="r" t="t"/>
              <a:pathLst>
                <a:path extrusionOk="0" h="5294" w="539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81"/>
            <p:cNvSpPr/>
            <p:nvPr/>
          </p:nvSpPr>
          <p:spPr>
            <a:xfrm>
              <a:off x="5736032" y="2430000"/>
              <a:ext cx="360629" cy="122405"/>
            </a:xfrm>
            <a:custGeom>
              <a:rect b="b" l="l" r="r" t="t"/>
              <a:pathLst>
                <a:path extrusionOk="0" h="4684" w="1380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81"/>
            <p:cNvSpPr/>
            <p:nvPr/>
          </p:nvSpPr>
          <p:spPr>
            <a:xfrm>
              <a:off x="5972505" y="2430000"/>
              <a:ext cx="124417" cy="122405"/>
            </a:xfrm>
            <a:custGeom>
              <a:rect b="b" l="l" r="r" t="t"/>
              <a:pathLst>
                <a:path extrusionOk="0" h="4684" w="4761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81"/>
            <p:cNvSpPr/>
            <p:nvPr/>
          </p:nvSpPr>
          <p:spPr>
            <a:xfrm>
              <a:off x="5750353" y="2455139"/>
              <a:ext cx="156325" cy="84722"/>
            </a:xfrm>
            <a:custGeom>
              <a:rect b="b" l="l" r="r" t="t"/>
              <a:pathLst>
                <a:path extrusionOk="0" h="3242" w="5982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81"/>
            <p:cNvSpPr/>
            <p:nvPr/>
          </p:nvSpPr>
          <p:spPr>
            <a:xfrm>
              <a:off x="5763184" y="2465697"/>
              <a:ext cx="131185" cy="64600"/>
            </a:xfrm>
            <a:custGeom>
              <a:rect b="b" l="l" r="r" t="t"/>
              <a:pathLst>
                <a:path extrusionOk="0" h="2472" w="502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81"/>
            <p:cNvSpPr/>
            <p:nvPr/>
          </p:nvSpPr>
          <p:spPr>
            <a:xfrm>
              <a:off x="5926016" y="2455375"/>
              <a:ext cx="156298" cy="84486"/>
            </a:xfrm>
            <a:custGeom>
              <a:rect b="b" l="l" r="r" t="t"/>
              <a:pathLst>
                <a:path extrusionOk="0" h="3233" w="5981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81"/>
            <p:cNvSpPr/>
            <p:nvPr/>
          </p:nvSpPr>
          <p:spPr>
            <a:xfrm>
              <a:off x="5938324" y="2465697"/>
              <a:ext cx="131185" cy="64600"/>
            </a:xfrm>
            <a:custGeom>
              <a:rect b="b" l="l" r="r" t="t"/>
              <a:pathLst>
                <a:path extrusionOk="0" h="2472" w="502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81"/>
            <p:cNvSpPr/>
            <p:nvPr/>
          </p:nvSpPr>
          <p:spPr>
            <a:xfrm>
              <a:off x="6000389" y="2465932"/>
              <a:ext cx="69382" cy="64129"/>
            </a:xfrm>
            <a:custGeom>
              <a:rect b="b" l="l" r="r" t="t"/>
              <a:pathLst>
                <a:path extrusionOk="0" h="2454" w="2655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81"/>
            <p:cNvSpPr/>
            <p:nvPr/>
          </p:nvSpPr>
          <p:spPr>
            <a:xfrm>
              <a:off x="5816703" y="2491333"/>
              <a:ext cx="77666" cy="38964"/>
            </a:xfrm>
            <a:custGeom>
              <a:rect b="b" l="l" r="r" t="t"/>
              <a:pathLst>
                <a:path extrusionOk="0" h="1491" w="2972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81"/>
            <p:cNvSpPr/>
            <p:nvPr/>
          </p:nvSpPr>
          <p:spPr>
            <a:xfrm>
              <a:off x="5828751" y="2603990"/>
              <a:ext cx="175192" cy="72831"/>
            </a:xfrm>
            <a:custGeom>
              <a:rect b="b" l="l" r="r" t="t"/>
              <a:pathLst>
                <a:path extrusionOk="0" h="2787" w="6704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81"/>
            <p:cNvSpPr/>
            <p:nvPr/>
          </p:nvSpPr>
          <p:spPr>
            <a:xfrm>
              <a:off x="5828751" y="2636316"/>
              <a:ext cx="175192" cy="40505"/>
            </a:xfrm>
            <a:custGeom>
              <a:rect b="b" l="l" r="r" t="t"/>
              <a:pathLst>
                <a:path extrusionOk="0" h="1550" w="6704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81"/>
            <p:cNvSpPr/>
            <p:nvPr/>
          </p:nvSpPr>
          <p:spPr>
            <a:xfrm>
              <a:off x="5872993" y="2648624"/>
              <a:ext cx="86472" cy="16620"/>
            </a:xfrm>
            <a:custGeom>
              <a:rect b="b" l="l" r="r" t="t"/>
              <a:pathLst>
                <a:path extrusionOk="0" h="636" w="3309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81"/>
            <p:cNvSpPr/>
            <p:nvPr/>
          </p:nvSpPr>
          <p:spPr>
            <a:xfrm>
              <a:off x="5920972" y="2616717"/>
              <a:ext cx="50540" cy="17404"/>
            </a:xfrm>
            <a:custGeom>
              <a:rect b="b" l="l" r="r" t="t"/>
              <a:pathLst>
                <a:path extrusionOk="0" h="666" w="1934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81"/>
            <p:cNvSpPr/>
            <p:nvPr/>
          </p:nvSpPr>
          <p:spPr>
            <a:xfrm>
              <a:off x="5860920" y="2616717"/>
              <a:ext cx="50802" cy="17404"/>
            </a:xfrm>
            <a:custGeom>
              <a:rect b="b" l="l" r="r" t="t"/>
              <a:pathLst>
                <a:path extrusionOk="0" h="666" w="1944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1" name="Google Shape;13531;p81"/>
          <p:cNvGrpSpPr/>
          <p:nvPr/>
        </p:nvGrpSpPr>
        <p:grpSpPr>
          <a:xfrm>
            <a:off x="4877867" y="1995991"/>
            <a:ext cx="360628" cy="331778"/>
            <a:chOff x="4877867" y="1995991"/>
            <a:chExt cx="360628" cy="331778"/>
          </a:xfrm>
        </p:grpSpPr>
        <p:sp>
          <p:nvSpPr>
            <p:cNvPr id="13532" name="Google Shape;13532;p81"/>
            <p:cNvSpPr/>
            <p:nvPr/>
          </p:nvSpPr>
          <p:spPr>
            <a:xfrm>
              <a:off x="5151527" y="2172699"/>
              <a:ext cx="17613" cy="155070"/>
            </a:xfrm>
            <a:custGeom>
              <a:rect b="b" l="l" r="r" t="t"/>
              <a:pathLst>
                <a:path extrusionOk="0" h="5934" w="674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81"/>
            <p:cNvSpPr/>
            <p:nvPr/>
          </p:nvSpPr>
          <p:spPr>
            <a:xfrm>
              <a:off x="5155813" y="2172699"/>
              <a:ext cx="13328" cy="155070"/>
            </a:xfrm>
            <a:custGeom>
              <a:rect b="b" l="l" r="r" t="t"/>
              <a:pathLst>
                <a:path extrusionOk="0" h="5934" w="51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81"/>
            <p:cNvSpPr/>
            <p:nvPr/>
          </p:nvSpPr>
          <p:spPr>
            <a:xfrm>
              <a:off x="4941709" y="2135748"/>
              <a:ext cx="233206" cy="58877"/>
            </a:xfrm>
            <a:custGeom>
              <a:rect b="b" l="l" r="r" t="t"/>
              <a:pathLst>
                <a:path extrusionOk="0" h="2253" w="8924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81"/>
            <p:cNvSpPr/>
            <p:nvPr/>
          </p:nvSpPr>
          <p:spPr>
            <a:xfrm>
              <a:off x="5217119" y="2012873"/>
              <a:ext cx="17613" cy="314897"/>
            </a:xfrm>
            <a:custGeom>
              <a:rect b="b" l="l" r="r" t="t"/>
              <a:pathLst>
                <a:path extrusionOk="0" h="12050" w="674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81"/>
            <p:cNvSpPr/>
            <p:nvPr/>
          </p:nvSpPr>
          <p:spPr>
            <a:xfrm>
              <a:off x="5221379" y="2012873"/>
              <a:ext cx="13354" cy="314897"/>
            </a:xfrm>
            <a:custGeom>
              <a:rect b="b" l="l" r="r" t="t"/>
              <a:pathLst>
                <a:path extrusionOk="0" h="12050" w="511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81"/>
            <p:cNvSpPr/>
            <p:nvPr/>
          </p:nvSpPr>
          <p:spPr>
            <a:xfrm>
              <a:off x="4877867" y="1995991"/>
              <a:ext cx="360393" cy="119478"/>
            </a:xfrm>
            <a:custGeom>
              <a:rect b="b" l="l" r="r" t="t"/>
              <a:pathLst>
                <a:path extrusionOk="0" h="4572" w="13791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81"/>
            <p:cNvSpPr/>
            <p:nvPr/>
          </p:nvSpPr>
          <p:spPr>
            <a:xfrm>
              <a:off x="5138461" y="1997533"/>
              <a:ext cx="100035" cy="117675"/>
            </a:xfrm>
            <a:custGeom>
              <a:rect b="b" l="l" r="r" t="t"/>
              <a:pathLst>
                <a:path extrusionOk="0" h="4503" w="3828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81"/>
            <p:cNvSpPr/>
            <p:nvPr/>
          </p:nvSpPr>
          <p:spPr>
            <a:xfrm>
              <a:off x="5085438" y="2010077"/>
              <a:ext cx="137222" cy="91568"/>
            </a:xfrm>
            <a:custGeom>
              <a:rect b="b" l="l" r="r" t="t"/>
              <a:pathLst>
                <a:path extrusionOk="0" h="3504" w="5251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81"/>
            <p:cNvSpPr/>
            <p:nvPr/>
          </p:nvSpPr>
          <p:spPr>
            <a:xfrm>
              <a:off x="5089959" y="2014336"/>
              <a:ext cx="127683" cy="83023"/>
            </a:xfrm>
            <a:custGeom>
              <a:rect b="b" l="l" r="r" t="t"/>
              <a:pathLst>
                <a:path extrusionOk="0" h="3177" w="4886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81"/>
            <p:cNvSpPr/>
            <p:nvPr/>
          </p:nvSpPr>
          <p:spPr>
            <a:xfrm>
              <a:off x="4893704" y="2009815"/>
              <a:ext cx="136987" cy="91568"/>
            </a:xfrm>
            <a:custGeom>
              <a:rect b="b" l="l" r="r" t="t"/>
              <a:pathLst>
                <a:path extrusionOk="0" h="3504" w="5242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81"/>
            <p:cNvSpPr/>
            <p:nvPr/>
          </p:nvSpPr>
          <p:spPr>
            <a:xfrm>
              <a:off x="4898721" y="2014101"/>
              <a:ext cx="127683" cy="83023"/>
            </a:xfrm>
            <a:custGeom>
              <a:rect b="b" l="l" r="r" t="t"/>
              <a:pathLst>
                <a:path extrusionOk="0" h="3177" w="4886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81"/>
            <p:cNvSpPr/>
            <p:nvPr/>
          </p:nvSpPr>
          <p:spPr>
            <a:xfrm>
              <a:off x="4940690" y="2017133"/>
              <a:ext cx="85479" cy="79939"/>
            </a:xfrm>
            <a:custGeom>
              <a:rect b="b" l="l" r="r" t="t"/>
              <a:pathLst>
                <a:path extrusionOk="0" h="3059" w="3271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81"/>
            <p:cNvSpPr/>
            <p:nvPr/>
          </p:nvSpPr>
          <p:spPr>
            <a:xfrm>
              <a:off x="5139715" y="2014624"/>
              <a:ext cx="77431" cy="82500"/>
            </a:xfrm>
            <a:custGeom>
              <a:rect b="b" l="l" r="r" t="t"/>
              <a:pathLst>
                <a:path extrusionOk="0" h="3157" w="2963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81"/>
            <p:cNvSpPr/>
            <p:nvPr/>
          </p:nvSpPr>
          <p:spPr>
            <a:xfrm>
              <a:off x="4969096" y="2146802"/>
              <a:ext cx="177675" cy="36716"/>
            </a:xfrm>
            <a:custGeom>
              <a:rect b="b" l="l" r="r" t="t"/>
              <a:pathLst>
                <a:path extrusionOk="0" h="1405" w="6799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6" name="Google Shape;13546;p81"/>
          <p:cNvGrpSpPr/>
          <p:nvPr/>
        </p:nvGrpSpPr>
        <p:grpSpPr>
          <a:xfrm>
            <a:off x="7050889" y="2913503"/>
            <a:ext cx="363529" cy="339513"/>
            <a:chOff x="7050889" y="2913503"/>
            <a:chExt cx="363529" cy="339513"/>
          </a:xfrm>
        </p:grpSpPr>
        <p:sp>
          <p:nvSpPr>
            <p:cNvPr id="13547" name="Google Shape;13547;p81"/>
            <p:cNvSpPr/>
            <p:nvPr/>
          </p:nvSpPr>
          <p:spPr>
            <a:xfrm>
              <a:off x="7057814" y="2913503"/>
              <a:ext cx="217893" cy="268146"/>
            </a:xfrm>
            <a:custGeom>
              <a:rect b="b" l="l" r="r" t="t"/>
              <a:pathLst>
                <a:path extrusionOk="0" h="10261" w="8338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81"/>
            <p:cNvSpPr/>
            <p:nvPr/>
          </p:nvSpPr>
          <p:spPr>
            <a:xfrm>
              <a:off x="7262118" y="2972223"/>
              <a:ext cx="152300" cy="280794"/>
            </a:xfrm>
            <a:custGeom>
              <a:rect b="b" l="l" r="r" t="t"/>
              <a:pathLst>
                <a:path extrusionOk="0" h="10745" w="5828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81"/>
            <p:cNvSpPr/>
            <p:nvPr/>
          </p:nvSpPr>
          <p:spPr>
            <a:xfrm>
              <a:off x="7263373" y="3037136"/>
              <a:ext cx="151046" cy="214626"/>
            </a:xfrm>
            <a:custGeom>
              <a:rect b="b" l="l" r="r" t="t"/>
              <a:pathLst>
                <a:path extrusionOk="0" h="8213" w="578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81"/>
            <p:cNvSpPr/>
            <p:nvPr/>
          </p:nvSpPr>
          <p:spPr>
            <a:xfrm>
              <a:off x="7105323" y="2913739"/>
              <a:ext cx="170384" cy="97788"/>
            </a:xfrm>
            <a:custGeom>
              <a:rect b="b" l="l" r="r" t="t"/>
              <a:pathLst>
                <a:path extrusionOk="0" h="3742" w="652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81"/>
            <p:cNvSpPr/>
            <p:nvPr/>
          </p:nvSpPr>
          <p:spPr>
            <a:xfrm>
              <a:off x="7082196" y="2913503"/>
              <a:ext cx="193511" cy="267884"/>
            </a:xfrm>
            <a:custGeom>
              <a:rect b="b" l="l" r="r" t="t"/>
              <a:pathLst>
                <a:path extrusionOk="0" h="10251" w="7405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81"/>
            <p:cNvSpPr/>
            <p:nvPr/>
          </p:nvSpPr>
          <p:spPr>
            <a:xfrm>
              <a:off x="7354601" y="3215961"/>
              <a:ext cx="50775" cy="17195"/>
            </a:xfrm>
            <a:custGeom>
              <a:rect b="b" l="l" r="r" t="t"/>
              <a:pathLst>
                <a:path extrusionOk="0" h="658" w="1943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81"/>
            <p:cNvSpPr/>
            <p:nvPr/>
          </p:nvSpPr>
          <p:spPr>
            <a:xfrm>
              <a:off x="7050889" y="3195813"/>
              <a:ext cx="197431" cy="26786"/>
            </a:xfrm>
            <a:custGeom>
              <a:rect b="b" l="l" r="r" t="t"/>
              <a:pathLst>
                <a:path extrusionOk="0" h="1025" w="7555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81"/>
            <p:cNvSpPr/>
            <p:nvPr/>
          </p:nvSpPr>
          <p:spPr>
            <a:xfrm>
              <a:off x="7357371" y="3166361"/>
              <a:ext cx="47509" cy="16803"/>
            </a:xfrm>
            <a:custGeom>
              <a:rect b="b" l="l" r="r" t="t"/>
              <a:pathLst>
                <a:path extrusionOk="0" h="643" w="1818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81"/>
            <p:cNvSpPr/>
            <p:nvPr/>
          </p:nvSpPr>
          <p:spPr>
            <a:xfrm>
              <a:off x="7145855" y="3147938"/>
              <a:ext cx="145872" cy="31464"/>
            </a:xfrm>
            <a:custGeom>
              <a:rect b="b" l="l" r="r" t="t"/>
              <a:pathLst>
                <a:path extrusionOk="0" h="1204" w="5582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6" name="Google Shape;13556;p81"/>
          <p:cNvGrpSpPr/>
          <p:nvPr/>
        </p:nvGrpSpPr>
        <p:grpSpPr>
          <a:xfrm>
            <a:off x="7510900" y="1981462"/>
            <a:ext cx="372937" cy="360629"/>
            <a:chOff x="7510900" y="1981462"/>
            <a:chExt cx="372937" cy="360629"/>
          </a:xfrm>
        </p:grpSpPr>
        <p:sp>
          <p:nvSpPr>
            <p:cNvPr id="13557" name="Google Shape;13557;p81"/>
            <p:cNvSpPr/>
            <p:nvPr/>
          </p:nvSpPr>
          <p:spPr>
            <a:xfrm>
              <a:off x="7617207" y="2027455"/>
              <a:ext cx="160584" cy="264121"/>
            </a:xfrm>
            <a:custGeom>
              <a:rect b="b" l="l" r="r" t="t"/>
              <a:pathLst>
                <a:path extrusionOk="0" h="10107" w="6145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81"/>
            <p:cNvSpPr/>
            <p:nvPr/>
          </p:nvSpPr>
          <p:spPr>
            <a:xfrm>
              <a:off x="7739585" y="2027455"/>
              <a:ext cx="38206" cy="264121"/>
            </a:xfrm>
            <a:custGeom>
              <a:rect b="b" l="l" r="r" t="t"/>
              <a:pathLst>
                <a:path extrusionOk="0" h="10107" w="1462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81"/>
            <p:cNvSpPr/>
            <p:nvPr/>
          </p:nvSpPr>
          <p:spPr>
            <a:xfrm>
              <a:off x="7576231" y="2011619"/>
              <a:ext cx="243529" cy="64861"/>
            </a:xfrm>
            <a:custGeom>
              <a:rect b="b" l="l" r="r" t="t"/>
              <a:pathLst>
                <a:path extrusionOk="0" h="2482" w="9319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81"/>
            <p:cNvSpPr/>
            <p:nvPr/>
          </p:nvSpPr>
          <p:spPr>
            <a:xfrm>
              <a:off x="7576231" y="2011619"/>
              <a:ext cx="243529" cy="63842"/>
            </a:xfrm>
            <a:custGeom>
              <a:rect b="b" l="l" r="r" t="t"/>
              <a:pathLst>
                <a:path extrusionOk="0" h="2443" w="9319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81"/>
            <p:cNvSpPr/>
            <p:nvPr/>
          </p:nvSpPr>
          <p:spPr>
            <a:xfrm>
              <a:off x="7510900" y="1981462"/>
              <a:ext cx="372937" cy="92169"/>
            </a:xfrm>
            <a:custGeom>
              <a:rect b="b" l="l" r="r" t="t"/>
              <a:pathLst>
                <a:path extrusionOk="0" h="3527" w="14271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81"/>
            <p:cNvSpPr/>
            <p:nvPr/>
          </p:nvSpPr>
          <p:spPr>
            <a:xfrm>
              <a:off x="7785056" y="1981462"/>
              <a:ext cx="88746" cy="91986"/>
            </a:xfrm>
            <a:custGeom>
              <a:rect b="b" l="l" r="r" t="t"/>
              <a:pathLst>
                <a:path extrusionOk="0" h="3520" w="3396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81"/>
            <p:cNvSpPr/>
            <p:nvPr/>
          </p:nvSpPr>
          <p:spPr>
            <a:xfrm>
              <a:off x="7553365" y="2027455"/>
              <a:ext cx="64861" cy="46124"/>
            </a:xfrm>
            <a:custGeom>
              <a:rect b="b" l="l" r="r" t="t"/>
              <a:pathLst>
                <a:path extrusionOk="0" h="1765" w="2482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81"/>
            <p:cNvSpPr/>
            <p:nvPr/>
          </p:nvSpPr>
          <p:spPr>
            <a:xfrm>
              <a:off x="7584280" y="2275478"/>
              <a:ext cx="226438" cy="40479"/>
            </a:xfrm>
            <a:custGeom>
              <a:rect b="b" l="l" r="r" t="t"/>
              <a:pathLst>
                <a:path extrusionOk="0" h="1549" w="8665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81"/>
            <p:cNvSpPr/>
            <p:nvPr/>
          </p:nvSpPr>
          <p:spPr>
            <a:xfrm>
              <a:off x="7584018" y="2275478"/>
              <a:ext cx="226438" cy="40479"/>
            </a:xfrm>
            <a:custGeom>
              <a:rect b="b" l="l" r="r" t="t"/>
              <a:pathLst>
                <a:path extrusionOk="0" h="1549" w="8665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81"/>
            <p:cNvSpPr/>
            <p:nvPr/>
          </p:nvSpPr>
          <p:spPr>
            <a:xfrm>
              <a:off x="7549837" y="2308876"/>
              <a:ext cx="295062" cy="33214"/>
            </a:xfrm>
            <a:custGeom>
              <a:rect b="b" l="l" r="r" t="t"/>
              <a:pathLst>
                <a:path extrusionOk="0" h="1271" w="11291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81"/>
            <p:cNvSpPr/>
            <p:nvPr/>
          </p:nvSpPr>
          <p:spPr>
            <a:xfrm>
              <a:off x="7549837" y="2308641"/>
              <a:ext cx="295062" cy="33450"/>
            </a:xfrm>
            <a:custGeom>
              <a:rect b="b" l="l" r="r" t="t"/>
              <a:pathLst>
                <a:path extrusionOk="0" h="1280" w="11291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81"/>
            <p:cNvSpPr/>
            <p:nvPr/>
          </p:nvSpPr>
          <p:spPr>
            <a:xfrm>
              <a:off x="7550098" y="2006078"/>
              <a:ext cx="42988" cy="42753"/>
            </a:xfrm>
            <a:custGeom>
              <a:rect b="b" l="l" r="r" t="t"/>
              <a:pathLst>
                <a:path extrusionOk="0" h="1636" w="1645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81"/>
            <p:cNvSpPr/>
            <p:nvPr/>
          </p:nvSpPr>
          <p:spPr>
            <a:xfrm>
              <a:off x="7801885" y="2006078"/>
              <a:ext cx="42753" cy="42753"/>
            </a:xfrm>
            <a:custGeom>
              <a:rect b="b" l="l" r="r" t="t"/>
              <a:pathLst>
                <a:path extrusionOk="0" h="1636" w="1636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81"/>
            <p:cNvSpPr/>
            <p:nvPr/>
          </p:nvSpPr>
          <p:spPr>
            <a:xfrm>
              <a:off x="7642816" y="2097804"/>
              <a:ext cx="20906" cy="153319"/>
            </a:xfrm>
            <a:custGeom>
              <a:rect b="b" l="l" r="r" t="t"/>
              <a:pathLst>
                <a:path extrusionOk="0" h="5867" w="80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81"/>
            <p:cNvSpPr/>
            <p:nvPr/>
          </p:nvSpPr>
          <p:spPr>
            <a:xfrm>
              <a:off x="7687059" y="2097804"/>
              <a:ext cx="20880" cy="153319"/>
            </a:xfrm>
            <a:custGeom>
              <a:rect b="b" l="l" r="r" t="t"/>
              <a:pathLst>
                <a:path extrusionOk="0" h="5867" w="799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81"/>
            <p:cNvSpPr/>
            <p:nvPr/>
          </p:nvSpPr>
          <p:spPr>
            <a:xfrm>
              <a:off x="7731275" y="2097804"/>
              <a:ext cx="20880" cy="153319"/>
            </a:xfrm>
            <a:custGeom>
              <a:rect b="b" l="l" r="r" t="t"/>
              <a:pathLst>
                <a:path extrusionOk="0" h="5867" w="799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81"/>
          <p:cNvGrpSpPr/>
          <p:nvPr/>
        </p:nvGrpSpPr>
        <p:grpSpPr>
          <a:xfrm>
            <a:off x="6599476" y="2918260"/>
            <a:ext cx="360629" cy="329975"/>
            <a:chOff x="6599476" y="2918260"/>
            <a:chExt cx="360629" cy="329975"/>
          </a:xfrm>
        </p:grpSpPr>
        <p:sp>
          <p:nvSpPr>
            <p:cNvPr id="13574" name="Google Shape;13574;p81"/>
            <p:cNvSpPr/>
            <p:nvPr/>
          </p:nvSpPr>
          <p:spPr>
            <a:xfrm>
              <a:off x="6604990" y="2918521"/>
              <a:ext cx="349313" cy="329714"/>
            </a:xfrm>
            <a:custGeom>
              <a:rect b="b" l="l" r="r" t="t"/>
              <a:pathLst>
                <a:path extrusionOk="0" h="12617" w="13367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81"/>
            <p:cNvSpPr/>
            <p:nvPr/>
          </p:nvSpPr>
          <p:spPr>
            <a:xfrm>
              <a:off x="6604990" y="2918521"/>
              <a:ext cx="349078" cy="329714"/>
            </a:xfrm>
            <a:custGeom>
              <a:rect b="b" l="l" r="r" t="t"/>
              <a:pathLst>
                <a:path extrusionOk="0" h="12617" w="13358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81"/>
            <p:cNvSpPr/>
            <p:nvPr/>
          </p:nvSpPr>
          <p:spPr>
            <a:xfrm>
              <a:off x="6604990" y="3145926"/>
              <a:ext cx="349313" cy="102309"/>
            </a:xfrm>
            <a:custGeom>
              <a:rect b="b" l="l" r="r" t="t"/>
              <a:pathLst>
                <a:path extrusionOk="0" h="3915" w="13367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81"/>
            <p:cNvSpPr/>
            <p:nvPr/>
          </p:nvSpPr>
          <p:spPr>
            <a:xfrm>
              <a:off x="6604990" y="3145926"/>
              <a:ext cx="277449" cy="29687"/>
            </a:xfrm>
            <a:custGeom>
              <a:rect b="b" l="l" r="r" t="t"/>
              <a:pathLst>
                <a:path extrusionOk="0" h="1136" w="10617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81"/>
            <p:cNvSpPr/>
            <p:nvPr/>
          </p:nvSpPr>
          <p:spPr>
            <a:xfrm>
              <a:off x="6604990" y="2918260"/>
              <a:ext cx="150811" cy="329975"/>
            </a:xfrm>
            <a:custGeom>
              <a:rect b="b" l="l" r="r" t="t"/>
              <a:pathLst>
                <a:path extrusionOk="0" h="12627" w="5771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81"/>
            <p:cNvSpPr/>
            <p:nvPr/>
          </p:nvSpPr>
          <p:spPr>
            <a:xfrm>
              <a:off x="6604990" y="2918521"/>
              <a:ext cx="54800" cy="329714"/>
            </a:xfrm>
            <a:custGeom>
              <a:rect b="b" l="l" r="r" t="t"/>
              <a:pathLst>
                <a:path extrusionOk="0" h="12617" w="2097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81"/>
            <p:cNvSpPr/>
            <p:nvPr/>
          </p:nvSpPr>
          <p:spPr>
            <a:xfrm>
              <a:off x="6615051" y="2918521"/>
              <a:ext cx="140750" cy="329714"/>
            </a:xfrm>
            <a:custGeom>
              <a:rect b="b" l="l" r="r" t="t"/>
              <a:pathLst>
                <a:path extrusionOk="0" h="12617" w="5386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81"/>
            <p:cNvSpPr/>
            <p:nvPr/>
          </p:nvSpPr>
          <p:spPr>
            <a:xfrm>
              <a:off x="6599476" y="3080359"/>
              <a:ext cx="46516" cy="21638"/>
            </a:xfrm>
            <a:custGeom>
              <a:rect b="b" l="l" r="r" t="t"/>
              <a:pathLst>
                <a:path extrusionOk="0" h="828" w="178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81"/>
            <p:cNvSpPr/>
            <p:nvPr/>
          </p:nvSpPr>
          <p:spPr>
            <a:xfrm>
              <a:off x="6803519" y="2918260"/>
              <a:ext cx="150785" cy="329975"/>
            </a:xfrm>
            <a:custGeom>
              <a:rect b="b" l="l" r="r" t="t"/>
              <a:pathLst>
                <a:path extrusionOk="0" h="12627" w="577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81"/>
            <p:cNvSpPr/>
            <p:nvPr/>
          </p:nvSpPr>
          <p:spPr>
            <a:xfrm>
              <a:off x="6899765" y="2918521"/>
              <a:ext cx="54539" cy="329714"/>
            </a:xfrm>
            <a:custGeom>
              <a:rect b="b" l="l" r="r" t="t"/>
              <a:pathLst>
                <a:path extrusionOk="0" h="12617" w="2087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81"/>
            <p:cNvSpPr/>
            <p:nvPr/>
          </p:nvSpPr>
          <p:spPr>
            <a:xfrm>
              <a:off x="6803519" y="2918521"/>
              <a:ext cx="140750" cy="329714"/>
            </a:xfrm>
            <a:custGeom>
              <a:rect b="b" l="l" r="r" t="t"/>
              <a:pathLst>
                <a:path extrusionOk="0" h="12617" w="5386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81"/>
            <p:cNvSpPr/>
            <p:nvPr/>
          </p:nvSpPr>
          <p:spPr>
            <a:xfrm>
              <a:off x="6913328" y="3080359"/>
              <a:ext cx="46777" cy="21638"/>
            </a:xfrm>
            <a:custGeom>
              <a:rect b="b" l="l" r="r" t="t"/>
              <a:pathLst>
                <a:path extrusionOk="0" h="828" w="179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81"/>
            <p:cNvSpPr/>
            <p:nvPr/>
          </p:nvSpPr>
          <p:spPr>
            <a:xfrm>
              <a:off x="6913328" y="3085873"/>
              <a:ext cx="46777" cy="16124"/>
            </a:xfrm>
            <a:custGeom>
              <a:rect b="b" l="l" r="r" t="t"/>
              <a:pathLst>
                <a:path extrusionOk="0" h="617" w="179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81"/>
            <p:cNvSpPr/>
            <p:nvPr/>
          </p:nvSpPr>
          <p:spPr>
            <a:xfrm>
              <a:off x="6881420" y="3101971"/>
              <a:ext cx="58066" cy="146264"/>
            </a:xfrm>
            <a:custGeom>
              <a:rect b="b" l="l" r="r" t="t"/>
              <a:pathLst>
                <a:path extrusionOk="0" h="5597" w="2222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81"/>
            <p:cNvSpPr/>
            <p:nvPr/>
          </p:nvSpPr>
          <p:spPr>
            <a:xfrm>
              <a:off x="6599476" y="3085873"/>
              <a:ext cx="46516" cy="16124"/>
            </a:xfrm>
            <a:custGeom>
              <a:rect b="b" l="l" r="r" t="t"/>
              <a:pathLst>
                <a:path extrusionOk="0" h="617" w="178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81"/>
            <p:cNvSpPr/>
            <p:nvPr/>
          </p:nvSpPr>
          <p:spPr>
            <a:xfrm>
              <a:off x="6619834" y="3101971"/>
              <a:ext cx="58302" cy="146264"/>
            </a:xfrm>
            <a:custGeom>
              <a:rect b="b" l="l" r="r" t="t"/>
              <a:pathLst>
                <a:path extrusionOk="0" h="5597" w="2231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81"/>
            <p:cNvSpPr/>
            <p:nvPr/>
          </p:nvSpPr>
          <p:spPr>
            <a:xfrm>
              <a:off x="6604990" y="2918521"/>
              <a:ext cx="349313" cy="53807"/>
            </a:xfrm>
            <a:custGeom>
              <a:rect b="b" l="l" r="r" t="t"/>
              <a:pathLst>
                <a:path extrusionOk="0" h="2059" w="13367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81"/>
            <p:cNvSpPr/>
            <p:nvPr/>
          </p:nvSpPr>
          <p:spPr>
            <a:xfrm>
              <a:off x="6717073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81"/>
            <p:cNvSpPr/>
            <p:nvPr/>
          </p:nvSpPr>
          <p:spPr>
            <a:xfrm>
              <a:off x="6654250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81"/>
            <p:cNvSpPr/>
            <p:nvPr/>
          </p:nvSpPr>
          <p:spPr>
            <a:xfrm>
              <a:off x="6669825" y="3195447"/>
              <a:ext cx="47274" cy="52552"/>
            </a:xfrm>
            <a:custGeom>
              <a:rect b="b" l="l" r="r" t="t"/>
              <a:pathLst>
                <a:path extrusionOk="0" h="2011" w="1809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81"/>
            <p:cNvSpPr/>
            <p:nvPr/>
          </p:nvSpPr>
          <p:spPr>
            <a:xfrm>
              <a:off x="6732648" y="3195447"/>
              <a:ext cx="47274" cy="52552"/>
            </a:xfrm>
            <a:custGeom>
              <a:rect b="b" l="l" r="r" t="t"/>
              <a:pathLst>
                <a:path extrusionOk="0" h="2011" w="1809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81"/>
            <p:cNvSpPr/>
            <p:nvPr/>
          </p:nvSpPr>
          <p:spPr>
            <a:xfrm>
              <a:off x="6779634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81"/>
            <p:cNvSpPr/>
            <p:nvPr/>
          </p:nvSpPr>
          <p:spPr>
            <a:xfrm>
              <a:off x="6842221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81"/>
            <p:cNvSpPr/>
            <p:nvPr/>
          </p:nvSpPr>
          <p:spPr>
            <a:xfrm>
              <a:off x="6795235" y="3195447"/>
              <a:ext cx="47248" cy="52552"/>
            </a:xfrm>
            <a:custGeom>
              <a:rect b="b" l="l" r="r" t="t"/>
              <a:pathLst>
                <a:path extrusionOk="0" h="2011" w="1808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81"/>
            <p:cNvSpPr/>
            <p:nvPr/>
          </p:nvSpPr>
          <p:spPr>
            <a:xfrm>
              <a:off x="6858057" y="3195447"/>
              <a:ext cx="47012" cy="52552"/>
            </a:xfrm>
            <a:custGeom>
              <a:rect b="b" l="l" r="r" t="t"/>
              <a:pathLst>
                <a:path extrusionOk="0" h="2011" w="1799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9" name="Google Shape;13599;p81"/>
          <p:cNvGrpSpPr/>
          <p:nvPr/>
        </p:nvGrpSpPr>
        <p:grpSpPr>
          <a:xfrm>
            <a:off x="5290499" y="2481533"/>
            <a:ext cx="360628" cy="247292"/>
            <a:chOff x="5290499" y="2481533"/>
            <a:chExt cx="360628" cy="247292"/>
          </a:xfrm>
        </p:grpSpPr>
        <p:sp>
          <p:nvSpPr>
            <p:cNvPr id="13600" name="Google Shape;13600;p81"/>
            <p:cNvSpPr/>
            <p:nvPr/>
          </p:nvSpPr>
          <p:spPr>
            <a:xfrm>
              <a:off x="5540013" y="2624008"/>
              <a:ext cx="76673" cy="48763"/>
            </a:xfrm>
            <a:custGeom>
              <a:rect b="b" l="l" r="r" t="t"/>
              <a:pathLst>
                <a:path extrusionOk="0" h="1866" w="2934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81"/>
            <p:cNvSpPr/>
            <p:nvPr/>
          </p:nvSpPr>
          <p:spPr>
            <a:xfrm>
              <a:off x="5540013" y="2648389"/>
              <a:ext cx="76673" cy="24382"/>
            </a:xfrm>
            <a:custGeom>
              <a:rect b="b" l="l" r="r" t="t"/>
              <a:pathLst>
                <a:path extrusionOk="0" h="933" w="2934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81"/>
            <p:cNvSpPr/>
            <p:nvPr/>
          </p:nvSpPr>
          <p:spPr>
            <a:xfrm>
              <a:off x="5597582" y="2591290"/>
              <a:ext cx="53545" cy="114121"/>
            </a:xfrm>
            <a:custGeom>
              <a:rect b="b" l="l" r="r" t="t"/>
              <a:pathLst>
                <a:path extrusionOk="0" h="4367" w="2049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81"/>
            <p:cNvSpPr/>
            <p:nvPr/>
          </p:nvSpPr>
          <p:spPr>
            <a:xfrm>
              <a:off x="5317886" y="2567980"/>
              <a:ext cx="246037" cy="160584"/>
            </a:xfrm>
            <a:custGeom>
              <a:rect b="b" l="l" r="r" t="t"/>
              <a:pathLst>
                <a:path extrusionOk="0" h="6145" w="9415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81"/>
            <p:cNvSpPr/>
            <p:nvPr/>
          </p:nvSpPr>
          <p:spPr>
            <a:xfrm>
              <a:off x="5317886" y="2567980"/>
              <a:ext cx="246037" cy="160846"/>
            </a:xfrm>
            <a:custGeom>
              <a:rect b="b" l="l" r="r" t="t"/>
              <a:pathLst>
                <a:path extrusionOk="0" h="6155" w="9415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81"/>
            <p:cNvSpPr/>
            <p:nvPr/>
          </p:nvSpPr>
          <p:spPr>
            <a:xfrm>
              <a:off x="5290499" y="2481533"/>
              <a:ext cx="146760" cy="147021"/>
            </a:xfrm>
            <a:custGeom>
              <a:rect b="b" l="l" r="r" t="t"/>
              <a:pathLst>
                <a:path extrusionOk="0" h="5626" w="5616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81"/>
            <p:cNvSpPr/>
            <p:nvPr/>
          </p:nvSpPr>
          <p:spPr>
            <a:xfrm>
              <a:off x="5311850" y="2503145"/>
              <a:ext cx="132701" cy="125279"/>
            </a:xfrm>
            <a:custGeom>
              <a:rect b="b" l="l" r="r" t="t"/>
              <a:pathLst>
                <a:path extrusionOk="0" h="4794" w="5078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81"/>
            <p:cNvSpPr/>
            <p:nvPr/>
          </p:nvSpPr>
          <p:spPr>
            <a:xfrm>
              <a:off x="5476693" y="2650401"/>
              <a:ext cx="53807" cy="53781"/>
            </a:xfrm>
            <a:custGeom>
              <a:rect b="b" l="l" r="r" t="t"/>
              <a:pathLst>
                <a:path extrusionOk="0" h="2058" w="2059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81"/>
            <p:cNvSpPr/>
            <p:nvPr/>
          </p:nvSpPr>
          <p:spPr>
            <a:xfrm>
              <a:off x="5330953" y="2530401"/>
              <a:ext cx="57570" cy="49155"/>
            </a:xfrm>
            <a:custGeom>
              <a:rect b="b" l="l" r="r" t="t"/>
              <a:pathLst>
                <a:path extrusionOk="0" h="1881" w="2203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81"/>
            <p:cNvSpPr/>
            <p:nvPr/>
          </p:nvSpPr>
          <p:spPr>
            <a:xfrm>
              <a:off x="5456598" y="2498624"/>
              <a:ext cx="112866" cy="112840"/>
            </a:xfrm>
            <a:custGeom>
              <a:rect b="b" l="l" r="r" t="t"/>
              <a:pathLst>
                <a:path extrusionOk="0" h="4318" w="4319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81"/>
            <p:cNvSpPr/>
            <p:nvPr/>
          </p:nvSpPr>
          <p:spPr>
            <a:xfrm>
              <a:off x="5473427" y="2515192"/>
              <a:ext cx="101551" cy="96272"/>
            </a:xfrm>
            <a:custGeom>
              <a:rect b="b" l="l" r="r" t="t"/>
              <a:pathLst>
                <a:path extrusionOk="0" h="3684" w="3886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81"/>
            <p:cNvSpPr/>
            <p:nvPr/>
          </p:nvSpPr>
          <p:spPr>
            <a:xfrm>
              <a:off x="5493026" y="2539992"/>
              <a:ext cx="35200" cy="30261"/>
            </a:xfrm>
            <a:custGeom>
              <a:rect b="b" l="l" r="r" t="t"/>
              <a:pathLst>
                <a:path extrusionOk="0" h="1158" w="1347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81"/>
            <p:cNvSpPr/>
            <p:nvPr/>
          </p:nvSpPr>
          <p:spPr>
            <a:xfrm>
              <a:off x="5384890" y="2509782"/>
              <a:ext cx="26603" cy="22160"/>
            </a:xfrm>
            <a:custGeom>
              <a:rect b="b" l="l" r="r" t="t"/>
              <a:pathLst>
                <a:path extrusionOk="0" h="848" w="1018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81"/>
            <p:cNvSpPr/>
            <p:nvPr/>
          </p:nvSpPr>
          <p:spPr>
            <a:xfrm>
              <a:off x="5316109" y="2578276"/>
              <a:ext cx="26760" cy="22134"/>
            </a:xfrm>
            <a:custGeom>
              <a:rect b="b" l="l" r="r" t="t"/>
              <a:pathLst>
                <a:path extrusionOk="0" h="847" w="1024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81"/>
            <p:cNvSpPr/>
            <p:nvPr/>
          </p:nvSpPr>
          <p:spPr>
            <a:xfrm>
              <a:off x="5384916" y="2578276"/>
              <a:ext cx="26551" cy="22134"/>
            </a:xfrm>
            <a:custGeom>
              <a:rect b="b" l="l" r="r" t="t"/>
              <a:pathLst>
                <a:path extrusionOk="0" h="847" w="1016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81"/>
            <p:cNvSpPr/>
            <p:nvPr/>
          </p:nvSpPr>
          <p:spPr>
            <a:xfrm>
              <a:off x="5316083" y="2509782"/>
              <a:ext cx="26786" cy="22160"/>
            </a:xfrm>
            <a:custGeom>
              <a:rect b="b" l="l" r="r" t="t"/>
              <a:pathLst>
                <a:path extrusionOk="0" h="848" w="1025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81"/>
            <p:cNvSpPr/>
            <p:nvPr/>
          </p:nvSpPr>
          <p:spPr>
            <a:xfrm>
              <a:off x="5528802" y="2520340"/>
              <a:ext cx="21324" cy="17012"/>
            </a:xfrm>
            <a:custGeom>
              <a:rect b="b" l="l" r="r" t="t"/>
              <a:pathLst>
                <a:path extrusionOk="0" h="651" w="816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81"/>
            <p:cNvSpPr/>
            <p:nvPr/>
          </p:nvSpPr>
          <p:spPr>
            <a:xfrm>
              <a:off x="5476119" y="2572736"/>
              <a:ext cx="21533" cy="17117"/>
            </a:xfrm>
            <a:custGeom>
              <a:rect b="b" l="l" r="r" t="t"/>
              <a:pathLst>
                <a:path extrusionOk="0" h="655" w="824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81"/>
            <p:cNvSpPr/>
            <p:nvPr/>
          </p:nvSpPr>
          <p:spPr>
            <a:xfrm>
              <a:off x="5528462" y="2572736"/>
              <a:ext cx="21664" cy="17117"/>
            </a:xfrm>
            <a:custGeom>
              <a:rect b="b" l="l" r="r" t="t"/>
              <a:pathLst>
                <a:path extrusionOk="0" h="655" w="829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81"/>
            <p:cNvSpPr/>
            <p:nvPr/>
          </p:nvSpPr>
          <p:spPr>
            <a:xfrm>
              <a:off x="5476092" y="2520340"/>
              <a:ext cx="21612" cy="17117"/>
            </a:xfrm>
            <a:custGeom>
              <a:rect b="b" l="l" r="r" t="t"/>
              <a:pathLst>
                <a:path extrusionOk="0" h="655" w="827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81"/>
            <p:cNvSpPr/>
            <p:nvPr/>
          </p:nvSpPr>
          <p:spPr>
            <a:xfrm>
              <a:off x="5339994" y="2645123"/>
              <a:ext cx="104556" cy="10819"/>
            </a:xfrm>
            <a:custGeom>
              <a:rect b="b" l="l" r="r" t="t"/>
              <a:pathLst>
                <a:path extrusionOk="0" h="414" w="4001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81"/>
            <p:cNvSpPr/>
            <p:nvPr/>
          </p:nvSpPr>
          <p:spPr>
            <a:xfrm>
              <a:off x="5339994" y="2698642"/>
              <a:ext cx="104556" cy="11080"/>
            </a:xfrm>
            <a:custGeom>
              <a:rect b="b" l="l" r="r" t="t"/>
              <a:pathLst>
                <a:path extrusionOk="0" h="424" w="4001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81"/>
            <p:cNvSpPr/>
            <p:nvPr/>
          </p:nvSpPr>
          <p:spPr>
            <a:xfrm>
              <a:off x="5339994" y="2671752"/>
              <a:ext cx="104556" cy="11080"/>
            </a:xfrm>
            <a:custGeom>
              <a:rect b="b" l="l" r="r" t="t"/>
              <a:pathLst>
                <a:path extrusionOk="0" h="424" w="4001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81"/>
            <p:cNvSpPr/>
            <p:nvPr/>
          </p:nvSpPr>
          <p:spPr>
            <a:xfrm>
              <a:off x="5503584" y="2650401"/>
              <a:ext cx="26916" cy="53781"/>
            </a:xfrm>
            <a:custGeom>
              <a:rect b="b" l="l" r="r" t="t"/>
              <a:pathLst>
                <a:path extrusionOk="0" h="2058" w="103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81"/>
            <p:cNvSpPr/>
            <p:nvPr/>
          </p:nvSpPr>
          <p:spPr>
            <a:xfrm>
              <a:off x="5597582" y="2648128"/>
              <a:ext cx="53545" cy="57282"/>
            </a:xfrm>
            <a:custGeom>
              <a:rect b="b" l="l" r="r" t="t"/>
              <a:pathLst>
                <a:path extrusionOk="0" h="2192" w="2049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81"/>
            <p:cNvSpPr/>
            <p:nvPr/>
          </p:nvSpPr>
          <p:spPr>
            <a:xfrm>
              <a:off x="5363879" y="2530532"/>
              <a:ext cx="23650" cy="49025"/>
            </a:xfrm>
            <a:custGeom>
              <a:rect b="b" l="l" r="r" t="t"/>
              <a:pathLst>
                <a:path extrusionOk="0" h="1876" w="905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81"/>
            <p:cNvSpPr/>
            <p:nvPr/>
          </p:nvSpPr>
          <p:spPr>
            <a:xfrm>
              <a:off x="5513148" y="2540070"/>
              <a:ext cx="15078" cy="29948"/>
            </a:xfrm>
            <a:custGeom>
              <a:rect b="b" l="l" r="r" t="t"/>
              <a:pathLst>
                <a:path extrusionOk="0" h="1146" w="577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7" name="Google Shape;13627;p81"/>
          <p:cNvGrpSpPr/>
          <p:nvPr/>
        </p:nvGrpSpPr>
        <p:grpSpPr>
          <a:xfrm>
            <a:off x="6201923" y="1981514"/>
            <a:ext cx="351325" cy="360576"/>
            <a:chOff x="6201923" y="1981514"/>
            <a:chExt cx="351325" cy="360576"/>
          </a:xfrm>
        </p:grpSpPr>
        <p:sp>
          <p:nvSpPr>
            <p:cNvPr id="13628" name="Google Shape;13628;p81"/>
            <p:cNvSpPr/>
            <p:nvPr/>
          </p:nvSpPr>
          <p:spPr>
            <a:xfrm>
              <a:off x="6201923" y="2195304"/>
              <a:ext cx="351325" cy="146786"/>
            </a:xfrm>
            <a:custGeom>
              <a:rect b="b" l="l" r="r" t="t"/>
              <a:pathLst>
                <a:path extrusionOk="0" h="5617" w="13444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81"/>
            <p:cNvSpPr/>
            <p:nvPr/>
          </p:nvSpPr>
          <p:spPr>
            <a:xfrm>
              <a:off x="6231583" y="2195304"/>
              <a:ext cx="292527" cy="117126"/>
            </a:xfrm>
            <a:custGeom>
              <a:rect b="b" l="l" r="r" t="t"/>
              <a:pathLst>
                <a:path extrusionOk="0" h="4482" w="11194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81"/>
            <p:cNvSpPr/>
            <p:nvPr/>
          </p:nvSpPr>
          <p:spPr>
            <a:xfrm>
              <a:off x="6377820" y="2195304"/>
              <a:ext cx="146290" cy="116891"/>
            </a:xfrm>
            <a:custGeom>
              <a:rect b="b" l="l" r="r" t="t"/>
              <a:pathLst>
                <a:path extrusionOk="0" h="4473" w="5598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81"/>
            <p:cNvSpPr/>
            <p:nvPr/>
          </p:nvSpPr>
          <p:spPr>
            <a:xfrm>
              <a:off x="6280843" y="2023666"/>
              <a:ext cx="194008" cy="226961"/>
            </a:xfrm>
            <a:custGeom>
              <a:rect b="b" l="l" r="r" t="t"/>
              <a:pathLst>
                <a:path extrusionOk="0" h="8685" w="7424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81"/>
            <p:cNvSpPr/>
            <p:nvPr/>
          </p:nvSpPr>
          <p:spPr>
            <a:xfrm>
              <a:off x="6298169" y="2023927"/>
              <a:ext cx="176943" cy="226935"/>
            </a:xfrm>
            <a:custGeom>
              <a:rect b="b" l="l" r="r" t="t"/>
              <a:pathLst>
                <a:path extrusionOk="0" h="8684" w="6771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81"/>
            <p:cNvSpPr/>
            <p:nvPr/>
          </p:nvSpPr>
          <p:spPr>
            <a:xfrm>
              <a:off x="6280843" y="1981514"/>
              <a:ext cx="193746" cy="103746"/>
            </a:xfrm>
            <a:custGeom>
              <a:rect b="b" l="l" r="r" t="t"/>
              <a:pathLst>
                <a:path extrusionOk="0" h="3970" w="7414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81"/>
            <p:cNvSpPr/>
            <p:nvPr/>
          </p:nvSpPr>
          <p:spPr>
            <a:xfrm>
              <a:off x="6428335" y="2023666"/>
              <a:ext cx="46255" cy="61594"/>
            </a:xfrm>
            <a:custGeom>
              <a:rect b="b" l="l" r="r" t="t"/>
              <a:pathLst>
                <a:path extrusionOk="0" h="2357" w="177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5" name="Google Shape;13635;p81"/>
          <p:cNvGrpSpPr/>
          <p:nvPr/>
        </p:nvGrpSpPr>
        <p:grpSpPr>
          <a:xfrm>
            <a:off x="4894461" y="3340691"/>
            <a:ext cx="312884" cy="360785"/>
            <a:chOff x="4894461" y="3340691"/>
            <a:chExt cx="312884" cy="360785"/>
          </a:xfrm>
        </p:grpSpPr>
        <p:sp>
          <p:nvSpPr>
            <p:cNvPr id="13636" name="Google Shape;13636;p81"/>
            <p:cNvSpPr/>
            <p:nvPr/>
          </p:nvSpPr>
          <p:spPr>
            <a:xfrm>
              <a:off x="4894461" y="3503732"/>
              <a:ext cx="312884" cy="76202"/>
            </a:xfrm>
            <a:custGeom>
              <a:rect b="b" l="l" r="r" t="t"/>
              <a:pathLst>
                <a:path extrusionOk="0" h="2916" w="11973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81"/>
            <p:cNvSpPr/>
            <p:nvPr/>
          </p:nvSpPr>
          <p:spPr>
            <a:xfrm>
              <a:off x="4939200" y="3362042"/>
              <a:ext cx="223407" cy="178694"/>
            </a:xfrm>
            <a:custGeom>
              <a:rect b="b" l="l" r="r" t="t"/>
              <a:pathLst>
                <a:path extrusionOk="0" h="6838" w="8549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81"/>
            <p:cNvSpPr/>
            <p:nvPr/>
          </p:nvSpPr>
          <p:spPr>
            <a:xfrm>
              <a:off x="5033173" y="3362042"/>
              <a:ext cx="129434" cy="178694"/>
            </a:xfrm>
            <a:custGeom>
              <a:rect b="b" l="l" r="r" t="t"/>
              <a:pathLst>
                <a:path extrusionOk="0" h="6838" w="4953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81"/>
            <p:cNvSpPr/>
            <p:nvPr/>
          </p:nvSpPr>
          <p:spPr>
            <a:xfrm>
              <a:off x="4968338" y="3499995"/>
              <a:ext cx="165366" cy="40741"/>
            </a:xfrm>
            <a:custGeom>
              <a:rect b="b" l="l" r="r" t="t"/>
              <a:pathLst>
                <a:path extrusionOk="0" h="1559" w="6328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81"/>
            <p:cNvSpPr/>
            <p:nvPr/>
          </p:nvSpPr>
          <p:spPr>
            <a:xfrm>
              <a:off x="4968338" y="3499995"/>
              <a:ext cx="26" cy="6324"/>
            </a:xfrm>
            <a:custGeom>
              <a:rect b="b" l="l" r="r" t="t"/>
              <a:pathLst>
                <a:path extrusionOk="0" h="242" w="1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81"/>
            <p:cNvSpPr/>
            <p:nvPr/>
          </p:nvSpPr>
          <p:spPr>
            <a:xfrm>
              <a:off x="4968338" y="3499995"/>
              <a:ext cx="165366" cy="40741"/>
            </a:xfrm>
            <a:custGeom>
              <a:rect b="b" l="l" r="r" t="t"/>
              <a:pathLst>
                <a:path extrusionOk="0" h="1559" w="6328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81"/>
            <p:cNvSpPr/>
            <p:nvPr/>
          </p:nvSpPr>
          <p:spPr>
            <a:xfrm>
              <a:off x="4968077" y="3499995"/>
              <a:ext cx="165393" cy="40741"/>
            </a:xfrm>
            <a:custGeom>
              <a:rect b="b" l="l" r="r" t="t"/>
              <a:pathLst>
                <a:path extrusionOk="0" h="1559" w="6329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81"/>
            <p:cNvSpPr/>
            <p:nvPr/>
          </p:nvSpPr>
          <p:spPr>
            <a:xfrm>
              <a:off x="4939200" y="3340691"/>
              <a:ext cx="223407" cy="43484"/>
            </a:xfrm>
            <a:custGeom>
              <a:rect b="b" l="l" r="r" t="t"/>
              <a:pathLst>
                <a:path extrusionOk="0" h="1664" w="8549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81"/>
            <p:cNvSpPr/>
            <p:nvPr/>
          </p:nvSpPr>
          <p:spPr>
            <a:xfrm>
              <a:off x="4936927" y="3599847"/>
              <a:ext cx="113859" cy="101629"/>
            </a:xfrm>
            <a:custGeom>
              <a:rect b="b" l="l" r="r" t="t"/>
              <a:pathLst>
                <a:path extrusionOk="0" h="3889" w="4357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81"/>
            <p:cNvSpPr/>
            <p:nvPr/>
          </p:nvSpPr>
          <p:spPr>
            <a:xfrm>
              <a:off x="5051021" y="3599847"/>
              <a:ext cx="113859" cy="101629"/>
            </a:xfrm>
            <a:custGeom>
              <a:rect b="b" l="l" r="r" t="t"/>
              <a:pathLst>
                <a:path extrusionOk="0" h="3889" w="4357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81"/>
            <p:cNvSpPr/>
            <p:nvPr/>
          </p:nvSpPr>
          <p:spPr>
            <a:xfrm>
              <a:off x="5059044" y="3628672"/>
              <a:ext cx="46437" cy="19364"/>
            </a:xfrm>
            <a:custGeom>
              <a:rect b="b" l="l" r="r" t="t"/>
              <a:pathLst>
                <a:path extrusionOk="0" h="741" w="1777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81"/>
            <p:cNvSpPr/>
            <p:nvPr/>
          </p:nvSpPr>
          <p:spPr>
            <a:xfrm>
              <a:off x="5058913" y="3653053"/>
              <a:ext cx="46542" cy="19364"/>
            </a:xfrm>
            <a:custGeom>
              <a:rect b="b" l="l" r="r" t="t"/>
              <a:pathLst>
                <a:path extrusionOk="0" h="741" w="1781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81"/>
            <p:cNvSpPr/>
            <p:nvPr/>
          </p:nvSpPr>
          <p:spPr>
            <a:xfrm>
              <a:off x="4996326" y="3628672"/>
              <a:ext cx="46568" cy="19364"/>
            </a:xfrm>
            <a:custGeom>
              <a:rect b="b" l="l" r="r" t="t"/>
              <a:pathLst>
                <a:path extrusionOk="0" h="741" w="1782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81"/>
            <p:cNvSpPr/>
            <p:nvPr/>
          </p:nvSpPr>
          <p:spPr>
            <a:xfrm>
              <a:off x="4996326" y="3653053"/>
              <a:ext cx="46568" cy="19364"/>
            </a:xfrm>
            <a:custGeom>
              <a:rect b="b" l="l" r="r" t="t"/>
              <a:pathLst>
                <a:path extrusionOk="0" h="741" w="1782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81"/>
            <p:cNvSpPr/>
            <p:nvPr/>
          </p:nvSpPr>
          <p:spPr>
            <a:xfrm>
              <a:off x="5033434" y="3619630"/>
              <a:ext cx="34939" cy="61829"/>
            </a:xfrm>
            <a:custGeom>
              <a:rect b="b" l="l" r="r" t="t"/>
              <a:pathLst>
                <a:path extrusionOk="0" h="2366" w="1337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81"/>
            <p:cNvSpPr/>
            <p:nvPr/>
          </p:nvSpPr>
          <p:spPr>
            <a:xfrm>
              <a:off x="5042215" y="3619682"/>
              <a:ext cx="26159" cy="61542"/>
            </a:xfrm>
            <a:custGeom>
              <a:rect b="b" l="l" r="r" t="t"/>
              <a:pathLst>
                <a:path extrusionOk="0" h="2355" w="1001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2" name="Google Shape;13652;p81"/>
          <p:cNvGrpSpPr/>
          <p:nvPr/>
        </p:nvGrpSpPr>
        <p:grpSpPr>
          <a:xfrm>
            <a:off x="5339237" y="1501251"/>
            <a:ext cx="245541" cy="360628"/>
            <a:chOff x="5339237" y="1501251"/>
            <a:chExt cx="245541" cy="360628"/>
          </a:xfrm>
        </p:grpSpPr>
        <p:sp>
          <p:nvSpPr>
            <p:cNvPr id="13653" name="Google Shape;13653;p81"/>
            <p:cNvSpPr/>
            <p:nvPr/>
          </p:nvSpPr>
          <p:spPr>
            <a:xfrm>
              <a:off x="5349794" y="1654021"/>
              <a:ext cx="220402" cy="10845"/>
            </a:xfrm>
            <a:custGeom>
              <a:rect b="b" l="l" r="r" t="t"/>
              <a:pathLst>
                <a:path extrusionOk="0" h="415" w="8434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81"/>
            <p:cNvSpPr/>
            <p:nvPr/>
          </p:nvSpPr>
          <p:spPr>
            <a:xfrm>
              <a:off x="5349794" y="1659562"/>
              <a:ext cx="220402" cy="5305"/>
            </a:xfrm>
            <a:custGeom>
              <a:rect b="b" l="l" r="r" t="t"/>
              <a:pathLst>
                <a:path extrusionOk="0" h="203" w="8434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81"/>
            <p:cNvSpPr/>
            <p:nvPr/>
          </p:nvSpPr>
          <p:spPr>
            <a:xfrm>
              <a:off x="5447791" y="1779170"/>
              <a:ext cx="28432" cy="70636"/>
            </a:xfrm>
            <a:custGeom>
              <a:rect b="b" l="l" r="r" t="t"/>
              <a:pathLst>
                <a:path extrusionOk="0" h="2703" w="1088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81"/>
            <p:cNvSpPr/>
            <p:nvPr/>
          </p:nvSpPr>
          <p:spPr>
            <a:xfrm>
              <a:off x="5462112" y="1779170"/>
              <a:ext cx="14112" cy="70636"/>
            </a:xfrm>
            <a:custGeom>
              <a:rect b="b" l="l" r="r" t="t"/>
              <a:pathLst>
                <a:path extrusionOk="0" h="2703" w="54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81"/>
            <p:cNvSpPr/>
            <p:nvPr/>
          </p:nvSpPr>
          <p:spPr>
            <a:xfrm>
              <a:off x="5378958" y="1501251"/>
              <a:ext cx="166359" cy="249539"/>
            </a:xfrm>
            <a:custGeom>
              <a:rect b="b" l="l" r="r" t="t"/>
              <a:pathLst>
                <a:path extrusionOk="0" h="9549" w="6366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81"/>
            <p:cNvSpPr/>
            <p:nvPr/>
          </p:nvSpPr>
          <p:spPr>
            <a:xfrm>
              <a:off x="5457094" y="1501251"/>
              <a:ext cx="88223" cy="249539"/>
            </a:xfrm>
            <a:custGeom>
              <a:rect b="b" l="l" r="r" t="t"/>
              <a:pathLst>
                <a:path extrusionOk="0" h="9549" w="3376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81"/>
            <p:cNvSpPr/>
            <p:nvPr/>
          </p:nvSpPr>
          <p:spPr>
            <a:xfrm>
              <a:off x="5446798" y="1611060"/>
              <a:ext cx="30418" cy="30183"/>
            </a:xfrm>
            <a:custGeom>
              <a:rect b="b" l="l" r="r" t="t"/>
              <a:pathLst>
                <a:path extrusionOk="0" h="1155" w="1164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81"/>
            <p:cNvSpPr/>
            <p:nvPr/>
          </p:nvSpPr>
          <p:spPr>
            <a:xfrm>
              <a:off x="5356092" y="1836975"/>
              <a:ext cx="212091" cy="24904"/>
            </a:xfrm>
            <a:custGeom>
              <a:rect b="b" l="l" r="r" t="t"/>
              <a:pathLst>
                <a:path extrusionOk="0" h="953" w="8116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81"/>
            <p:cNvSpPr/>
            <p:nvPr/>
          </p:nvSpPr>
          <p:spPr>
            <a:xfrm>
              <a:off x="5339237" y="1637192"/>
              <a:ext cx="245541" cy="155332"/>
            </a:xfrm>
            <a:custGeom>
              <a:rect b="b" l="l" r="r" t="t"/>
              <a:pathLst>
                <a:path extrusionOk="0" h="5944" w="9396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81"/>
            <p:cNvSpPr/>
            <p:nvPr/>
          </p:nvSpPr>
          <p:spPr>
            <a:xfrm>
              <a:off x="5378697" y="1609544"/>
              <a:ext cx="56577" cy="10845"/>
            </a:xfrm>
            <a:custGeom>
              <a:rect b="b" l="l" r="r" t="t"/>
              <a:pathLst>
                <a:path extrusionOk="0" h="415" w="2165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81"/>
            <p:cNvSpPr/>
            <p:nvPr/>
          </p:nvSpPr>
          <p:spPr>
            <a:xfrm>
              <a:off x="5378697" y="1631913"/>
              <a:ext cx="55296" cy="10819"/>
            </a:xfrm>
            <a:custGeom>
              <a:rect b="b" l="l" r="r" t="t"/>
              <a:pathLst>
                <a:path extrusionOk="0" h="414" w="2116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81"/>
            <p:cNvSpPr/>
            <p:nvPr/>
          </p:nvSpPr>
          <p:spPr>
            <a:xfrm>
              <a:off x="5378697" y="1654021"/>
              <a:ext cx="71394" cy="10845"/>
            </a:xfrm>
            <a:custGeom>
              <a:rect b="b" l="l" r="r" t="t"/>
              <a:pathLst>
                <a:path extrusionOk="0" h="415" w="2732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81"/>
            <p:cNvSpPr/>
            <p:nvPr/>
          </p:nvSpPr>
          <p:spPr>
            <a:xfrm>
              <a:off x="5378697" y="1564805"/>
              <a:ext cx="72648" cy="10845"/>
            </a:xfrm>
            <a:custGeom>
              <a:rect b="b" l="l" r="r" t="t"/>
              <a:pathLst>
                <a:path extrusionOk="0" h="415" w="278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81"/>
            <p:cNvSpPr/>
            <p:nvPr/>
          </p:nvSpPr>
          <p:spPr>
            <a:xfrm>
              <a:off x="5378697" y="1587175"/>
              <a:ext cx="72648" cy="10845"/>
            </a:xfrm>
            <a:custGeom>
              <a:rect b="b" l="l" r="r" t="t"/>
              <a:pathLst>
                <a:path extrusionOk="0" h="415" w="278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81"/>
            <p:cNvSpPr/>
            <p:nvPr/>
          </p:nvSpPr>
          <p:spPr>
            <a:xfrm>
              <a:off x="5378697" y="1676391"/>
              <a:ext cx="71394" cy="10819"/>
            </a:xfrm>
            <a:custGeom>
              <a:rect b="b" l="l" r="r" t="t"/>
              <a:pathLst>
                <a:path extrusionOk="0" h="414" w="2732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81"/>
            <p:cNvSpPr/>
            <p:nvPr/>
          </p:nvSpPr>
          <p:spPr>
            <a:xfrm>
              <a:off x="5473923" y="1654257"/>
              <a:ext cx="71394" cy="10610"/>
            </a:xfrm>
            <a:custGeom>
              <a:rect b="b" l="l" r="r" t="t"/>
              <a:pathLst>
                <a:path extrusionOk="0" h="406" w="2732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81"/>
            <p:cNvSpPr/>
            <p:nvPr/>
          </p:nvSpPr>
          <p:spPr>
            <a:xfrm>
              <a:off x="5490021" y="1631913"/>
              <a:ext cx="55296" cy="10819"/>
            </a:xfrm>
            <a:custGeom>
              <a:rect b="b" l="l" r="r" t="t"/>
              <a:pathLst>
                <a:path extrusionOk="0" h="414" w="2116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81"/>
            <p:cNvSpPr/>
            <p:nvPr/>
          </p:nvSpPr>
          <p:spPr>
            <a:xfrm>
              <a:off x="5472669" y="1676391"/>
              <a:ext cx="72648" cy="10819"/>
            </a:xfrm>
            <a:custGeom>
              <a:rect b="b" l="l" r="r" t="t"/>
              <a:pathLst>
                <a:path extrusionOk="0" h="414" w="278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81"/>
            <p:cNvSpPr/>
            <p:nvPr/>
          </p:nvSpPr>
          <p:spPr>
            <a:xfrm>
              <a:off x="5473923" y="1587175"/>
              <a:ext cx="71394" cy="10845"/>
            </a:xfrm>
            <a:custGeom>
              <a:rect b="b" l="l" r="r" t="t"/>
              <a:pathLst>
                <a:path extrusionOk="0" h="415" w="2732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81"/>
            <p:cNvSpPr/>
            <p:nvPr/>
          </p:nvSpPr>
          <p:spPr>
            <a:xfrm>
              <a:off x="5473923" y="1564805"/>
              <a:ext cx="71394" cy="10845"/>
            </a:xfrm>
            <a:custGeom>
              <a:rect b="b" l="l" r="r" t="t"/>
              <a:pathLst>
                <a:path extrusionOk="0" h="415" w="2732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81"/>
            <p:cNvSpPr/>
            <p:nvPr/>
          </p:nvSpPr>
          <p:spPr>
            <a:xfrm>
              <a:off x="5490021" y="1609544"/>
              <a:ext cx="55296" cy="10845"/>
            </a:xfrm>
            <a:custGeom>
              <a:rect b="b" l="l" r="r" t="t"/>
              <a:pathLst>
                <a:path extrusionOk="0" h="415" w="2116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81"/>
            <p:cNvSpPr/>
            <p:nvPr/>
          </p:nvSpPr>
          <p:spPr>
            <a:xfrm>
              <a:off x="5490021" y="1501251"/>
              <a:ext cx="10819" cy="39852"/>
            </a:xfrm>
            <a:custGeom>
              <a:rect b="b" l="l" r="r" t="t"/>
              <a:pathLst>
                <a:path extrusionOk="0" h="1525" w="414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81"/>
            <p:cNvSpPr/>
            <p:nvPr/>
          </p:nvSpPr>
          <p:spPr>
            <a:xfrm>
              <a:off x="5423435" y="1501251"/>
              <a:ext cx="10558" cy="39852"/>
            </a:xfrm>
            <a:custGeom>
              <a:rect b="b" l="l" r="r" t="t"/>
              <a:pathLst>
                <a:path extrusionOk="0" h="1525" w="404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81"/>
            <p:cNvSpPr/>
            <p:nvPr/>
          </p:nvSpPr>
          <p:spPr>
            <a:xfrm>
              <a:off x="5467652" y="1501251"/>
              <a:ext cx="10845" cy="40479"/>
            </a:xfrm>
            <a:custGeom>
              <a:rect b="b" l="l" r="r" t="t"/>
              <a:pathLst>
                <a:path extrusionOk="0" h="1549" w="415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81"/>
            <p:cNvSpPr/>
            <p:nvPr/>
          </p:nvSpPr>
          <p:spPr>
            <a:xfrm>
              <a:off x="5490021" y="1501486"/>
              <a:ext cx="10819" cy="24904"/>
            </a:xfrm>
            <a:custGeom>
              <a:rect b="b" l="l" r="r" t="t"/>
              <a:pathLst>
                <a:path extrusionOk="0" h="953" w="414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81"/>
            <p:cNvSpPr/>
            <p:nvPr/>
          </p:nvSpPr>
          <p:spPr>
            <a:xfrm>
              <a:off x="5467652" y="1501251"/>
              <a:ext cx="10845" cy="4782"/>
            </a:xfrm>
            <a:custGeom>
              <a:rect b="b" l="l" r="r" t="t"/>
              <a:pathLst>
                <a:path extrusionOk="0" h="183" w="415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81"/>
            <p:cNvSpPr/>
            <p:nvPr/>
          </p:nvSpPr>
          <p:spPr>
            <a:xfrm>
              <a:off x="5445544" y="1501251"/>
              <a:ext cx="10819" cy="40479"/>
            </a:xfrm>
            <a:custGeom>
              <a:rect b="b" l="l" r="r" t="t"/>
              <a:pathLst>
                <a:path extrusionOk="0" h="1549" w="414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81"/>
            <p:cNvSpPr/>
            <p:nvPr/>
          </p:nvSpPr>
          <p:spPr>
            <a:xfrm>
              <a:off x="5490021" y="1710572"/>
              <a:ext cx="10819" cy="40218"/>
            </a:xfrm>
            <a:custGeom>
              <a:rect b="b" l="l" r="r" t="t"/>
              <a:pathLst>
                <a:path extrusionOk="0" h="1539" w="414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81"/>
            <p:cNvSpPr/>
            <p:nvPr/>
          </p:nvSpPr>
          <p:spPr>
            <a:xfrm>
              <a:off x="5457094" y="1501251"/>
              <a:ext cx="88223" cy="249539"/>
            </a:xfrm>
            <a:custGeom>
              <a:rect b="b" l="l" r="r" t="t"/>
              <a:pathLst>
                <a:path extrusionOk="0" h="9549" w="3376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81"/>
            <p:cNvSpPr/>
            <p:nvPr/>
          </p:nvSpPr>
          <p:spPr>
            <a:xfrm>
              <a:off x="5490021" y="1725886"/>
              <a:ext cx="10819" cy="24904"/>
            </a:xfrm>
            <a:custGeom>
              <a:rect b="b" l="l" r="r" t="t"/>
              <a:pathLst>
                <a:path extrusionOk="0" h="953" w="414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81"/>
            <p:cNvSpPr/>
            <p:nvPr/>
          </p:nvSpPr>
          <p:spPr>
            <a:xfrm>
              <a:off x="5423174" y="1710938"/>
              <a:ext cx="10819" cy="39852"/>
            </a:xfrm>
            <a:custGeom>
              <a:rect b="b" l="l" r="r" t="t"/>
              <a:pathLst>
                <a:path extrusionOk="0" h="1525" w="414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81"/>
            <p:cNvSpPr/>
            <p:nvPr/>
          </p:nvSpPr>
          <p:spPr>
            <a:xfrm>
              <a:off x="5445544" y="1710938"/>
              <a:ext cx="10819" cy="39852"/>
            </a:xfrm>
            <a:custGeom>
              <a:rect b="b" l="l" r="r" t="t"/>
              <a:pathLst>
                <a:path extrusionOk="0" h="1525" w="414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81"/>
            <p:cNvSpPr/>
            <p:nvPr/>
          </p:nvSpPr>
          <p:spPr>
            <a:xfrm>
              <a:off x="5467652" y="1710546"/>
              <a:ext cx="10845" cy="40244"/>
            </a:xfrm>
            <a:custGeom>
              <a:rect b="b" l="l" r="r" t="t"/>
              <a:pathLst>
                <a:path extrusionOk="0" h="1540" w="415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81"/>
            <p:cNvSpPr/>
            <p:nvPr/>
          </p:nvSpPr>
          <p:spPr>
            <a:xfrm>
              <a:off x="5467652" y="1746243"/>
              <a:ext cx="10845" cy="4547"/>
            </a:xfrm>
            <a:custGeom>
              <a:rect b="b" l="l" r="r" t="t"/>
              <a:pathLst>
                <a:path extrusionOk="0" h="174" w="415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81"/>
            <p:cNvSpPr/>
            <p:nvPr/>
          </p:nvSpPr>
          <p:spPr>
            <a:xfrm>
              <a:off x="5507608" y="1609544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81"/>
            <p:cNvSpPr/>
            <p:nvPr/>
          </p:nvSpPr>
          <p:spPr>
            <a:xfrm>
              <a:off x="5507608" y="1654021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81"/>
            <p:cNvSpPr/>
            <p:nvPr/>
          </p:nvSpPr>
          <p:spPr>
            <a:xfrm>
              <a:off x="5507608" y="1631913"/>
              <a:ext cx="37709" cy="10819"/>
            </a:xfrm>
            <a:custGeom>
              <a:rect b="b" l="l" r="r" t="t"/>
              <a:pathLst>
                <a:path extrusionOk="0" h="414" w="1443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81"/>
            <p:cNvSpPr/>
            <p:nvPr/>
          </p:nvSpPr>
          <p:spPr>
            <a:xfrm>
              <a:off x="5507608" y="1676391"/>
              <a:ext cx="37709" cy="10819"/>
            </a:xfrm>
            <a:custGeom>
              <a:rect b="b" l="l" r="r" t="t"/>
              <a:pathLst>
                <a:path extrusionOk="0" h="414" w="1443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81"/>
            <p:cNvSpPr/>
            <p:nvPr/>
          </p:nvSpPr>
          <p:spPr>
            <a:xfrm>
              <a:off x="5507608" y="1564805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81"/>
            <p:cNvSpPr/>
            <p:nvPr/>
          </p:nvSpPr>
          <p:spPr>
            <a:xfrm>
              <a:off x="5507608" y="1587175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81"/>
            <p:cNvSpPr/>
            <p:nvPr/>
          </p:nvSpPr>
          <p:spPr>
            <a:xfrm>
              <a:off x="5462112" y="1637192"/>
              <a:ext cx="122666" cy="155332"/>
            </a:xfrm>
            <a:custGeom>
              <a:rect b="b" l="l" r="r" t="t"/>
              <a:pathLst>
                <a:path extrusionOk="0" h="5944" w="4694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81"/>
            <p:cNvSpPr/>
            <p:nvPr/>
          </p:nvSpPr>
          <p:spPr>
            <a:xfrm>
              <a:off x="5462112" y="1836975"/>
              <a:ext cx="106072" cy="24904"/>
            </a:xfrm>
            <a:custGeom>
              <a:rect b="b" l="l" r="r" t="t"/>
              <a:pathLst>
                <a:path extrusionOk="0" h="953" w="4059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5" name="Google Shape;13695;p81"/>
          <p:cNvGrpSpPr/>
          <p:nvPr/>
        </p:nvGrpSpPr>
        <p:grpSpPr>
          <a:xfrm>
            <a:off x="7959464" y="2474216"/>
            <a:ext cx="370428" cy="261926"/>
            <a:chOff x="7959464" y="2474216"/>
            <a:chExt cx="370428" cy="261926"/>
          </a:xfrm>
        </p:grpSpPr>
        <p:sp>
          <p:nvSpPr>
            <p:cNvPr id="13696" name="Google Shape;13696;p81"/>
            <p:cNvSpPr/>
            <p:nvPr/>
          </p:nvSpPr>
          <p:spPr>
            <a:xfrm>
              <a:off x="8125301" y="2474216"/>
              <a:ext cx="204591" cy="234252"/>
            </a:xfrm>
            <a:custGeom>
              <a:rect b="b" l="l" r="r" t="t"/>
              <a:pathLst>
                <a:path extrusionOk="0" h="8964" w="7829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81"/>
            <p:cNvSpPr/>
            <p:nvPr/>
          </p:nvSpPr>
          <p:spPr>
            <a:xfrm>
              <a:off x="8142653" y="2500375"/>
              <a:ext cx="187239" cy="208093"/>
            </a:xfrm>
            <a:custGeom>
              <a:rect b="b" l="l" r="r" t="t"/>
              <a:pathLst>
                <a:path extrusionOk="0" h="7963" w="7165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81"/>
            <p:cNvSpPr/>
            <p:nvPr/>
          </p:nvSpPr>
          <p:spPr>
            <a:xfrm>
              <a:off x="8159743" y="2625053"/>
              <a:ext cx="76411" cy="48998"/>
            </a:xfrm>
            <a:custGeom>
              <a:rect b="b" l="l" r="r" t="t"/>
              <a:pathLst>
                <a:path extrusionOk="0" h="1875" w="2924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81"/>
            <p:cNvSpPr/>
            <p:nvPr/>
          </p:nvSpPr>
          <p:spPr>
            <a:xfrm>
              <a:off x="8196433" y="2565157"/>
              <a:ext cx="38206" cy="52082"/>
            </a:xfrm>
            <a:custGeom>
              <a:rect b="b" l="l" r="r" t="t"/>
              <a:pathLst>
                <a:path extrusionOk="0" h="1993" w="1462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81"/>
            <p:cNvSpPr/>
            <p:nvPr/>
          </p:nvSpPr>
          <p:spPr>
            <a:xfrm>
              <a:off x="8161259" y="2530427"/>
              <a:ext cx="55532" cy="22082"/>
            </a:xfrm>
            <a:custGeom>
              <a:rect b="b" l="l" r="r" t="t"/>
              <a:pathLst>
                <a:path extrusionOk="0" h="845" w="2125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81"/>
            <p:cNvSpPr/>
            <p:nvPr/>
          </p:nvSpPr>
          <p:spPr>
            <a:xfrm>
              <a:off x="8246686" y="2553450"/>
              <a:ext cx="50880" cy="32352"/>
            </a:xfrm>
            <a:custGeom>
              <a:rect b="b" l="l" r="r" t="t"/>
              <a:pathLst>
                <a:path extrusionOk="0" h="1238" w="1947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81"/>
            <p:cNvSpPr/>
            <p:nvPr/>
          </p:nvSpPr>
          <p:spPr>
            <a:xfrm>
              <a:off x="7959464" y="2502126"/>
              <a:ext cx="203311" cy="233990"/>
            </a:xfrm>
            <a:custGeom>
              <a:rect b="b" l="l" r="r" t="t"/>
              <a:pathLst>
                <a:path extrusionOk="0" h="8954" w="778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81"/>
            <p:cNvSpPr/>
            <p:nvPr/>
          </p:nvSpPr>
          <p:spPr>
            <a:xfrm>
              <a:off x="8061485" y="2502073"/>
              <a:ext cx="101290" cy="234069"/>
            </a:xfrm>
            <a:custGeom>
              <a:rect b="b" l="l" r="r" t="t"/>
              <a:pathLst>
                <a:path extrusionOk="0" h="8957" w="3876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81"/>
            <p:cNvSpPr/>
            <p:nvPr/>
          </p:nvSpPr>
          <p:spPr>
            <a:xfrm>
              <a:off x="8045388" y="2647370"/>
              <a:ext cx="76438" cy="47561"/>
            </a:xfrm>
            <a:custGeom>
              <a:rect b="b" l="l" r="r" t="t"/>
              <a:pathLst>
                <a:path extrusionOk="0" h="1820" w="2925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81"/>
            <p:cNvSpPr/>
            <p:nvPr/>
          </p:nvSpPr>
          <p:spPr>
            <a:xfrm>
              <a:off x="8055449" y="2591002"/>
              <a:ext cx="36246" cy="51376"/>
            </a:xfrm>
            <a:custGeom>
              <a:rect b="b" l="l" r="r" t="t"/>
              <a:pathLst>
                <a:path extrusionOk="0" h="1966" w="1387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81"/>
            <p:cNvSpPr/>
            <p:nvPr/>
          </p:nvSpPr>
          <p:spPr>
            <a:xfrm>
              <a:off x="7988758" y="2585854"/>
              <a:ext cx="54643" cy="23859"/>
            </a:xfrm>
            <a:custGeom>
              <a:rect b="b" l="l" r="r" t="t"/>
              <a:pathLst>
                <a:path extrusionOk="0" h="913" w="2091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81"/>
            <p:cNvSpPr/>
            <p:nvPr/>
          </p:nvSpPr>
          <p:spPr>
            <a:xfrm>
              <a:off x="8075309" y="2560349"/>
              <a:ext cx="53284" cy="31019"/>
            </a:xfrm>
            <a:custGeom>
              <a:rect b="b" l="l" r="r" t="t"/>
              <a:pathLst>
                <a:path extrusionOk="0" h="1187" w="2039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8" name="Google Shape;13708;p81"/>
          <p:cNvGrpSpPr/>
          <p:nvPr/>
        </p:nvGrpSpPr>
        <p:grpSpPr>
          <a:xfrm>
            <a:off x="7518687" y="2457909"/>
            <a:ext cx="360629" cy="294461"/>
            <a:chOff x="7518687" y="2457909"/>
            <a:chExt cx="360629" cy="294461"/>
          </a:xfrm>
        </p:grpSpPr>
        <p:sp>
          <p:nvSpPr>
            <p:cNvPr id="13709" name="Google Shape;13709;p81"/>
            <p:cNvSpPr/>
            <p:nvPr/>
          </p:nvSpPr>
          <p:spPr>
            <a:xfrm>
              <a:off x="7671222" y="2457909"/>
              <a:ext cx="55558" cy="265376"/>
            </a:xfrm>
            <a:custGeom>
              <a:rect b="b" l="l" r="r" t="t"/>
              <a:pathLst>
                <a:path extrusionOk="0" h="10155" w="2126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81"/>
            <p:cNvSpPr/>
            <p:nvPr/>
          </p:nvSpPr>
          <p:spPr>
            <a:xfrm>
              <a:off x="7699106" y="2457909"/>
              <a:ext cx="27674" cy="265376"/>
            </a:xfrm>
            <a:custGeom>
              <a:rect b="b" l="l" r="r" t="t"/>
              <a:pathLst>
                <a:path extrusionOk="0" h="10155" w="1059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81"/>
            <p:cNvSpPr/>
            <p:nvPr/>
          </p:nvSpPr>
          <p:spPr>
            <a:xfrm>
              <a:off x="7694088" y="2574251"/>
              <a:ext cx="9826" cy="149034"/>
            </a:xfrm>
            <a:custGeom>
              <a:rect b="b" l="l" r="r" t="t"/>
              <a:pathLst>
                <a:path extrusionOk="0" h="5703" w="376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81"/>
            <p:cNvSpPr/>
            <p:nvPr/>
          </p:nvSpPr>
          <p:spPr>
            <a:xfrm>
              <a:off x="7554384" y="2551516"/>
              <a:ext cx="148014" cy="171769"/>
            </a:xfrm>
            <a:custGeom>
              <a:rect b="b" l="l" r="r" t="t"/>
              <a:pathLst>
                <a:path extrusionOk="0" h="6573" w="5664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81"/>
            <p:cNvSpPr/>
            <p:nvPr/>
          </p:nvSpPr>
          <p:spPr>
            <a:xfrm>
              <a:off x="7554384" y="2553136"/>
              <a:ext cx="148014" cy="170149"/>
            </a:xfrm>
            <a:custGeom>
              <a:rect b="b" l="l" r="r" t="t"/>
              <a:pathLst>
                <a:path extrusionOk="0" h="6511" w="5664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81"/>
            <p:cNvSpPr/>
            <p:nvPr/>
          </p:nvSpPr>
          <p:spPr>
            <a:xfrm>
              <a:off x="7695604" y="2551516"/>
              <a:ext cx="148041" cy="171769"/>
            </a:xfrm>
            <a:custGeom>
              <a:rect b="b" l="l" r="r" t="t"/>
              <a:pathLst>
                <a:path extrusionOk="0" h="6573" w="5665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81"/>
            <p:cNvSpPr/>
            <p:nvPr/>
          </p:nvSpPr>
          <p:spPr>
            <a:xfrm>
              <a:off x="7695604" y="2553136"/>
              <a:ext cx="148041" cy="170149"/>
            </a:xfrm>
            <a:custGeom>
              <a:rect b="b" l="l" r="r" t="t"/>
              <a:pathLst>
                <a:path extrusionOk="0" h="6511" w="5665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81"/>
            <p:cNvSpPr/>
            <p:nvPr/>
          </p:nvSpPr>
          <p:spPr>
            <a:xfrm>
              <a:off x="7518687" y="2588833"/>
              <a:ext cx="180445" cy="148772"/>
            </a:xfrm>
            <a:custGeom>
              <a:rect b="b" l="l" r="r" t="t"/>
              <a:pathLst>
                <a:path extrusionOk="0" h="5693" w="690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81"/>
            <p:cNvSpPr/>
            <p:nvPr/>
          </p:nvSpPr>
          <p:spPr>
            <a:xfrm>
              <a:off x="7518687" y="2588833"/>
              <a:ext cx="180445" cy="138973"/>
            </a:xfrm>
            <a:custGeom>
              <a:rect b="b" l="l" r="r" t="t"/>
              <a:pathLst>
                <a:path extrusionOk="0" h="5318" w="6905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81"/>
            <p:cNvSpPr/>
            <p:nvPr/>
          </p:nvSpPr>
          <p:spPr>
            <a:xfrm>
              <a:off x="7699106" y="2588833"/>
              <a:ext cx="180210" cy="148772"/>
            </a:xfrm>
            <a:custGeom>
              <a:rect b="b" l="l" r="r" t="t"/>
              <a:pathLst>
                <a:path extrusionOk="0" h="5693" w="6896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81"/>
            <p:cNvSpPr/>
            <p:nvPr/>
          </p:nvSpPr>
          <p:spPr>
            <a:xfrm>
              <a:off x="7773244" y="2588833"/>
              <a:ext cx="106072" cy="148720"/>
            </a:xfrm>
            <a:custGeom>
              <a:rect b="b" l="l" r="r" t="t"/>
              <a:pathLst>
                <a:path extrusionOk="0" h="5691" w="4059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81"/>
            <p:cNvSpPr/>
            <p:nvPr/>
          </p:nvSpPr>
          <p:spPr>
            <a:xfrm>
              <a:off x="7693592" y="2625732"/>
              <a:ext cx="51298" cy="103093"/>
            </a:xfrm>
            <a:custGeom>
              <a:rect b="b" l="l" r="r" t="t"/>
              <a:pathLst>
                <a:path extrusionOk="0" h="3945" w="1963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81"/>
            <p:cNvSpPr/>
            <p:nvPr/>
          </p:nvSpPr>
          <p:spPr>
            <a:xfrm>
              <a:off x="7653139" y="2625732"/>
              <a:ext cx="51272" cy="103093"/>
            </a:xfrm>
            <a:custGeom>
              <a:rect b="b" l="l" r="r" t="t"/>
              <a:pathLst>
                <a:path extrusionOk="0" h="3945" w="1962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81"/>
            <p:cNvSpPr/>
            <p:nvPr/>
          </p:nvSpPr>
          <p:spPr>
            <a:xfrm>
              <a:off x="7677494" y="2691168"/>
              <a:ext cx="43014" cy="61202"/>
            </a:xfrm>
            <a:custGeom>
              <a:rect b="b" l="l" r="r" t="t"/>
              <a:pathLst>
                <a:path extrusionOk="0" h="2342" w="1646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81"/>
            <p:cNvSpPr/>
            <p:nvPr/>
          </p:nvSpPr>
          <p:spPr>
            <a:xfrm>
              <a:off x="7699106" y="2691351"/>
              <a:ext cx="21403" cy="60836"/>
            </a:xfrm>
            <a:custGeom>
              <a:rect b="b" l="l" r="r" t="t"/>
              <a:pathLst>
                <a:path extrusionOk="0" h="2328" w="819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81"/>
            <p:cNvSpPr/>
            <p:nvPr/>
          </p:nvSpPr>
          <p:spPr>
            <a:xfrm>
              <a:off x="7575734" y="2657745"/>
              <a:ext cx="88981" cy="53493"/>
            </a:xfrm>
            <a:custGeom>
              <a:rect b="b" l="l" r="r" t="t"/>
              <a:pathLst>
                <a:path extrusionOk="0" h="2047" w="3405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81"/>
            <p:cNvSpPr/>
            <p:nvPr/>
          </p:nvSpPr>
          <p:spPr>
            <a:xfrm>
              <a:off x="7581771" y="2663128"/>
              <a:ext cx="74661" cy="41446"/>
            </a:xfrm>
            <a:custGeom>
              <a:rect b="b" l="l" r="r" t="t"/>
              <a:pathLst>
                <a:path extrusionOk="0" h="1586" w="2857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81"/>
            <p:cNvSpPr/>
            <p:nvPr/>
          </p:nvSpPr>
          <p:spPr>
            <a:xfrm>
              <a:off x="7733287" y="2657745"/>
              <a:ext cx="88981" cy="53493"/>
            </a:xfrm>
            <a:custGeom>
              <a:rect b="b" l="l" r="r" t="t"/>
              <a:pathLst>
                <a:path extrusionOk="0" h="2047" w="3405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81"/>
            <p:cNvSpPr/>
            <p:nvPr/>
          </p:nvSpPr>
          <p:spPr>
            <a:xfrm>
              <a:off x="7741597" y="2663128"/>
              <a:ext cx="74634" cy="41446"/>
            </a:xfrm>
            <a:custGeom>
              <a:rect b="b" l="l" r="r" t="t"/>
              <a:pathLst>
                <a:path extrusionOk="0" h="1586" w="2856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8" name="Google Shape;13728;p81"/>
          <p:cNvGrpSpPr/>
          <p:nvPr/>
        </p:nvGrpSpPr>
        <p:grpSpPr>
          <a:xfrm>
            <a:off x="7086220" y="1981566"/>
            <a:ext cx="343799" cy="360524"/>
            <a:chOff x="7086220" y="1981566"/>
            <a:chExt cx="343799" cy="360524"/>
          </a:xfrm>
        </p:grpSpPr>
        <p:sp>
          <p:nvSpPr>
            <p:cNvPr id="13729" name="Google Shape;13729;p81"/>
            <p:cNvSpPr/>
            <p:nvPr/>
          </p:nvSpPr>
          <p:spPr>
            <a:xfrm>
              <a:off x="7111098" y="2115156"/>
              <a:ext cx="222414" cy="226935"/>
            </a:xfrm>
            <a:custGeom>
              <a:rect b="b" l="l" r="r" t="t"/>
              <a:pathLst>
                <a:path extrusionOk="0" h="8684" w="8511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81"/>
            <p:cNvSpPr/>
            <p:nvPr/>
          </p:nvSpPr>
          <p:spPr>
            <a:xfrm>
              <a:off x="7111098" y="2115156"/>
              <a:ext cx="222414" cy="226673"/>
            </a:xfrm>
            <a:custGeom>
              <a:rect b="b" l="l" r="r" t="t"/>
              <a:pathLst>
                <a:path extrusionOk="0" h="8674" w="8511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81"/>
            <p:cNvSpPr/>
            <p:nvPr/>
          </p:nvSpPr>
          <p:spPr>
            <a:xfrm>
              <a:off x="7140236" y="2115156"/>
              <a:ext cx="163616" cy="73641"/>
            </a:xfrm>
            <a:custGeom>
              <a:rect b="b" l="l" r="r" t="t"/>
              <a:pathLst>
                <a:path extrusionOk="0" h="2818" w="6261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81"/>
            <p:cNvSpPr/>
            <p:nvPr/>
          </p:nvSpPr>
          <p:spPr>
            <a:xfrm>
              <a:off x="7261622" y="2115156"/>
              <a:ext cx="42230" cy="71891"/>
            </a:xfrm>
            <a:custGeom>
              <a:rect b="b" l="l" r="r" t="t"/>
              <a:pathLst>
                <a:path extrusionOk="0" h="2751" w="1616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81"/>
            <p:cNvSpPr/>
            <p:nvPr/>
          </p:nvSpPr>
          <p:spPr>
            <a:xfrm>
              <a:off x="7086220" y="2087743"/>
              <a:ext cx="271909" cy="65619"/>
            </a:xfrm>
            <a:custGeom>
              <a:rect b="b" l="l" r="r" t="t"/>
              <a:pathLst>
                <a:path extrusionOk="0" h="2511" w="10405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81"/>
            <p:cNvSpPr/>
            <p:nvPr/>
          </p:nvSpPr>
          <p:spPr>
            <a:xfrm>
              <a:off x="7125916" y="2108622"/>
              <a:ext cx="192518" cy="23911"/>
            </a:xfrm>
            <a:custGeom>
              <a:rect b="b" l="l" r="r" t="t"/>
              <a:pathLst>
                <a:path extrusionOk="0" h="915" w="7367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81"/>
            <p:cNvSpPr/>
            <p:nvPr/>
          </p:nvSpPr>
          <p:spPr>
            <a:xfrm>
              <a:off x="7182701" y="1981566"/>
              <a:ext cx="247318" cy="90758"/>
            </a:xfrm>
            <a:custGeom>
              <a:rect b="b" l="l" r="r" t="t"/>
              <a:pathLst>
                <a:path extrusionOk="0" h="3473" w="9464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81"/>
            <p:cNvSpPr/>
            <p:nvPr/>
          </p:nvSpPr>
          <p:spPr>
            <a:xfrm>
              <a:off x="7184478" y="1993012"/>
              <a:ext cx="245541" cy="79312"/>
            </a:xfrm>
            <a:custGeom>
              <a:rect b="b" l="l" r="r" t="t"/>
              <a:pathLst>
                <a:path extrusionOk="0" h="3035" w="9396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81"/>
            <p:cNvSpPr/>
            <p:nvPr/>
          </p:nvSpPr>
          <p:spPr>
            <a:xfrm>
              <a:off x="7182466" y="2042507"/>
              <a:ext cx="52291" cy="30000"/>
            </a:xfrm>
            <a:custGeom>
              <a:rect b="b" l="l" r="r" t="t"/>
              <a:pathLst>
                <a:path extrusionOk="0" h="1148" w="2001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81"/>
            <p:cNvSpPr/>
            <p:nvPr/>
          </p:nvSpPr>
          <p:spPr>
            <a:xfrm>
              <a:off x="7184478" y="2052333"/>
              <a:ext cx="50279" cy="19103"/>
            </a:xfrm>
            <a:custGeom>
              <a:rect b="b" l="l" r="r" t="t"/>
              <a:pathLst>
                <a:path extrusionOk="0" h="731" w="1924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81"/>
            <p:cNvSpPr/>
            <p:nvPr/>
          </p:nvSpPr>
          <p:spPr>
            <a:xfrm>
              <a:off x="7113607" y="2030460"/>
              <a:ext cx="37213" cy="33685"/>
            </a:xfrm>
            <a:custGeom>
              <a:rect b="b" l="l" r="r" t="t"/>
              <a:pathLst>
                <a:path extrusionOk="0" h="1289" w="1424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81"/>
            <p:cNvSpPr/>
            <p:nvPr/>
          </p:nvSpPr>
          <p:spPr>
            <a:xfrm>
              <a:off x="7312371" y="2051314"/>
              <a:ext cx="37213" cy="33711"/>
            </a:xfrm>
            <a:custGeom>
              <a:rect b="b" l="l" r="r" t="t"/>
              <a:pathLst>
                <a:path extrusionOk="0" h="1290" w="1424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81"/>
            <p:cNvSpPr/>
            <p:nvPr/>
          </p:nvSpPr>
          <p:spPr>
            <a:xfrm>
              <a:off x="7235489" y="1982455"/>
              <a:ext cx="37213" cy="33711"/>
            </a:xfrm>
            <a:custGeom>
              <a:rect b="b" l="l" r="r" t="t"/>
              <a:pathLst>
                <a:path extrusionOk="0" h="1290" w="1424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81"/>
            <p:cNvSpPr/>
            <p:nvPr/>
          </p:nvSpPr>
          <p:spPr>
            <a:xfrm>
              <a:off x="7132213" y="2030460"/>
              <a:ext cx="18606" cy="33685"/>
            </a:xfrm>
            <a:custGeom>
              <a:rect b="b" l="l" r="r" t="t"/>
              <a:pathLst>
                <a:path extrusionOk="0" h="1289" w="712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81"/>
            <p:cNvSpPr/>
            <p:nvPr/>
          </p:nvSpPr>
          <p:spPr>
            <a:xfrm>
              <a:off x="7254069" y="1982455"/>
              <a:ext cx="18632" cy="33711"/>
            </a:xfrm>
            <a:custGeom>
              <a:rect b="b" l="l" r="r" t="t"/>
              <a:pathLst>
                <a:path extrusionOk="0" h="1290" w="713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81"/>
            <p:cNvSpPr/>
            <p:nvPr/>
          </p:nvSpPr>
          <p:spPr>
            <a:xfrm>
              <a:off x="7330977" y="2051314"/>
              <a:ext cx="18606" cy="33946"/>
            </a:xfrm>
            <a:custGeom>
              <a:rect b="b" l="l" r="r" t="t"/>
              <a:pathLst>
                <a:path extrusionOk="0" h="1299" w="712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5" name="Google Shape;13745;p81"/>
          <p:cNvGrpSpPr/>
          <p:nvPr/>
        </p:nvGrpSpPr>
        <p:grpSpPr>
          <a:xfrm>
            <a:off x="6141112" y="2927563"/>
            <a:ext cx="368416" cy="311369"/>
            <a:chOff x="6141112" y="2927563"/>
            <a:chExt cx="368416" cy="311369"/>
          </a:xfrm>
        </p:grpSpPr>
        <p:sp>
          <p:nvSpPr>
            <p:cNvPr id="13746" name="Google Shape;13746;p81"/>
            <p:cNvSpPr/>
            <p:nvPr/>
          </p:nvSpPr>
          <p:spPr>
            <a:xfrm>
              <a:off x="6141112" y="3157163"/>
              <a:ext cx="368416" cy="81769"/>
            </a:xfrm>
            <a:custGeom>
              <a:rect b="b" l="l" r="r" t="t"/>
              <a:pathLst>
                <a:path extrusionOk="0" h="3129" w="14098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81"/>
            <p:cNvSpPr/>
            <p:nvPr/>
          </p:nvSpPr>
          <p:spPr>
            <a:xfrm>
              <a:off x="6192619" y="2953460"/>
              <a:ext cx="265402" cy="248781"/>
            </a:xfrm>
            <a:custGeom>
              <a:rect b="b" l="l" r="r" t="t"/>
              <a:pathLst>
                <a:path extrusionOk="0" h="9520" w="10156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81"/>
            <p:cNvSpPr/>
            <p:nvPr/>
          </p:nvSpPr>
          <p:spPr>
            <a:xfrm>
              <a:off x="6306453" y="2953460"/>
              <a:ext cx="151568" cy="248781"/>
            </a:xfrm>
            <a:custGeom>
              <a:rect b="b" l="l" r="r" t="t"/>
              <a:pathLst>
                <a:path extrusionOk="0" h="9520" w="580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81"/>
            <p:cNvSpPr/>
            <p:nvPr/>
          </p:nvSpPr>
          <p:spPr>
            <a:xfrm>
              <a:off x="6192619" y="2927563"/>
              <a:ext cx="265402" cy="52788"/>
            </a:xfrm>
            <a:custGeom>
              <a:rect b="b" l="l" r="r" t="t"/>
              <a:pathLst>
                <a:path extrusionOk="0" h="2020" w="10156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81"/>
            <p:cNvSpPr/>
            <p:nvPr/>
          </p:nvSpPr>
          <p:spPr>
            <a:xfrm>
              <a:off x="6227062" y="3142921"/>
              <a:ext cx="196778" cy="59321"/>
            </a:xfrm>
            <a:custGeom>
              <a:rect b="b" l="l" r="r" t="t"/>
              <a:pathLst>
                <a:path extrusionOk="0" h="2270" w="753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81"/>
            <p:cNvSpPr/>
            <p:nvPr/>
          </p:nvSpPr>
          <p:spPr>
            <a:xfrm>
              <a:off x="6227062" y="3142921"/>
              <a:ext cx="523" cy="18868"/>
            </a:xfrm>
            <a:custGeom>
              <a:rect b="b" l="l" r="r" t="t"/>
              <a:pathLst>
                <a:path extrusionOk="0" h="722" w="2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81"/>
            <p:cNvSpPr/>
            <p:nvPr/>
          </p:nvSpPr>
          <p:spPr>
            <a:xfrm>
              <a:off x="6226801" y="3142921"/>
              <a:ext cx="196778" cy="59321"/>
            </a:xfrm>
            <a:custGeom>
              <a:rect b="b" l="l" r="r" t="t"/>
              <a:pathLst>
                <a:path extrusionOk="0" h="2270" w="753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3" name="Google Shape;13753;p81"/>
          <p:cNvGrpSpPr/>
          <p:nvPr/>
        </p:nvGrpSpPr>
        <p:grpSpPr>
          <a:xfrm>
            <a:off x="7520699" y="2902946"/>
            <a:ext cx="335489" cy="360629"/>
            <a:chOff x="7520699" y="2902946"/>
            <a:chExt cx="335489" cy="360629"/>
          </a:xfrm>
        </p:grpSpPr>
        <p:sp>
          <p:nvSpPr>
            <p:cNvPr id="13754" name="Google Shape;13754;p81"/>
            <p:cNvSpPr/>
            <p:nvPr/>
          </p:nvSpPr>
          <p:spPr>
            <a:xfrm>
              <a:off x="7520699" y="2946666"/>
              <a:ext cx="128441" cy="174173"/>
            </a:xfrm>
            <a:custGeom>
              <a:rect b="b" l="l" r="r" t="t"/>
              <a:pathLst>
                <a:path extrusionOk="0" h="6665" w="4915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81"/>
            <p:cNvSpPr/>
            <p:nvPr/>
          </p:nvSpPr>
          <p:spPr>
            <a:xfrm>
              <a:off x="7727512" y="2946404"/>
              <a:ext cx="128676" cy="174434"/>
            </a:xfrm>
            <a:custGeom>
              <a:rect b="b" l="l" r="r" t="t"/>
              <a:pathLst>
                <a:path extrusionOk="0" h="6675" w="4924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81"/>
            <p:cNvSpPr/>
            <p:nvPr/>
          </p:nvSpPr>
          <p:spPr>
            <a:xfrm>
              <a:off x="7639315" y="3118800"/>
              <a:ext cx="98284" cy="97030"/>
            </a:xfrm>
            <a:custGeom>
              <a:rect b="b" l="l" r="r" t="t"/>
              <a:pathLst>
                <a:path extrusionOk="0" h="3713" w="3761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81"/>
            <p:cNvSpPr/>
            <p:nvPr/>
          </p:nvSpPr>
          <p:spPr>
            <a:xfrm>
              <a:off x="7688313" y="3118800"/>
              <a:ext cx="49286" cy="96769"/>
            </a:xfrm>
            <a:custGeom>
              <a:rect b="b" l="l" r="r" t="t"/>
              <a:pathLst>
                <a:path extrusionOk="0" h="3703" w="1886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81"/>
            <p:cNvSpPr/>
            <p:nvPr/>
          </p:nvSpPr>
          <p:spPr>
            <a:xfrm>
              <a:off x="7600351" y="2917502"/>
              <a:ext cx="175950" cy="221421"/>
            </a:xfrm>
            <a:custGeom>
              <a:rect b="b" l="l" r="r" t="t"/>
              <a:pathLst>
                <a:path extrusionOk="0" h="8473" w="6733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81"/>
            <p:cNvSpPr/>
            <p:nvPr/>
          </p:nvSpPr>
          <p:spPr>
            <a:xfrm>
              <a:off x="7688313" y="2917502"/>
              <a:ext cx="87988" cy="221421"/>
            </a:xfrm>
            <a:custGeom>
              <a:rect b="b" l="l" r="r" t="t"/>
              <a:pathLst>
                <a:path extrusionOk="0" h="8473" w="3367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81"/>
            <p:cNvSpPr/>
            <p:nvPr/>
          </p:nvSpPr>
          <p:spPr>
            <a:xfrm>
              <a:off x="7585534" y="2902946"/>
              <a:ext cx="205820" cy="25139"/>
            </a:xfrm>
            <a:custGeom>
              <a:rect b="b" l="l" r="r" t="t"/>
              <a:pathLst>
                <a:path extrusionOk="0" h="962" w="7876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81"/>
            <p:cNvSpPr/>
            <p:nvPr/>
          </p:nvSpPr>
          <p:spPr>
            <a:xfrm>
              <a:off x="7585534" y="2909218"/>
              <a:ext cx="205820" cy="18868"/>
            </a:xfrm>
            <a:custGeom>
              <a:rect b="b" l="l" r="r" t="t"/>
              <a:pathLst>
                <a:path extrusionOk="0" h="722" w="7876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81"/>
            <p:cNvSpPr/>
            <p:nvPr/>
          </p:nvSpPr>
          <p:spPr>
            <a:xfrm>
              <a:off x="7602625" y="3194689"/>
              <a:ext cx="171664" cy="49521"/>
            </a:xfrm>
            <a:custGeom>
              <a:rect b="b" l="l" r="r" t="t"/>
              <a:pathLst>
                <a:path extrusionOk="0" h="1895" w="6569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81"/>
            <p:cNvSpPr/>
            <p:nvPr/>
          </p:nvSpPr>
          <p:spPr>
            <a:xfrm>
              <a:off x="7602625" y="3194689"/>
              <a:ext cx="171664" cy="49521"/>
            </a:xfrm>
            <a:custGeom>
              <a:rect b="b" l="l" r="r" t="t"/>
              <a:pathLst>
                <a:path extrusionOk="0" h="1895" w="6569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81"/>
            <p:cNvSpPr/>
            <p:nvPr/>
          </p:nvSpPr>
          <p:spPr>
            <a:xfrm>
              <a:off x="7585795" y="3240421"/>
              <a:ext cx="205323" cy="23153"/>
            </a:xfrm>
            <a:custGeom>
              <a:rect b="b" l="l" r="r" t="t"/>
              <a:pathLst>
                <a:path extrusionOk="0" h="886" w="7857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81"/>
            <p:cNvSpPr/>
            <p:nvPr/>
          </p:nvSpPr>
          <p:spPr>
            <a:xfrm>
              <a:off x="7655647" y="3121806"/>
              <a:ext cx="65357" cy="23650"/>
            </a:xfrm>
            <a:custGeom>
              <a:rect b="b" l="l" r="r" t="t"/>
              <a:pathLst>
                <a:path extrusionOk="0" h="905" w="2501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81"/>
            <p:cNvSpPr/>
            <p:nvPr/>
          </p:nvSpPr>
          <p:spPr>
            <a:xfrm>
              <a:off x="7655647" y="3127581"/>
              <a:ext cx="65357" cy="17639"/>
            </a:xfrm>
            <a:custGeom>
              <a:rect b="b" l="l" r="r" t="t"/>
              <a:pathLst>
                <a:path extrusionOk="0" h="675" w="2501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81"/>
            <p:cNvSpPr/>
            <p:nvPr/>
          </p:nvSpPr>
          <p:spPr>
            <a:xfrm>
              <a:off x="7634794" y="2953878"/>
              <a:ext cx="107065" cy="101081"/>
            </a:xfrm>
            <a:custGeom>
              <a:rect b="b" l="l" r="r" t="t"/>
              <a:pathLst>
                <a:path extrusionOk="0" h="3868" w="4097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81"/>
            <p:cNvSpPr/>
            <p:nvPr/>
          </p:nvSpPr>
          <p:spPr>
            <a:xfrm>
              <a:off x="7585795" y="3240160"/>
              <a:ext cx="205323" cy="23415"/>
            </a:xfrm>
            <a:custGeom>
              <a:rect b="b" l="l" r="r" t="t"/>
              <a:pathLst>
                <a:path extrusionOk="0" h="896" w="7857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9" name="Google Shape;13769;p81"/>
          <p:cNvGrpSpPr/>
          <p:nvPr/>
        </p:nvGrpSpPr>
        <p:grpSpPr>
          <a:xfrm>
            <a:off x="7988340" y="2902946"/>
            <a:ext cx="308886" cy="360628"/>
            <a:chOff x="7988340" y="2902946"/>
            <a:chExt cx="308886" cy="360628"/>
          </a:xfrm>
        </p:grpSpPr>
        <p:sp>
          <p:nvSpPr>
            <p:cNvPr id="13770" name="Google Shape;13770;p81"/>
            <p:cNvSpPr/>
            <p:nvPr/>
          </p:nvSpPr>
          <p:spPr>
            <a:xfrm>
              <a:off x="8048654" y="3170072"/>
              <a:ext cx="27413" cy="88223"/>
            </a:xfrm>
            <a:custGeom>
              <a:rect b="b" l="l" r="r" t="t"/>
              <a:pathLst>
                <a:path extrusionOk="0" h="3376" w="1049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81"/>
            <p:cNvSpPr/>
            <p:nvPr/>
          </p:nvSpPr>
          <p:spPr>
            <a:xfrm>
              <a:off x="8062478" y="3170072"/>
              <a:ext cx="13589" cy="88223"/>
            </a:xfrm>
            <a:custGeom>
              <a:rect b="b" l="l" r="r" t="t"/>
              <a:pathLst>
                <a:path extrusionOk="0" h="3376" w="52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81"/>
            <p:cNvSpPr/>
            <p:nvPr/>
          </p:nvSpPr>
          <p:spPr>
            <a:xfrm>
              <a:off x="8207984" y="3170072"/>
              <a:ext cx="27413" cy="88223"/>
            </a:xfrm>
            <a:custGeom>
              <a:rect b="b" l="l" r="r" t="t"/>
              <a:pathLst>
                <a:path extrusionOk="0" h="3376" w="1049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81"/>
            <p:cNvSpPr/>
            <p:nvPr/>
          </p:nvSpPr>
          <p:spPr>
            <a:xfrm>
              <a:off x="8221808" y="3170072"/>
              <a:ext cx="13589" cy="88223"/>
            </a:xfrm>
            <a:custGeom>
              <a:rect b="b" l="l" r="r" t="t"/>
              <a:pathLst>
                <a:path extrusionOk="0" h="3376" w="52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81"/>
            <p:cNvSpPr/>
            <p:nvPr/>
          </p:nvSpPr>
          <p:spPr>
            <a:xfrm>
              <a:off x="8021032" y="3149715"/>
              <a:ext cx="242248" cy="46516"/>
            </a:xfrm>
            <a:custGeom>
              <a:rect b="b" l="l" r="r" t="t"/>
              <a:pathLst>
                <a:path extrusionOk="0" h="1780" w="927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81"/>
            <p:cNvSpPr/>
            <p:nvPr/>
          </p:nvSpPr>
          <p:spPr>
            <a:xfrm>
              <a:off x="8028062" y="2902946"/>
              <a:ext cx="227954" cy="267153"/>
            </a:xfrm>
            <a:custGeom>
              <a:rect b="b" l="l" r="r" t="t"/>
              <a:pathLst>
                <a:path extrusionOk="0" h="10223" w="8723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81"/>
            <p:cNvSpPr/>
            <p:nvPr/>
          </p:nvSpPr>
          <p:spPr>
            <a:xfrm>
              <a:off x="8179578" y="2902946"/>
              <a:ext cx="76438" cy="267153"/>
            </a:xfrm>
            <a:custGeom>
              <a:rect b="b" l="l" r="r" t="t"/>
              <a:pathLst>
                <a:path extrusionOk="0" h="10223" w="2925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81"/>
            <p:cNvSpPr/>
            <p:nvPr/>
          </p:nvSpPr>
          <p:spPr>
            <a:xfrm>
              <a:off x="8001668" y="3072572"/>
              <a:ext cx="55558" cy="97526"/>
            </a:xfrm>
            <a:custGeom>
              <a:rect b="b" l="l" r="r" t="t"/>
              <a:pathLst>
                <a:path extrusionOk="0" h="3732" w="2126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81"/>
            <p:cNvSpPr/>
            <p:nvPr/>
          </p:nvSpPr>
          <p:spPr>
            <a:xfrm>
              <a:off x="8029577" y="3072572"/>
              <a:ext cx="27648" cy="97526"/>
            </a:xfrm>
            <a:custGeom>
              <a:rect b="b" l="l" r="r" t="t"/>
              <a:pathLst>
                <a:path extrusionOk="0" h="3732" w="1058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81"/>
            <p:cNvSpPr/>
            <p:nvPr/>
          </p:nvSpPr>
          <p:spPr>
            <a:xfrm>
              <a:off x="8226826" y="3072572"/>
              <a:ext cx="55558" cy="97526"/>
            </a:xfrm>
            <a:custGeom>
              <a:rect b="b" l="l" r="r" t="t"/>
              <a:pathLst>
                <a:path extrusionOk="0" h="3732" w="2126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81"/>
            <p:cNvSpPr/>
            <p:nvPr/>
          </p:nvSpPr>
          <p:spPr>
            <a:xfrm>
              <a:off x="8238899" y="3072572"/>
              <a:ext cx="43249" cy="97526"/>
            </a:xfrm>
            <a:custGeom>
              <a:rect b="b" l="l" r="r" t="t"/>
              <a:pathLst>
                <a:path extrusionOk="0" h="3732" w="1655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81"/>
            <p:cNvSpPr/>
            <p:nvPr/>
          </p:nvSpPr>
          <p:spPr>
            <a:xfrm>
              <a:off x="8057199" y="3109759"/>
              <a:ext cx="169652" cy="60340"/>
            </a:xfrm>
            <a:custGeom>
              <a:rect b="b" l="l" r="r" t="t"/>
              <a:pathLst>
                <a:path extrusionOk="0" h="2309" w="6492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81"/>
            <p:cNvSpPr/>
            <p:nvPr/>
          </p:nvSpPr>
          <p:spPr>
            <a:xfrm>
              <a:off x="8028297" y="3252729"/>
              <a:ext cx="68127" cy="10845"/>
            </a:xfrm>
            <a:custGeom>
              <a:rect b="b" l="l" r="r" t="t"/>
              <a:pathLst>
                <a:path extrusionOk="0" h="415" w="2607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81"/>
            <p:cNvSpPr/>
            <p:nvPr/>
          </p:nvSpPr>
          <p:spPr>
            <a:xfrm>
              <a:off x="8187627" y="3252729"/>
              <a:ext cx="67866" cy="10845"/>
            </a:xfrm>
            <a:custGeom>
              <a:rect b="b" l="l" r="r" t="t"/>
              <a:pathLst>
                <a:path extrusionOk="0" h="415" w="2597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81"/>
            <p:cNvSpPr/>
            <p:nvPr/>
          </p:nvSpPr>
          <p:spPr>
            <a:xfrm>
              <a:off x="7988340" y="3054723"/>
              <a:ext cx="82213" cy="25897"/>
            </a:xfrm>
            <a:custGeom>
              <a:rect b="b" l="l" r="r" t="t"/>
              <a:pathLst>
                <a:path extrusionOk="0" h="991" w="3146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81"/>
            <p:cNvSpPr/>
            <p:nvPr/>
          </p:nvSpPr>
          <p:spPr>
            <a:xfrm>
              <a:off x="7988340" y="3062014"/>
              <a:ext cx="82213" cy="18606"/>
            </a:xfrm>
            <a:custGeom>
              <a:rect b="b" l="l" r="r" t="t"/>
              <a:pathLst>
                <a:path extrusionOk="0" h="712" w="3146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81"/>
            <p:cNvSpPr/>
            <p:nvPr/>
          </p:nvSpPr>
          <p:spPr>
            <a:xfrm>
              <a:off x="8214778" y="3054959"/>
              <a:ext cx="82448" cy="25662"/>
            </a:xfrm>
            <a:custGeom>
              <a:rect b="b" l="l" r="r" t="t"/>
              <a:pathLst>
                <a:path extrusionOk="0" h="982" w="3155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81"/>
            <p:cNvSpPr/>
            <p:nvPr/>
          </p:nvSpPr>
          <p:spPr>
            <a:xfrm>
              <a:off x="8214778" y="3062250"/>
              <a:ext cx="82448" cy="18371"/>
            </a:xfrm>
            <a:custGeom>
              <a:rect b="b" l="l" r="r" t="t"/>
              <a:pathLst>
                <a:path extrusionOk="0" h="703" w="3155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81"/>
            <p:cNvSpPr/>
            <p:nvPr/>
          </p:nvSpPr>
          <p:spPr>
            <a:xfrm>
              <a:off x="8057461" y="3109759"/>
              <a:ext cx="169130" cy="30183"/>
            </a:xfrm>
            <a:custGeom>
              <a:rect b="b" l="l" r="r" t="t"/>
              <a:pathLst>
                <a:path extrusionOk="0" h="1155" w="6472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81"/>
            <p:cNvSpPr/>
            <p:nvPr/>
          </p:nvSpPr>
          <p:spPr>
            <a:xfrm>
              <a:off x="8076564" y="2952937"/>
              <a:ext cx="34939" cy="31385"/>
            </a:xfrm>
            <a:custGeom>
              <a:rect b="b" l="l" r="r" t="t"/>
              <a:pathLst>
                <a:path extrusionOk="0" h="1201" w="1337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81"/>
            <p:cNvSpPr/>
            <p:nvPr/>
          </p:nvSpPr>
          <p:spPr>
            <a:xfrm>
              <a:off x="8173803" y="2952937"/>
              <a:ext cx="34965" cy="31202"/>
            </a:xfrm>
            <a:custGeom>
              <a:rect b="b" l="l" r="r" t="t"/>
              <a:pathLst>
                <a:path extrusionOk="0" h="1194" w="1338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81"/>
            <p:cNvSpPr/>
            <p:nvPr/>
          </p:nvSpPr>
          <p:spPr>
            <a:xfrm>
              <a:off x="8076564" y="3026579"/>
              <a:ext cx="34939" cy="31359"/>
            </a:xfrm>
            <a:custGeom>
              <a:rect b="b" l="l" r="r" t="t"/>
              <a:pathLst>
                <a:path extrusionOk="0" h="1200" w="1337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81"/>
            <p:cNvSpPr/>
            <p:nvPr/>
          </p:nvSpPr>
          <p:spPr>
            <a:xfrm>
              <a:off x="8173803" y="3026579"/>
              <a:ext cx="34965" cy="31359"/>
            </a:xfrm>
            <a:custGeom>
              <a:rect b="b" l="l" r="r" t="t"/>
              <a:pathLst>
                <a:path extrusionOk="0" h="1200" w="1338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3" name="Google Shape;13793;p81"/>
          <p:cNvGrpSpPr/>
          <p:nvPr/>
        </p:nvGrpSpPr>
        <p:grpSpPr>
          <a:xfrm>
            <a:off x="5690039" y="2902998"/>
            <a:ext cx="362902" cy="360498"/>
            <a:chOff x="5690039" y="2902998"/>
            <a:chExt cx="362902" cy="360498"/>
          </a:xfrm>
        </p:grpSpPr>
        <p:sp>
          <p:nvSpPr>
            <p:cNvPr id="13794" name="Google Shape;13794;p81"/>
            <p:cNvSpPr/>
            <p:nvPr/>
          </p:nvSpPr>
          <p:spPr>
            <a:xfrm>
              <a:off x="5690039" y="2902998"/>
              <a:ext cx="361883" cy="360498"/>
            </a:xfrm>
            <a:custGeom>
              <a:rect b="b" l="l" r="r" t="t"/>
              <a:pathLst>
                <a:path extrusionOk="0" h="13795" w="13848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81"/>
            <p:cNvSpPr/>
            <p:nvPr/>
          </p:nvSpPr>
          <p:spPr>
            <a:xfrm>
              <a:off x="5808158" y="2902998"/>
              <a:ext cx="244783" cy="360498"/>
            </a:xfrm>
            <a:custGeom>
              <a:rect b="b" l="l" r="r" t="t"/>
              <a:pathLst>
                <a:path extrusionOk="0" h="13795" w="9367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81"/>
            <p:cNvSpPr/>
            <p:nvPr/>
          </p:nvSpPr>
          <p:spPr>
            <a:xfrm>
              <a:off x="5740292" y="2985551"/>
              <a:ext cx="228450" cy="228398"/>
            </a:xfrm>
            <a:custGeom>
              <a:rect b="b" l="l" r="r" t="t"/>
              <a:pathLst>
                <a:path extrusionOk="0" h="8740" w="8742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81"/>
            <p:cNvSpPr/>
            <p:nvPr/>
          </p:nvSpPr>
          <p:spPr>
            <a:xfrm>
              <a:off x="5826007" y="2985551"/>
              <a:ext cx="142997" cy="228398"/>
            </a:xfrm>
            <a:custGeom>
              <a:rect b="b" l="l" r="r" t="t"/>
              <a:pathLst>
                <a:path extrusionOk="0" h="8740" w="5472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81"/>
            <p:cNvSpPr/>
            <p:nvPr/>
          </p:nvSpPr>
          <p:spPr>
            <a:xfrm>
              <a:off x="5767940" y="3015028"/>
              <a:ext cx="116708" cy="112579"/>
            </a:xfrm>
            <a:custGeom>
              <a:rect b="b" l="l" r="r" t="t"/>
              <a:pathLst>
                <a:path extrusionOk="0" h="4308" w="4466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81"/>
            <p:cNvSpPr/>
            <p:nvPr/>
          </p:nvSpPr>
          <p:spPr>
            <a:xfrm>
              <a:off x="5796581" y="3043669"/>
              <a:ext cx="116917" cy="112605"/>
            </a:xfrm>
            <a:custGeom>
              <a:rect b="b" l="l" r="r" t="t"/>
              <a:pathLst>
                <a:path extrusionOk="0" h="4309" w="4474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81"/>
            <p:cNvSpPr/>
            <p:nvPr/>
          </p:nvSpPr>
          <p:spPr>
            <a:xfrm>
              <a:off x="5825249" y="3072311"/>
              <a:ext cx="116682" cy="112605"/>
            </a:xfrm>
            <a:custGeom>
              <a:rect b="b" l="l" r="r" t="t"/>
              <a:pathLst>
                <a:path extrusionOk="0" h="4309" w="4465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1" name="Google Shape;13801;p81"/>
          <p:cNvGrpSpPr/>
          <p:nvPr/>
        </p:nvGrpSpPr>
        <p:grpSpPr>
          <a:xfrm>
            <a:off x="4871935" y="1500990"/>
            <a:ext cx="258503" cy="360890"/>
            <a:chOff x="4871935" y="1500990"/>
            <a:chExt cx="258503" cy="360890"/>
          </a:xfrm>
        </p:grpSpPr>
        <p:sp>
          <p:nvSpPr>
            <p:cNvPr id="13802" name="Google Shape;13802;p81"/>
            <p:cNvSpPr/>
            <p:nvPr/>
          </p:nvSpPr>
          <p:spPr>
            <a:xfrm>
              <a:off x="4871935" y="1500990"/>
              <a:ext cx="258503" cy="147570"/>
            </a:xfrm>
            <a:custGeom>
              <a:rect b="b" l="l" r="r" t="t"/>
              <a:pathLst>
                <a:path extrusionOk="0" h="5647" w="9892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81"/>
            <p:cNvSpPr/>
            <p:nvPr/>
          </p:nvSpPr>
          <p:spPr>
            <a:xfrm>
              <a:off x="4984671" y="1500990"/>
              <a:ext cx="145271" cy="147544"/>
            </a:xfrm>
            <a:custGeom>
              <a:rect b="b" l="l" r="r" t="t"/>
              <a:pathLst>
                <a:path extrusionOk="0" h="5646" w="5559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81"/>
            <p:cNvSpPr/>
            <p:nvPr/>
          </p:nvSpPr>
          <p:spPr>
            <a:xfrm>
              <a:off x="4882911" y="1623107"/>
              <a:ext cx="237205" cy="238773"/>
            </a:xfrm>
            <a:custGeom>
              <a:rect b="b" l="l" r="r" t="t"/>
              <a:pathLst>
                <a:path extrusionOk="0" h="9137" w="9077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81"/>
            <p:cNvSpPr/>
            <p:nvPr/>
          </p:nvSpPr>
          <p:spPr>
            <a:xfrm>
              <a:off x="4919575" y="1623316"/>
              <a:ext cx="200828" cy="238564"/>
            </a:xfrm>
            <a:custGeom>
              <a:rect b="b" l="l" r="r" t="t"/>
              <a:pathLst>
                <a:path extrusionOk="0" h="9129" w="7685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81"/>
            <p:cNvSpPr/>
            <p:nvPr/>
          </p:nvSpPr>
          <p:spPr>
            <a:xfrm>
              <a:off x="5016840" y="1623107"/>
              <a:ext cx="56054" cy="238773"/>
            </a:xfrm>
            <a:custGeom>
              <a:rect b="b" l="l" r="r" t="t"/>
              <a:pathLst>
                <a:path extrusionOk="0" h="9137" w="2145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81"/>
            <p:cNvSpPr/>
            <p:nvPr/>
          </p:nvSpPr>
          <p:spPr>
            <a:xfrm>
              <a:off x="4919575" y="1623316"/>
              <a:ext cx="200828" cy="238564"/>
            </a:xfrm>
            <a:custGeom>
              <a:rect b="b" l="l" r="r" t="t"/>
              <a:pathLst>
                <a:path extrusionOk="0" h="9129" w="7685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81"/>
            <p:cNvSpPr/>
            <p:nvPr/>
          </p:nvSpPr>
          <p:spPr>
            <a:xfrm>
              <a:off x="5016840" y="1623107"/>
              <a:ext cx="56054" cy="238773"/>
            </a:xfrm>
            <a:custGeom>
              <a:rect b="b" l="l" r="r" t="t"/>
              <a:pathLst>
                <a:path extrusionOk="0" h="9137" w="2145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9" name="Google Shape;13809;p81"/>
            <p:cNvSpPr/>
            <p:nvPr/>
          </p:nvSpPr>
          <p:spPr>
            <a:xfrm>
              <a:off x="5017101" y="1750529"/>
              <a:ext cx="42988" cy="111351"/>
            </a:xfrm>
            <a:custGeom>
              <a:rect b="b" l="l" r="r" t="t"/>
              <a:pathLst>
                <a:path extrusionOk="0" h="4261" w="1645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81"/>
            <p:cNvSpPr/>
            <p:nvPr/>
          </p:nvSpPr>
          <p:spPr>
            <a:xfrm>
              <a:off x="4927624" y="1567836"/>
              <a:ext cx="34207" cy="32195"/>
            </a:xfrm>
            <a:custGeom>
              <a:rect b="b" l="l" r="r" t="t"/>
              <a:pathLst>
                <a:path extrusionOk="0" h="1232" w="1309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81"/>
            <p:cNvSpPr/>
            <p:nvPr/>
          </p:nvSpPr>
          <p:spPr>
            <a:xfrm>
              <a:off x="5039967" y="1589187"/>
              <a:ext cx="33946" cy="32195"/>
            </a:xfrm>
            <a:custGeom>
              <a:rect b="b" l="l" r="r" t="t"/>
              <a:pathLst>
                <a:path extrusionOk="0" h="1232" w="1299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2" name="Google Shape;13812;p81"/>
            <p:cNvSpPr/>
            <p:nvPr/>
          </p:nvSpPr>
          <p:spPr>
            <a:xfrm>
              <a:off x="4988146" y="1526469"/>
              <a:ext cx="39277" cy="27570"/>
            </a:xfrm>
            <a:custGeom>
              <a:rect b="b" l="l" r="r" t="t"/>
              <a:pathLst>
                <a:path extrusionOk="0" h="1055" w="1503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3" name="Google Shape;13813;p81"/>
            <p:cNvSpPr/>
            <p:nvPr/>
          </p:nvSpPr>
          <p:spPr>
            <a:xfrm>
              <a:off x="4930132" y="1623107"/>
              <a:ext cx="56080" cy="238773"/>
            </a:xfrm>
            <a:custGeom>
              <a:rect b="b" l="l" r="r" t="t"/>
              <a:pathLst>
                <a:path extrusionOk="0" h="9137" w="2146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81"/>
            <p:cNvSpPr/>
            <p:nvPr/>
          </p:nvSpPr>
          <p:spPr>
            <a:xfrm>
              <a:off x="4953260" y="1843508"/>
              <a:ext cx="32953" cy="18371"/>
            </a:xfrm>
            <a:custGeom>
              <a:rect b="b" l="l" r="r" t="t"/>
              <a:pathLst>
                <a:path extrusionOk="0" h="703" w="1261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81"/>
            <p:cNvSpPr/>
            <p:nvPr/>
          </p:nvSpPr>
          <p:spPr>
            <a:xfrm>
              <a:off x="4929636" y="1696748"/>
              <a:ext cx="143520" cy="99042"/>
            </a:xfrm>
            <a:custGeom>
              <a:rect b="b" l="l" r="r" t="t"/>
              <a:pathLst>
                <a:path extrusionOk="0" h="3790" w="5492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16" name="Google Shape;13816;p81"/>
          <p:cNvSpPr/>
          <p:nvPr/>
        </p:nvSpPr>
        <p:spPr>
          <a:xfrm>
            <a:off x="6342646" y="1849022"/>
            <a:ext cx="27413" cy="12857"/>
          </a:xfrm>
          <a:custGeom>
            <a:rect b="b" l="l" r="r" t="t"/>
            <a:pathLst>
              <a:path extrusionOk="0" h="492" w="1049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17" name="Google Shape;13817;p81"/>
          <p:cNvGrpSpPr/>
          <p:nvPr/>
        </p:nvGrpSpPr>
        <p:grpSpPr>
          <a:xfrm>
            <a:off x="6265764" y="1501251"/>
            <a:ext cx="234983" cy="360628"/>
            <a:chOff x="6265764" y="1501251"/>
            <a:chExt cx="234983" cy="360628"/>
          </a:xfrm>
        </p:grpSpPr>
        <p:sp>
          <p:nvSpPr>
            <p:cNvPr id="13818" name="Google Shape;13818;p81"/>
            <p:cNvSpPr/>
            <p:nvPr/>
          </p:nvSpPr>
          <p:spPr>
            <a:xfrm>
              <a:off x="6347167" y="1501251"/>
              <a:ext cx="118642" cy="179687"/>
            </a:xfrm>
            <a:custGeom>
              <a:rect b="b" l="l" r="r" t="t"/>
              <a:pathLst>
                <a:path extrusionOk="0" h="6876" w="454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81"/>
            <p:cNvSpPr/>
            <p:nvPr/>
          </p:nvSpPr>
          <p:spPr>
            <a:xfrm>
              <a:off x="6288369" y="1614561"/>
              <a:ext cx="189487" cy="247318"/>
            </a:xfrm>
            <a:custGeom>
              <a:rect b="b" l="l" r="r" t="t"/>
              <a:pathLst>
                <a:path extrusionOk="0" h="9464" w="7251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81"/>
            <p:cNvSpPr/>
            <p:nvPr/>
          </p:nvSpPr>
          <p:spPr>
            <a:xfrm>
              <a:off x="6314005" y="1614561"/>
              <a:ext cx="163851" cy="247318"/>
            </a:xfrm>
            <a:custGeom>
              <a:rect b="b" l="l" r="r" t="t"/>
              <a:pathLst>
                <a:path extrusionOk="0" h="9464" w="627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81"/>
            <p:cNvSpPr/>
            <p:nvPr/>
          </p:nvSpPr>
          <p:spPr>
            <a:xfrm>
              <a:off x="6326313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81"/>
            <p:cNvSpPr/>
            <p:nvPr/>
          </p:nvSpPr>
          <p:spPr>
            <a:xfrm>
              <a:off x="6326313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81"/>
            <p:cNvSpPr/>
            <p:nvPr/>
          </p:nvSpPr>
          <p:spPr>
            <a:xfrm>
              <a:off x="6396427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81"/>
            <p:cNvSpPr/>
            <p:nvPr/>
          </p:nvSpPr>
          <p:spPr>
            <a:xfrm>
              <a:off x="6396427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81"/>
            <p:cNvSpPr/>
            <p:nvPr/>
          </p:nvSpPr>
          <p:spPr>
            <a:xfrm>
              <a:off x="6299919" y="1575624"/>
              <a:ext cx="166647" cy="33450"/>
            </a:xfrm>
            <a:custGeom>
              <a:rect b="b" l="l" r="r" t="t"/>
              <a:pathLst>
                <a:path extrusionOk="0" h="1280" w="6377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81"/>
            <p:cNvSpPr/>
            <p:nvPr/>
          </p:nvSpPr>
          <p:spPr>
            <a:xfrm>
              <a:off x="6299919" y="1575624"/>
              <a:ext cx="166647" cy="33450"/>
            </a:xfrm>
            <a:custGeom>
              <a:rect b="b" l="l" r="r" t="t"/>
              <a:pathLst>
                <a:path extrusionOk="0" h="1280" w="6377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81"/>
            <p:cNvSpPr/>
            <p:nvPr/>
          </p:nvSpPr>
          <p:spPr>
            <a:xfrm>
              <a:off x="6265764" y="1605781"/>
              <a:ext cx="234983" cy="29425"/>
            </a:xfrm>
            <a:custGeom>
              <a:rect b="b" l="l" r="r" t="t"/>
              <a:pathLst>
                <a:path extrusionOk="0" h="1126" w="8992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81"/>
            <p:cNvSpPr/>
            <p:nvPr/>
          </p:nvSpPr>
          <p:spPr>
            <a:xfrm>
              <a:off x="6265764" y="1605781"/>
              <a:ext cx="234983" cy="29425"/>
            </a:xfrm>
            <a:custGeom>
              <a:rect b="b" l="l" r="r" t="t"/>
              <a:pathLst>
                <a:path extrusionOk="0" h="1126" w="8992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81"/>
            <p:cNvSpPr/>
            <p:nvPr/>
          </p:nvSpPr>
          <p:spPr>
            <a:xfrm>
              <a:off x="6325817" y="1708795"/>
              <a:ext cx="113859" cy="78450"/>
            </a:xfrm>
            <a:custGeom>
              <a:rect b="b" l="l" r="r" t="t"/>
              <a:pathLst>
                <a:path extrusionOk="0" h="3002" w="4357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30" name="Google Shape;13830;p81"/>
          <p:cNvGrpSpPr/>
          <p:nvPr/>
        </p:nvGrpSpPr>
        <p:grpSpPr>
          <a:xfrm>
            <a:off x="6193639" y="3401998"/>
            <a:ext cx="360628" cy="238250"/>
            <a:chOff x="6193639" y="3401998"/>
            <a:chExt cx="360628" cy="238250"/>
          </a:xfrm>
        </p:grpSpPr>
        <p:sp>
          <p:nvSpPr>
            <p:cNvPr id="13831" name="Google Shape;13831;p81"/>
            <p:cNvSpPr/>
            <p:nvPr/>
          </p:nvSpPr>
          <p:spPr>
            <a:xfrm>
              <a:off x="6417542" y="3401998"/>
              <a:ext cx="136725" cy="145532"/>
            </a:xfrm>
            <a:custGeom>
              <a:rect b="b" l="l" r="r" t="t"/>
              <a:pathLst>
                <a:path extrusionOk="0" h="5569" w="5232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81"/>
            <p:cNvSpPr/>
            <p:nvPr/>
          </p:nvSpPr>
          <p:spPr>
            <a:xfrm>
              <a:off x="6429850" y="3421781"/>
              <a:ext cx="118380" cy="125750"/>
            </a:xfrm>
            <a:custGeom>
              <a:rect b="b" l="l" r="r" t="t"/>
              <a:pathLst>
                <a:path extrusionOk="0" h="4812" w="453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81"/>
            <p:cNvSpPr/>
            <p:nvPr/>
          </p:nvSpPr>
          <p:spPr>
            <a:xfrm>
              <a:off x="6193639" y="3401998"/>
              <a:ext cx="136725" cy="145532"/>
            </a:xfrm>
            <a:custGeom>
              <a:rect b="b" l="l" r="r" t="t"/>
              <a:pathLst>
                <a:path extrusionOk="0" h="5569" w="5232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81"/>
            <p:cNvSpPr/>
            <p:nvPr/>
          </p:nvSpPr>
          <p:spPr>
            <a:xfrm>
              <a:off x="6199910" y="3421781"/>
              <a:ext cx="118380" cy="125750"/>
            </a:xfrm>
            <a:custGeom>
              <a:rect b="b" l="l" r="r" t="t"/>
              <a:pathLst>
                <a:path extrusionOk="0" h="4812" w="453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81"/>
            <p:cNvSpPr/>
            <p:nvPr/>
          </p:nvSpPr>
          <p:spPr>
            <a:xfrm>
              <a:off x="6193639" y="3522365"/>
              <a:ext cx="360628" cy="117884"/>
            </a:xfrm>
            <a:custGeom>
              <a:rect b="b" l="l" r="r" t="t"/>
              <a:pathLst>
                <a:path extrusionOk="0" h="4511" w="1380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81"/>
            <p:cNvSpPr/>
            <p:nvPr/>
          </p:nvSpPr>
          <p:spPr>
            <a:xfrm>
              <a:off x="6219510" y="3548001"/>
              <a:ext cx="128938" cy="66377"/>
            </a:xfrm>
            <a:custGeom>
              <a:rect b="b" l="l" r="r" t="t"/>
              <a:pathLst>
                <a:path extrusionOk="0" h="2540" w="4934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81"/>
            <p:cNvSpPr/>
            <p:nvPr/>
          </p:nvSpPr>
          <p:spPr>
            <a:xfrm>
              <a:off x="6306975" y="3548262"/>
              <a:ext cx="41237" cy="66350"/>
            </a:xfrm>
            <a:custGeom>
              <a:rect b="b" l="l" r="r" t="t"/>
              <a:pathLst>
                <a:path extrusionOk="0" h="2539" w="1578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81"/>
            <p:cNvSpPr/>
            <p:nvPr/>
          </p:nvSpPr>
          <p:spPr>
            <a:xfrm>
              <a:off x="6394911" y="3522365"/>
              <a:ext cx="159356" cy="117884"/>
            </a:xfrm>
            <a:custGeom>
              <a:rect b="b" l="l" r="r" t="t"/>
              <a:pathLst>
                <a:path extrusionOk="0" h="4511" w="6098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81"/>
            <p:cNvSpPr/>
            <p:nvPr/>
          </p:nvSpPr>
          <p:spPr>
            <a:xfrm>
              <a:off x="6399955" y="3548001"/>
              <a:ext cx="128676" cy="66377"/>
            </a:xfrm>
            <a:custGeom>
              <a:rect b="b" l="l" r="r" t="t"/>
              <a:pathLst>
                <a:path extrusionOk="0" h="2540" w="4924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81"/>
            <p:cNvSpPr/>
            <p:nvPr/>
          </p:nvSpPr>
          <p:spPr>
            <a:xfrm>
              <a:off x="6487394" y="3548262"/>
              <a:ext cx="41237" cy="66350"/>
            </a:xfrm>
            <a:custGeom>
              <a:rect b="b" l="l" r="r" t="t"/>
              <a:pathLst>
                <a:path extrusionOk="0" h="2539" w="1578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81"/>
            <p:cNvSpPr/>
            <p:nvPr/>
          </p:nvSpPr>
          <p:spPr>
            <a:xfrm>
              <a:off x="6193874" y="3627652"/>
              <a:ext cx="159356" cy="12596"/>
            </a:xfrm>
            <a:custGeom>
              <a:rect b="b" l="l" r="r" t="t"/>
              <a:pathLst>
                <a:path extrusionOk="0" h="482" w="6098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2" name="Google Shape;13842;p81"/>
          <p:cNvGrpSpPr/>
          <p:nvPr/>
        </p:nvGrpSpPr>
        <p:grpSpPr>
          <a:xfrm>
            <a:off x="5801625" y="1501251"/>
            <a:ext cx="246037" cy="360629"/>
            <a:chOff x="5801625" y="1501251"/>
            <a:chExt cx="246037" cy="360629"/>
          </a:xfrm>
        </p:grpSpPr>
        <p:sp>
          <p:nvSpPr>
            <p:cNvPr id="13843" name="Google Shape;13843;p81"/>
            <p:cNvSpPr/>
            <p:nvPr/>
          </p:nvSpPr>
          <p:spPr>
            <a:xfrm>
              <a:off x="5872470" y="1548054"/>
              <a:ext cx="10845" cy="307527"/>
            </a:xfrm>
            <a:custGeom>
              <a:rect b="b" l="l" r="r" t="t"/>
              <a:pathLst>
                <a:path extrusionOk="0" h="11768" w="415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81"/>
            <p:cNvSpPr/>
            <p:nvPr/>
          </p:nvSpPr>
          <p:spPr>
            <a:xfrm>
              <a:off x="5901634" y="1556077"/>
              <a:ext cx="11080" cy="244966"/>
            </a:xfrm>
            <a:custGeom>
              <a:rect b="b" l="l" r="r" t="t"/>
              <a:pathLst>
                <a:path extrusionOk="0" h="9374" w="424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81"/>
            <p:cNvSpPr/>
            <p:nvPr/>
          </p:nvSpPr>
          <p:spPr>
            <a:xfrm>
              <a:off x="5930772" y="1577688"/>
              <a:ext cx="11080" cy="178380"/>
            </a:xfrm>
            <a:custGeom>
              <a:rect b="b" l="l" r="r" t="t"/>
              <a:pathLst>
                <a:path extrusionOk="0" h="6826" w="424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81"/>
            <p:cNvSpPr/>
            <p:nvPr/>
          </p:nvSpPr>
          <p:spPr>
            <a:xfrm>
              <a:off x="5960171" y="1611870"/>
              <a:ext cx="10845" cy="107509"/>
            </a:xfrm>
            <a:custGeom>
              <a:rect b="b" l="l" r="r" t="t"/>
              <a:pathLst>
                <a:path extrusionOk="0" h="4114" w="415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81"/>
            <p:cNvSpPr/>
            <p:nvPr/>
          </p:nvSpPr>
          <p:spPr>
            <a:xfrm>
              <a:off x="5989335" y="1607845"/>
              <a:ext cx="11080" cy="67317"/>
            </a:xfrm>
            <a:custGeom>
              <a:rect b="b" l="l" r="r" t="t"/>
              <a:pathLst>
                <a:path extrusionOk="0" h="2576" w="424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81"/>
            <p:cNvSpPr/>
            <p:nvPr/>
          </p:nvSpPr>
          <p:spPr>
            <a:xfrm>
              <a:off x="5839805" y="1522366"/>
              <a:ext cx="207858" cy="329452"/>
            </a:xfrm>
            <a:custGeom>
              <a:rect b="b" l="l" r="r" t="t"/>
              <a:pathLst>
                <a:path extrusionOk="0" h="12607" w="7954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81"/>
            <p:cNvSpPr/>
            <p:nvPr/>
          </p:nvSpPr>
          <p:spPr>
            <a:xfrm>
              <a:off x="5839805" y="1542383"/>
              <a:ext cx="199809" cy="309435"/>
            </a:xfrm>
            <a:custGeom>
              <a:rect b="b" l="l" r="r" t="t"/>
              <a:pathLst>
                <a:path extrusionOk="0" h="11841" w="7646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81"/>
            <p:cNvSpPr/>
            <p:nvPr/>
          </p:nvSpPr>
          <p:spPr>
            <a:xfrm>
              <a:off x="5826738" y="1530389"/>
              <a:ext cx="24146" cy="313381"/>
            </a:xfrm>
            <a:custGeom>
              <a:rect b="b" l="l" r="r" t="t"/>
              <a:pathLst>
                <a:path extrusionOk="0" h="11992" w="924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81"/>
            <p:cNvSpPr/>
            <p:nvPr/>
          </p:nvSpPr>
          <p:spPr>
            <a:xfrm>
              <a:off x="5838812" y="1530389"/>
              <a:ext cx="12073" cy="313381"/>
            </a:xfrm>
            <a:custGeom>
              <a:rect b="b" l="l" r="r" t="t"/>
              <a:pathLst>
                <a:path extrusionOk="0" h="11992" w="462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81"/>
            <p:cNvSpPr/>
            <p:nvPr/>
          </p:nvSpPr>
          <p:spPr>
            <a:xfrm>
              <a:off x="5818951" y="1541443"/>
              <a:ext cx="39486" cy="17613"/>
            </a:xfrm>
            <a:custGeom>
              <a:rect b="b" l="l" r="r" t="t"/>
              <a:pathLst>
                <a:path extrusionOk="0" h="674" w="1511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81"/>
            <p:cNvSpPr/>
            <p:nvPr/>
          </p:nvSpPr>
          <p:spPr>
            <a:xfrm>
              <a:off x="5819447" y="1501251"/>
              <a:ext cx="38728" cy="40479"/>
            </a:xfrm>
            <a:custGeom>
              <a:rect b="b" l="l" r="r" t="t"/>
              <a:pathLst>
                <a:path extrusionOk="0" h="1549" w="1482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81"/>
            <p:cNvSpPr/>
            <p:nvPr/>
          </p:nvSpPr>
          <p:spPr>
            <a:xfrm>
              <a:off x="5818951" y="1780921"/>
              <a:ext cx="39486" cy="17378"/>
            </a:xfrm>
            <a:custGeom>
              <a:rect b="b" l="l" r="r" t="t"/>
              <a:pathLst>
                <a:path extrusionOk="0" h="665" w="1511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81"/>
            <p:cNvSpPr/>
            <p:nvPr/>
          </p:nvSpPr>
          <p:spPr>
            <a:xfrm>
              <a:off x="5819447" y="1798508"/>
              <a:ext cx="38728" cy="40244"/>
            </a:xfrm>
            <a:custGeom>
              <a:rect b="b" l="l" r="r" t="t"/>
              <a:pathLst>
                <a:path extrusionOk="0" h="1540" w="1482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81"/>
            <p:cNvSpPr/>
            <p:nvPr/>
          </p:nvSpPr>
          <p:spPr>
            <a:xfrm>
              <a:off x="5838812" y="1541704"/>
              <a:ext cx="19626" cy="17352"/>
            </a:xfrm>
            <a:custGeom>
              <a:rect b="b" l="l" r="r" t="t"/>
              <a:pathLst>
                <a:path extrusionOk="0" h="664" w="751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81"/>
            <p:cNvSpPr/>
            <p:nvPr/>
          </p:nvSpPr>
          <p:spPr>
            <a:xfrm>
              <a:off x="5838812" y="1780921"/>
              <a:ext cx="19626" cy="17613"/>
            </a:xfrm>
            <a:custGeom>
              <a:rect b="b" l="l" r="r" t="t"/>
              <a:pathLst>
                <a:path extrusionOk="0" h="674" w="751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81"/>
            <p:cNvSpPr/>
            <p:nvPr/>
          </p:nvSpPr>
          <p:spPr>
            <a:xfrm>
              <a:off x="5838812" y="1501251"/>
              <a:ext cx="19364" cy="40479"/>
            </a:xfrm>
            <a:custGeom>
              <a:rect b="b" l="l" r="r" t="t"/>
              <a:pathLst>
                <a:path extrusionOk="0" h="1549" w="741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81"/>
            <p:cNvSpPr/>
            <p:nvPr/>
          </p:nvSpPr>
          <p:spPr>
            <a:xfrm>
              <a:off x="5838812" y="1798508"/>
              <a:ext cx="19364" cy="40244"/>
            </a:xfrm>
            <a:custGeom>
              <a:rect b="b" l="l" r="r" t="t"/>
              <a:pathLst>
                <a:path extrusionOk="0" h="1540" w="741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81"/>
            <p:cNvSpPr/>
            <p:nvPr/>
          </p:nvSpPr>
          <p:spPr>
            <a:xfrm>
              <a:off x="5801625" y="1837210"/>
              <a:ext cx="141246" cy="24669"/>
            </a:xfrm>
            <a:custGeom>
              <a:rect b="b" l="l" r="r" t="t"/>
              <a:pathLst>
                <a:path extrusionOk="0" h="944" w="5405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81"/>
            <p:cNvSpPr/>
            <p:nvPr/>
          </p:nvSpPr>
          <p:spPr>
            <a:xfrm>
              <a:off x="5801625" y="1843743"/>
              <a:ext cx="141246" cy="18136"/>
            </a:xfrm>
            <a:custGeom>
              <a:rect b="b" l="l" r="r" t="t"/>
              <a:pathLst>
                <a:path extrusionOk="0" h="694" w="5405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62" name="Google Shape;13862;p81"/>
          <p:cNvGrpSpPr/>
          <p:nvPr/>
        </p:nvGrpSpPr>
        <p:grpSpPr>
          <a:xfrm>
            <a:off x="6641680" y="1981462"/>
            <a:ext cx="352083" cy="360864"/>
            <a:chOff x="6641680" y="1981462"/>
            <a:chExt cx="352083" cy="360864"/>
          </a:xfrm>
        </p:grpSpPr>
        <p:sp>
          <p:nvSpPr>
            <p:cNvPr id="13863" name="Google Shape;13863;p81"/>
            <p:cNvSpPr/>
            <p:nvPr/>
          </p:nvSpPr>
          <p:spPr>
            <a:xfrm>
              <a:off x="6641680" y="1981462"/>
              <a:ext cx="351848" cy="351587"/>
            </a:xfrm>
            <a:custGeom>
              <a:rect b="b" l="l" r="r" t="t"/>
              <a:pathLst>
                <a:path extrusionOk="0" h="13454" w="13464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81"/>
            <p:cNvSpPr/>
            <p:nvPr/>
          </p:nvSpPr>
          <p:spPr>
            <a:xfrm>
              <a:off x="6759041" y="1981462"/>
              <a:ext cx="234722" cy="351587"/>
            </a:xfrm>
            <a:custGeom>
              <a:rect b="b" l="l" r="r" t="t"/>
              <a:pathLst>
                <a:path extrusionOk="0" h="13454" w="8982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81"/>
            <p:cNvSpPr/>
            <p:nvPr/>
          </p:nvSpPr>
          <p:spPr>
            <a:xfrm>
              <a:off x="6641680" y="2266410"/>
              <a:ext cx="352083" cy="66873"/>
            </a:xfrm>
            <a:custGeom>
              <a:rect b="b" l="l" r="r" t="t"/>
              <a:pathLst>
                <a:path extrusionOk="0" h="2559" w="13473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81"/>
            <p:cNvSpPr/>
            <p:nvPr/>
          </p:nvSpPr>
          <p:spPr>
            <a:xfrm>
              <a:off x="6641680" y="2266410"/>
              <a:ext cx="34469" cy="75915"/>
            </a:xfrm>
            <a:custGeom>
              <a:rect b="b" l="l" r="r" t="t"/>
              <a:pathLst>
                <a:path extrusionOk="0" h="2905" w="1319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81"/>
            <p:cNvSpPr/>
            <p:nvPr/>
          </p:nvSpPr>
          <p:spPr>
            <a:xfrm>
              <a:off x="6659032" y="2266410"/>
              <a:ext cx="17117" cy="75680"/>
            </a:xfrm>
            <a:custGeom>
              <a:rect b="b" l="l" r="r" t="t"/>
              <a:pathLst>
                <a:path extrusionOk="0" h="2896" w="655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81"/>
            <p:cNvSpPr/>
            <p:nvPr/>
          </p:nvSpPr>
          <p:spPr>
            <a:xfrm>
              <a:off x="6959060" y="2266410"/>
              <a:ext cx="34469" cy="75680"/>
            </a:xfrm>
            <a:custGeom>
              <a:rect b="b" l="l" r="r" t="t"/>
              <a:pathLst>
                <a:path extrusionOk="0" h="2896" w="1319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81"/>
            <p:cNvSpPr/>
            <p:nvPr/>
          </p:nvSpPr>
          <p:spPr>
            <a:xfrm>
              <a:off x="6970375" y="2266410"/>
              <a:ext cx="23389" cy="75915"/>
            </a:xfrm>
            <a:custGeom>
              <a:rect b="b" l="l" r="r" t="t"/>
              <a:pathLst>
                <a:path extrusionOk="0" h="2905" w="895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81"/>
            <p:cNvSpPr/>
            <p:nvPr/>
          </p:nvSpPr>
          <p:spPr>
            <a:xfrm>
              <a:off x="6676123" y="2259146"/>
              <a:ext cx="28406" cy="73903"/>
            </a:xfrm>
            <a:custGeom>
              <a:rect b="b" l="l" r="r" t="t"/>
              <a:pathLst>
                <a:path extrusionOk="0" h="2828" w="1087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81"/>
            <p:cNvSpPr/>
            <p:nvPr/>
          </p:nvSpPr>
          <p:spPr>
            <a:xfrm>
              <a:off x="6704503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81"/>
            <p:cNvSpPr/>
            <p:nvPr/>
          </p:nvSpPr>
          <p:spPr>
            <a:xfrm>
              <a:off x="6732648" y="2259146"/>
              <a:ext cx="28432" cy="73903"/>
            </a:xfrm>
            <a:custGeom>
              <a:rect b="b" l="l" r="r" t="t"/>
              <a:pathLst>
                <a:path extrusionOk="0" h="2828" w="1088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81"/>
            <p:cNvSpPr/>
            <p:nvPr/>
          </p:nvSpPr>
          <p:spPr>
            <a:xfrm>
              <a:off x="6761054" y="2259146"/>
              <a:ext cx="28406" cy="73903"/>
            </a:xfrm>
            <a:custGeom>
              <a:rect b="b" l="l" r="r" t="t"/>
              <a:pathLst>
                <a:path extrusionOk="0" h="2828" w="1087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81"/>
            <p:cNvSpPr/>
            <p:nvPr/>
          </p:nvSpPr>
          <p:spPr>
            <a:xfrm>
              <a:off x="6789433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81"/>
            <p:cNvSpPr/>
            <p:nvPr/>
          </p:nvSpPr>
          <p:spPr>
            <a:xfrm>
              <a:off x="6817578" y="2259146"/>
              <a:ext cx="28432" cy="73903"/>
            </a:xfrm>
            <a:custGeom>
              <a:rect b="b" l="l" r="r" t="t"/>
              <a:pathLst>
                <a:path extrusionOk="0" h="2828" w="1088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81"/>
            <p:cNvSpPr/>
            <p:nvPr/>
          </p:nvSpPr>
          <p:spPr>
            <a:xfrm>
              <a:off x="6845984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81"/>
            <p:cNvSpPr/>
            <p:nvPr/>
          </p:nvSpPr>
          <p:spPr>
            <a:xfrm>
              <a:off x="6874129" y="2259146"/>
              <a:ext cx="28432" cy="73903"/>
            </a:xfrm>
            <a:custGeom>
              <a:rect b="b" l="l" r="r" t="t"/>
              <a:pathLst>
                <a:path extrusionOk="0" h="2828" w="1088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81"/>
            <p:cNvSpPr/>
            <p:nvPr/>
          </p:nvSpPr>
          <p:spPr>
            <a:xfrm>
              <a:off x="6902535" y="2259146"/>
              <a:ext cx="28406" cy="73903"/>
            </a:xfrm>
            <a:custGeom>
              <a:rect b="b" l="l" r="r" t="t"/>
              <a:pathLst>
                <a:path extrusionOk="0" h="2828" w="1087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81"/>
            <p:cNvSpPr/>
            <p:nvPr/>
          </p:nvSpPr>
          <p:spPr>
            <a:xfrm>
              <a:off x="6930915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81"/>
            <p:cNvSpPr/>
            <p:nvPr/>
          </p:nvSpPr>
          <p:spPr>
            <a:xfrm>
              <a:off x="6694207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81"/>
            <p:cNvSpPr/>
            <p:nvPr/>
          </p:nvSpPr>
          <p:spPr>
            <a:xfrm>
              <a:off x="6699224" y="2259146"/>
              <a:ext cx="15601" cy="39068"/>
            </a:xfrm>
            <a:custGeom>
              <a:rect b="b" l="l" r="r" t="t"/>
              <a:pathLst>
                <a:path extrusionOk="0" h="1495" w="597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81"/>
            <p:cNvSpPr/>
            <p:nvPr/>
          </p:nvSpPr>
          <p:spPr>
            <a:xfrm>
              <a:off x="6750757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81"/>
            <p:cNvSpPr/>
            <p:nvPr/>
          </p:nvSpPr>
          <p:spPr>
            <a:xfrm>
              <a:off x="6807282" y="2259146"/>
              <a:ext cx="20645" cy="38964"/>
            </a:xfrm>
            <a:custGeom>
              <a:rect b="b" l="l" r="r" t="t"/>
              <a:pathLst>
                <a:path extrusionOk="0" h="1491" w="79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81"/>
            <p:cNvSpPr/>
            <p:nvPr/>
          </p:nvSpPr>
          <p:spPr>
            <a:xfrm>
              <a:off x="6863833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81"/>
            <p:cNvSpPr/>
            <p:nvPr/>
          </p:nvSpPr>
          <p:spPr>
            <a:xfrm>
              <a:off x="6920619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81"/>
            <p:cNvSpPr/>
            <p:nvPr/>
          </p:nvSpPr>
          <p:spPr>
            <a:xfrm>
              <a:off x="6755775" y="2259146"/>
              <a:ext cx="15601" cy="39068"/>
            </a:xfrm>
            <a:custGeom>
              <a:rect b="b" l="l" r="r" t="t"/>
              <a:pathLst>
                <a:path extrusionOk="0" h="1495" w="597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81"/>
            <p:cNvSpPr/>
            <p:nvPr/>
          </p:nvSpPr>
          <p:spPr>
            <a:xfrm>
              <a:off x="6812561" y="2259146"/>
              <a:ext cx="15366" cy="39068"/>
            </a:xfrm>
            <a:custGeom>
              <a:rect b="b" l="l" r="r" t="t"/>
              <a:pathLst>
                <a:path extrusionOk="0" h="1495" w="588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81"/>
            <p:cNvSpPr/>
            <p:nvPr/>
          </p:nvSpPr>
          <p:spPr>
            <a:xfrm>
              <a:off x="6869111" y="2259146"/>
              <a:ext cx="15340" cy="39068"/>
            </a:xfrm>
            <a:custGeom>
              <a:rect b="b" l="l" r="r" t="t"/>
              <a:pathLst>
                <a:path extrusionOk="0" h="1495" w="587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81"/>
            <p:cNvSpPr/>
            <p:nvPr/>
          </p:nvSpPr>
          <p:spPr>
            <a:xfrm>
              <a:off x="6925636" y="2259146"/>
              <a:ext cx="15601" cy="39068"/>
            </a:xfrm>
            <a:custGeom>
              <a:rect b="b" l="l" r="r" t="t"/>
              <a:pathLst>
                <a:path extrusionOk="0" h="1495" w="597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81"/>
            <p:cNvSpPr/>
            <p:nvPr/>
          </p:nvSpPr>
          <p:spPr>
            <a:xfrm>
              <a:off x="6641680" y="2239781"/>
              <a:ext cx="352083" cy="26655"/>
            </a:xfrm>
            <a:custGeom>
              <a:rect b="b" l="l" r="r" t="t"/>
              <a:pathLst>
                <a:path extrusionOk="0" h="1020" w="13473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1" name="Google Shape;13891;p81"/>
          <p:cNvGrpSpPr/>
          <p:nvPr/>
        </p:nvGrpSpPr>
        <p:grpSpPr>
          <a:xfrm>
            <a:off x="7205332" y="1501251"/>
            <a:ext cx="198032" cy="360629"/>
            <a:chOff x="7205332" y="1501251"/>
            <a:chExt cx="198032" cy="360629"/>
          </a:xfrm>
        </p:grpSpPr>
        <p:sp>
          <p:nvSpPr>
            <p:cNvPr id="13892" name="Google Shape;13892;p81"/>
            <p:cNvSpPr/>
            <p:nvPr/>
          </p:nvSpPr>
          <p:spPr>
            <a:xfrm>
              <a:off x="7237005" y="1701766"/>
              <a:ext cx="38467" cy="10845"/>
            </a:xfrm>
            <a:custGeom>
              <a:rect b="b" l="l" r="r" t="t"/>
              <a:pathLst>
                <a:path extrusionOk="0" h="415" w="1472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81"/>
            <p:cNvSpPr/>
            <p:nvPr/>
          </p:nvSpPr>
          <p:spPr>
            <a:xfrm>
              <a:off x="7231465" y="1688778"/>
              <a:ext cx="11080" cy="36821"/>
            </a:xfrm>
            <a:custGeom>
              <a:rect b="b" l="l" r="r" t="t"/>
              <a:pathLst>
                <a:path extrusionOk="0" h="1409" w="424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81"/>
            <p:cNvSpPr/>
            <p:nvPr/>
          </p:nvSpPr>
          <p:spPr>
            <a:xfrm>
              <a:off x="7237005" y="1753273"/>
              <a:ext cx="38467" cy="10845"/>
            </a:xfrm>
            <a:custGeom>
              <a:rect b="b" l="l" r="r" t="t"/>
              <a:pathLst>
                <a:path extrusionOk="0" h="415" w="1472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81"/>
            <p:cNvSpPr/>
            <p:nvPr/>
          </p:nvSpPr>
          <p:spPr>
            <a:xfrm>
              <a:off x="7231465" y="1740285"/>
              <a:ext cx="11080" cy="36899"/>
            </a:xfrm>
            <a:custGeom>
              <a:rect b="b" l="l" r="r" t="t"/>
              <a:pathLst>
                <a:path extrusionOk="0" h="1412" w="424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81"/>
            <p:cNvSpPr/>
            <p:nvPr/>
          </p:nvSpPr>
          <p:spPr>
            <a:xfrm>
              <a:off x="7237005" y="1649997"/>
              <a:ext cx="38467" cy="11080"/>
            </a:xfrm>
            <a:custGeom>
              <a:rect b="b" l="l" r="r" t="t"/>
              <a:pathLst>
                <a:path extrusionOk="0" h="424" w="1472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81"/>
            <p:cNvSpPr/>
            <p:nvPr/>
          </p:nvSpPr>
          <p:spPr>
            <a:xfrm>
              <a:off x="7231465" y="1637192"/>
              <a:ext cx="11080" cy="36899"/>
            </a:xfrm>
            <a:custGeom>
              <a:rect b="b" l="l" r="r" t="t"/>
              <a:pathLst>
                <a:path extrusionOk="0" h="1412" w="424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81"/>
            <p:cNvSpPr/>
            <p:nvPr/>
          </p:nvSpPr>
          <p:spPr>
            <a:xfrm>
              <a:off x="7273669" y="1594230"/>
              <a:ext cx="107091" cy="227170"/>
            </a:xfrm>
            <a:custGeom>
              <a:rect b="b" l="l" r="r" t="t"/>
              <a:pathLst>
                <a:path extrusionOk="0" h="8693" w="4098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81"/>
            <p:cNvSpPr/>
            <p:nvPr/>
          </p:nvSpPr>
          <p:spPr>
            <a:xfrm>
              <a:off x="7280724" y="1601495"/>
              <a:ext cx="92483" cy="212640"/>
            </a:xfrm>
            <a:custGeom>
              <a:rect b="b" l="l" r="r" t="t"/>
              <a:pathLst>
                <a:path extrusionOk="0" h="8137" w="3539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81"/>
            <p:cNvSpPr/>
            <p:nvPr/>
          </p:nvSpPr>
          <p:spPr>
            <a:xfrm>
              <a:off x="7219156" y="1515807"/>
              <a:ext cx="136229" cy="332484"/>
            </a:xfrm>
            <a:custGeom>
              <a:rect b="b" l="l" r="r" t="t"/>
              <a:pathLst>
                <a:path extrusionOk="0" h="12723" w="5213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81"/>
            <p:cNvSpPr/>
            <p:nvPr/>
          </p:nvSpPr>
          <p:spPr>
            <a:xfrm>
              <a:off x="7286996" y="1515807"/>
              <a:ext cx="68389" cy="332484"/>
            </a:xfrm>
            <a:custGeom>
              <a:rect b="b" l="l" r="r" t="t"/>
              <a:pathLst>
                <a:path extrusionOk="0" h="12723" w="2617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81"/>
            <p:cNvSpPr/>
            <p:nvPr/>
          </p:nvSpPr>
          <p:spPr>
            <a:xfrm>
              <a:off x="7208599" y="1501251"/>
              <a:ext cx="157344" cy="25139"/>
            </a:xfrm>
            <a:custGeom>
              <a:rect b="b" l="l" r="r" t="t"/>
              <a:pathLst>
                <a:path extrusionOk="0" h="962" w="6021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81"/>
            <p:cNvSpPr/>
            <p:nvPr/>
          </p:nvSpPr>
          <p:spPr>
            <a:xfrm>
              <a:off x="7205332" y="1507523"/>
              <a:ext cx="163877" cy="18868"/>
            </a:xfrm>
            <a:custGeom>
              <a:rect b="b" l="l" r="r" t="t"/>
              <a:pathLst>
                <a:path extrusionOk="0" h="722" w="6271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81"/>
            <p:cNvSpPr/>
            <p:nvPr/>
          </p:nvSpPr>
          <p:spPr>
            <a:xfrm>
              <a:off x="7254592" y="1643725"/>
              <a:ext cx="145767" cy="23650"/>
            </a:xfrm>
            <a:custGeom>
              <a:rect b="b" l="l" r="r" t="t"/>
              <a:pathLst>
                <a:path extrusionOk="0" h="905" w="5578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81"/>
            <p:cNvSpPr/>
            <p:nvPr/>
          </p:nvSpPr>
          <p:spPr>
            <a:xfrm>
              <a:off x="7254592" y="1649501"/>
              <a:ext cx="148772" cy="18110"/>
            </a:xfrm>
            <a:custGeom>
              <a:rect b="b" l="l" r="r" t="t"/>
              <a:pathLst>
                <a:path extrusionOk="0" h="693" w="5693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81"/>
            <p:cNvSpPr/>
            <p:nvPr/>
          </p:nvSpPr>
          <p:spPr>
            <a:xfrm>
              <a:off x="7254592" y="1695232"/>
              <a:ext cx="145506" cy="23911"/>
            </a:xfrm>
            <a:custGeom>
              <a:rect b="b" l="l" r="r" t="t"/>
              <a:pathLst>
                <a:path extrusionOk="0" h="915" w="5568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81"/>
            <p:cNvSpPr/>
            <p:nvPr/>
          </p:nvSpPr>
          <p:spPr>
            <a:xfrm>
              <a:off x="7254592" y="1701530"/>
              <a:ext cx="148537" cy="17613"/>
            </a:xfrm>
            <a:custGeom>
              <a:rect b="b" l="l" r="r" t="t"/>
              <a:pathLst>
                <a:path extrusionOk="0" h="674" w="5684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81"/>
            <p:cNvSpPr/>
            <p:nvPr/>
          </p:nvSpPr>
          <p:spPr>
            <a:xfrm>
              <a:off x="7254592" y="1746740"/>
              <a:ext cx="145767" cy="23911"/>
            </a:xfrm>
            <a:custGeom>
              <a:rect b="b" l="l" r="r" t="t"/>
              <a:pathLst>
                <a:path extrusionOk="0" h="915" w="5578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81"/>
            <p:cNvSpPr/>
            <p:nvPr/>
          </p:nvSpPr>
          <p:spPr>
            <a:xfrm>
              <a:off x="7254592" y="1752776"/>
              <a:ext cx="148772" cy="17875"/>
            </a:xfrm>
            <a:custGeom>
              <a:rect b="b" l="l" r="r" t="t"/>
              <a:pathLst>
                <a:path extrusionOk="0" h="684" w="5693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81"/>
            <p:cNvSpPr/>
            <p:nvPr/>
          </p:nvSpPr>
          <p:spPr>
            <a:xfrm>
              <a:off x="7260864" y="1836714"/>
              <a:ext cx="52788" cy="25166"/>
            </a:xfrm>
            <a:custGeom>
              <a:rect b="b" l="l" r="r" t="t"/>
              <a:pathLst>
                <a:path extrusionOk="0" h="963" w="202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81"/>
            <p:cNvSpPr/>
            <p:nvPr/>
          </p:nvSpPr>
          <p:spPr>
            <a:xfrm>
              <a:off x="7287258" y="1836714"/>
              <a:ext cx="26394" cy="25166"/>
            </a:xfrm>
            <a:custGeom>
              <a:rect b="b" l="l" r="r" t="t"/>
              <a:pathLst>
                <a:path extrusionOk="0" h="963" w="101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2" name="Google Shape;13912;p81"/>
          <p:cNvGrpSpPr/>
          <p:nvPr/>
        </p:nvGrpSpPr>
        <p:grpSpPr>
          <a:xfrm>
            <a:off x="7688313" y="1501251"/>
            <a:ext cx="153058" cy="360628"/>
            <a:chOff x="7688313" y="1501251"/>
            <a:chExt cx="153058" cy="360628"/>
          </a:xfrm>
        </p:grpSpPr>
        <p:sp>
          <p:nvSpPr>
            <p:cNvPr id="13913" name="Google Shape;13913;p81"/>
            <p:cNvSpPr/>
            <p:nvPr/>
          </p:nvSpPr>
          <p:spPr>
            <a:xfrm>
              <a:off x="7688313" y="1637192"/>
              <a:ext cx="153058" cy="211098"/>
            </a:xfrm>
            <a:custGeom>
              <a:rect b="b" l="l" r="r" t="t"/>
              <a:pathLst>
                <a:path extrusionOk="0" h="8078" w="5857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81"/>
            <p:cNvSpPr/>
            <p:nvPr/>
          </p:nvSpPr>
          <p:spPr>
            <a:xfrm>
              <a:off x="7745857" y="1637192"/>
              <a:ext cx="95514" cy="211098"/>
            </a:xfrm>
            <a:custGeom>
              <a:rect b="b" l="l" r="r" t="t"/>
              <a:pathLst>
                <a:path extrusionOk="0" h="8078" w="3655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81"/>
            <p:cNvSpPr/>
            <p:nvPr/>
          </p:nvSpPr>
          <p:spPr>
            <a:xfrm>
              <a:off x="7750143" y="1792210"/>
              <a:ext cx="29634" cy="69669"/>
            </a:xfrm>
            <a:custGeom>
              <a:rect b="b" l="l" r="r" t="t"/>
              <a:pathLst>
                <a:path extrusionOk="0" h="2666" w="1134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81"/>
            <p:cNvSpPr/>
            <p:nvPr/>
          </p:nvSpPr>
          <p:spPr>
            <a:xfrm>
              <a:off x="7766214" y="1504256"/>
              <a:ext cx="23389" cy="11080"/>
            </a:xfrm>
            <a:custGeom>
              <a:rect b="b" l="l" r="r" t="t"/>
              <a:pathLst>
                <a:path extrusionOk="0" h="424" w="895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81"/>
            <p:cNvSpPr/>
            <p:nvPr/>
          </p:nvSpPr>
          <p:spPr>
            <a:xfrm>
              <a:off x="7741075" y="1503995"/>
              <a:ext cx="22657" cy="11080"/>
            </a:xfrm>
            <a:custGeom>
              <a:rect b="b" l="l" r="r" t="t"/>
              <a:pathLst>
                <a:path extrusionOk="0" h="424" w="867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81"/>
            <p:cNvSpPr/>
            <p:nvPr/>
          </p:nvSpPr>
          <p:spPr>
            <a:xfrm>
              <a:off x="7765953" y="1529134"/>
              <a:ext cx="27178" cy="10819"/>
            </a:xfrm>
            <a:custGeom>
              <a:rect b="b" l="l" r="r" t="t"/>
              <a:pathLst>
                <a:path extrusionOk="0" h="414" w="104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81"/>
            <p:cNvSpPr/>
            <p:nvPr/>
          </p:nvSpPr>
          <p:spPr>
            <a:xfrm>
              <a:off x="7737573" y="1528873"/>
              <a:ext cx="26159" cy="10845"/>
            </a:xfrm>
            <a:custGeom>
              <a:rect b="b" l="l" r="r" t="t"/>
              <a:pathLst>
                <a:path extrusionOk="0" h="415" w="1001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81"/>
            <p:cNvSpPr/>
            <p:nvPr/>
          </p:nvSpPr>
          <p:spPr>
            <a:xfrm>
              <a:off x="7751632" y="1523594"/>
              <a:ext cx="26420" cy="186482"/>
            </a:xfrm>
            <a:custGeom>
              <a:rect b="b" l="l" r="r" t="t"/>
              <a:pathLst>
                <a:path extrusionOk="0" h="7136" w="1011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81"/>
            <p:cNvSpPr/>
            <p:nvPr/>
          </p:nvSpPr>
          <p:spPr>
            <a:xfrm>
              <a:off x="7764960" y="1523594"/>
              <a:ext cx="13092" cy="186482"/>
            </a:xfrm>
            <a:custGeom>
              <a:rect b="b" l="l" r="r" t="t"/>
              <a:pathLst>
                <a:path extrusionOk="0" h="7136" w="501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81"/>
            <p:cNvSpPr/>
            <p:nvPr/>
          </p:nvSpPr>
          <p:spPr>
            <a:xfrm>
              <a:off x="7749881" y="1501251"/>
              <a:ext cx="30418" cy="41498"/>
            </a:xfrm>
            <a:custGeom>
              <a:rect b="b" l="l" r="r" t="t"/>
              <a:pathLst>
                <a:path extrusionOk="0" h="1588" w="1164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81"/>
            <p:cNvSpPr/>
            <p:nvPr/>
          </p:nvSpPr>
          <p:spPr>
            <a:xfrm>
              <a:off x="7718967" y="1737201"/>
              <a:ext cx="24904" cy="60444"/>
            </a:xfrm>
            <a:custGeom>
              <a:rect b="b" l="l" r="r" t="t"/>
              <a:pathLst>
                <a:path extrusionOk="0" h="2313" w="953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81"/>
            <p:cNvSpPr/>
            <p:nvPr/>
          </p:nvSpPr>
          <p:spPr>
            <a:xfrm>
              <a:off x="7786075" y="1737201"/>
              <a:ext cx="24904" cy="60444"/>
            </a:xfrm>
            <a:custGeom>
              <a:rect b="b" l="l" r="r" t="t"/>
              <a:pathLst>
                <a:path extrusionOk="0" h="2313" w="953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81"/>
            <p:cNvSpPr/>
            <p:nvPr/>
          </p:nvSpPr>
          <p:spPr>
            <a:xfrm>
              <a:off x="7764960" y="1792210"/>
              <a:ext cx="14608" cy="69669"/>
            </a:xfrm>
            <a:custGeom>
              <a:rect b="b" l="l" r="r" t="t"/>
              <a:pathLst>
                <a:path extrusionOk="0" h="2666" w="559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81"/>
            <p:cNvSpPr/>
            <p:nvPr/>
          </p:nvSpPr>
          <p:spPr>
            <a:xfrm>
              <a:off x="7751397" y="1814109"/>
              <a:ext cx="27152" cy="11080"/>
            </a:xfrm>
            <a:custGeom>
              <a:rect b="b" l="l" r="r" t="t"/>
              <a:pathLst>
                <a:path extrusionOk="0" h="424" w="1039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81"/>
            <p:cNvSpPr/>
            <p:nvPr/>
          </p:nvSpPr>
          <p:spPr>
            <a:xfrm>
              <a:off x="7764960" y="1814109"/>
              <a:ext cx="13589" cy="11080"/>
            </a:xfrm>
            <a:custGeom>
              <a:rect b="b" l="l" r="r" t="t"/>
              <a:pathLst>
                <a:path extrusionOk="0" h="424" w="52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81"/>
            <p:cNvSpPr/>
            <p:nvPr/>
          </p:nvSpPr>
          <p:spPr>
            <a:xfrm>
              <a:off x="7764960" y="1501251"/>
              <a:ext cx="15105" cy="41472"/>
            </a:xfrm>
            <a:custGeom>
              <a:rect b="b" l="l" r="r" t="t"/>
              <a:pathLst>
                <a:path extrusionOk="0" h="1587" w="578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29" name="Google Shape;13929;p81"/>
          <p:cNvGrpSpPr/>
          <p:nvPr/>
        </p:nvGrpSpPr>
        <p:grpSpPr>
          <a:xfrm>
            <a:off x="8150179" y="1501251"/>
            <a:ext cx="150811" cy="360628"/>
            <a:chOff x="8150179" y="1501251"/>
            <a:chExt cx="150811" cy="360628"/>
          </a:xfrm>
        </p:grpSpPr>
        <p:sp>
          <p:nvSpPr>
            <p:cNvPr id="13930" name="Google Shape;13930;p81"/>
            <p:cNvSpPr/>
            <p:nvPr/>
          </p:nvSpPr>
          <p:spPr>
            <a:xfrm>
              <a:off x="8150179" y="1656034"/>
              <a:ext cx="150549" cy="205846"/>
            </a:xfrm>
            <a:custGeom>
              <a:rect b="b" l="l" r="r" t="t"/>
              <a:pathLst>
                <a:path extrusionOk="0" h="7877" w="5761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81"/>
            <p:cNvSpPr/>
            <p:nvPr/>
          </p:nvSpPr>
          <p:spPr>
            <a:xfrm>
              <a:off x="8206468" y="1656034"/>
              <a:ext cx="94521" cy="205846"/>
            </a:xfrm>
            <a:custGeom>
              <a:rect b="b" l="l" r="r" t="t"/>
              <a:pathLst>
                <a:path extrusionOk="0" h="7877" w="3617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81"/>
            <p:cNvSpPr/>
            <p:nvPr/>
          </p:nvSpPr>
          <p:spPr>
            <a:xfrm>
              <a:off x="8209996" y="1513559"/>
              <a:ext cx="30941" cy="168894"/>
            </a:xfrm>
            <a:custGeom>
              <a:rect b="b" l="l" r="r" t="t"/>
              <a:pathLst>
                <a:path extrusionOk="0" h="6463" w="1184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81"/>
            <p:cNvSpPr/>
            <p:nvPr/>
          </p:nvSpPr>
          <p:spPr>
            <a:xfrm>
              <a:off x="8198419" y="1702785"/>
              <a:ext cx="54329" cy="54303"/>
            </a:xfrm>
            <a:custGeom>
              <a:rect b="b" l="l" r="r" t="t"/>
              <a:pathLst>
                <a:path extrusionOk="0" h="2078" w="2079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81"/>
            <p:cNvSpPr/>
            <p:nvPr/>
          </p:nvSpPr>
          <p:spPr>
            <a:xfrm>
              <a:off x="8189639" y="1809327"/>
              <a:ext cx="71629" cy="21141"/>
            </a:xfrm>
            <a:custGeom>
              <a:rect b="b" l="l" r="r" t="t"/>
              <a:pathLst>
                <a:path extrusionOk="0" h="809" w="2741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81"/>
            <p:cNvSpPr/>
            <p:nvPr/>
          </p:nvSpPr>
          <p:spPr>
            <a:xfrm>
              <a:off x="8189639" y="1817114"/>
              <a:ext cx="71629" cy="13354"/>
            </a:xfrm>
            <a:custGeom>
              <a:rect b="b" l="l" r="r" t="t"/>
              <a:pathLst>
                <a:path extrusionOk="0" h="511" w="2741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81"/>
            <p:cNvSpPr/>
            <p:nvPr/>
          </p:nvSpPr>
          <p:spPr>
            <a:xfrm>
              <a:off x="8225571" y="1513559"/>
              <a:ext cx="15366" cy="168894"/>
            </a:xfrm>
            <a:custGeom>
              <a:rect b="b" l="l" r="r" t="t"/>
              <a:pathLst>
                <a:path extrusionOk="0" h="6463" w="588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81"/>
            <p:cNvSpPr/>
            <p:nvPr/>
          </p:nvSpPr>
          <p:spPr>
            <a:xfrm>
              <a:off x="8204456" y="1501251"/>
              <a:ext cx="41995" cy="50018"/>
            </a:xfrm>
            <a:custGeom>
              <a:rect b="b" l="l" r="r" t="t"/>
              <a:pathLst>
                <a:path extrusionOk="0" h="1914" w="1607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81"/>
            <p:cNvSpPr/>
            <p:nvPr/>
          </p:nvSpPr>
          <p:spPr>
            <a:xfrm>
              <a:off x="8225571" y="1501251"/>
              <a:ext cx="20880" cy="50018"/>
            </a:xfrm>
            <a:custGeom>
              <a:rect b="b" l="l" r="r" t="t"/>
              <a:pathLst>
                <a:path extrusionOk="0" h="1914" w="799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39" name="Google Shape;13939;p81"/>
          <p:cNvSpPr/>
          <p:nvPr/>
        </p:nvSpPr>
        <p:spPr>
          <a:xfrm>
            <a:off x="4948085" y="2906944"/>
            <a:ext cx="32744" cy="15889"/>
          </a:xfrm>
          <a:custGeom>
            <a:rect b="b" l="l" r="r" t="t"/>
            <a:pathLst>
              <a:path extrusionOk="0" h="608" w="1253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40" name="Google Shape;13940;p81"/>
          <p:cNvGrpSpPr/>
          <p:nvPr/>
        </p:nvGrpSpPr>
        <p:grpSpPr>
          <a:xfrm>
            <a:off x="4877867" y="2902946"/>
            <a:ext cx="170149" cy="360629"/>
            <a:chOff x="4877867" y="2902946"/>
            <a:chExt cx="170149" cy="360629"/>
          </a:xfrm>
        </p:grpSpPr>
        <p:sp>
          <p:nvSpPr>
            <p:cNvPr id="13941" name="Google Shape;13941;p81"/>
            <p:cNvSpPr/>
            <p:nvPr/>
          </p:nvSpPr>
          <p:spPr>
            <a:xfrm>
              <a:off x="4942780" y="2925315"/>
              <a:ext cx="32692" cy="15915"/>
            </a:xfrm>
            <a:custGeom>
              <a:rect b="b" l="l" r="r" t="t"/>
              <a:pathLst>
                <a:path extrusionOk="0" h="609" w="1251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81"/>
            <p:cNvSpPr/>
            <p:nvPr/>
          </p:nvSpPr>
          <p:spPr>
            <a:xfrm>
              <a:off x="4937345" y="2943843"/>
              <a:ext cx="32927" cy="15915"/>
            </a:xfrm>
            <a:custGeom>
              <a:rect b="b" l="l" r="r" t="t"/>
              <a:pathLst>
                <a:path extrusionOk="0" h="609" w="126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81"/>
            <p:cNvSpPr/>
            <p:nvPr/>
          </p:nvSpPr>
          <p:spPr>
            <a:xfrm>
              <a:off x="4877867" y="3063164"/>
              <a:ext cx="170149" cy="200410"/>
            </a:xfrm>
            <a:custGeom>
              <a:rect b="b" l="l" r="r" t="t"/>
              <a:pathLst>
                <a:path extrusionOk="0" h="7669" w="6511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81"/>
            <p:cNvSpPr/>
            <p:nvPr/>
          </p:nvSpPr>
          <p:spPr>
            <a:xfrm>
              <a:off x="4942963" y="3088905"/>
              <a:ext cx="105053" cy="174670"/>
            </a:xfrm>
            <a:custGeom>
              <a:rect b="b" l="l" r="r" t="t"/>
              <a:pathLst>
                <a:path extrusionOk="0" h="6684" w="402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81"/>
            <p:cNvSpPr/>
            <p:nvPr/>
          </p:nvSpPr>
          <p:spPr>
            <a:xfrm>
              <a:off x="4949496" y="2966761"/>
              <a:ext cx="25662" cy="161368"/>
            </a:xfrm>
            <a:custGeom>
              <a:rect b="b" l="l" r="r" t="t"/>
              <a:pathLst>
                <a:path extrusionOk="0" h="6175" w="982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81"/>
            <p:cNvSpPr/>
            <p:nvPr/>
          </p:nvSpPr>
          <p:spPr>
            <a:xfrm>
              <a:off x="4962301" y="2967023"/>
              <a:ext cx="12857" cy="161107"/>
            </a:xfrm>
            <a:custGeom>
              <a:rect b="b" l="l" r="r" t="t"/>
              <a:pathLst>
                <a:path extrusionOk="0" h="6165" w="492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81"/>
            <p:cNvSpPr/>
            <p:nvPr/>
          </p:nvSpPr>
          <p:spPr>
            <a:xfrm>
              <a:off x="4948739" y="2902946"/>
              <a:ext cx="33685" cy="71394"/>
            </a:xfrm>
            <a:custGeom>
              <a:rect b="b" l="l" r="r" t="t"/>
              <a:pathLst>
                <a:path extrusionOk="0" h="2732" w="1289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81"/>
            <p:cNvSpPr/>
            <p:nvPr/>
          </p:nvSpPr>
          <p:spPr>
            <a:xfrm>
              <a:off x="4937423" y="3148199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81"/>
            <p:cNvSpPr/>
            <p:nvPr/>
          </p:nvSpPr>
          <p:spPr>
            <a:xfrm>
              <a:off x="4937423" y="3177102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81"/>
            <p:cNvSpPr/>
            <p:nvPr/>
          </p:nvSpPr>
          <p:spPr>
            <a:xfrm>
              <a:off x="4937423" y="3205247"/>
              <a:ext cx="49782" cy="10819"/>
            </a:xfrm>
            <a:custGeom>
              <a:rect b="b" l="l" r="r" t="t"/>
              <a:pathLst>
                <a:path extrusionOk="0" h="414" w="1905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81"/>
            <p:cNvSpPr/>
            <p:nvPr/>
          </p:nvSpPr>
          <p:spPr>
            <a:xfrm>
              <a:off x="4999253" y="3176841"/>
              <a:ext cx="11080" cy="11342"/>
            </a:xfrm>
            <a:custGeom>
              <a:rect b="b" l="l" r="r" t="t"/>
              <a:pathLst>
                <a:path extrusionOk="0" h="434" w="424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81"/>
            <p:cNvSpPr/>
            <p:nvPr/>
          </p:nvSpPr>
          <p:spPr>
            <a:xfrm>
              <a:off x="4999253" y="3204985"/>
              <a:ext cx="11080" cy="11342"/>
            </a:xfrm>
            <a:custGeom>
              <a:rect b="b" l="l" r="r" t="t"/>
              <a:pathLst>
                <a:path extrusionOk="0" h="434" w="424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81"/>
            <p:cNvSpPr/>
            <p:nvPr/>
          </p:nvSpPr>
          <p:spPr>
            <a:xfrm>
              <a:off x="4957284" y="2914235"/>
              <a:ext cx="18110" cy="53572"/>
            </a:xfrm>
            <a:custGeom>
              <a:rect b="b" l="l" r="r" t="t"/>
              <a:pathLst>
                <a:path extrusionOk="0" h="2050" w="693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54" name="Google Shape;13954;p81"/>
          <p:cNvGrpSpPr/>
          <p:nvPr/>
        </p:nvGrpSpPr>
        <p:grpSpPr>
          <a:xfrm>
            <a:off x="6741689" y="1500676"/>
            <a:ext cx="207962" cy="361203"/>
            <a:chOff x="6741689" y="1500676"/>
            <a:chExt cx="207962" cy="361203"/>
          </a:xfrm>
        </p:grpSpPr>
        <p:sp>
          <p:nvSpPr>
            <p:cNvPr id="13955" name="Google Shape;13955;p81"/>
            <p:cNvSpPr/>
            <p:nvPr/>
          </p:nvSpPr>
          <p:spPr>
            <a:xfrm>
              <a:off x="6749242" y="1500676"/>
              <a:ext cx="184469" cy="361203"/>
            </a:xfrm>
            <a:custGeom>
              <a:rect b="b" l="l" r="r" t="t"/>
              <a:pathLst>
                <a:path extrusionOk="0" h="13822" w="7059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81"/>
            <p:cNvSpPr/>
            <p:nvPr/>
          </p:nvSpPr>
          <p:spPr>
            <a:xfrm>
              <a:off x="6775113" y="1501199"/>
              <a:ext cx="37735" cy="310167"/>
            </a:xfrm>
            <a:custGeom>
              <a:rect b="b" l="l" r="r" t="t"/>
              <a:pathLst>
                <a:path extrusionOk="0" h="11869" w="1444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81"/>
            <p:cNvSpPr/>
            <p:nvPr/>
          </p:nvSpPr>
          <p:spPr>
            <a:xfrm>
              <a:off x="6773623" y="1645241"/>
              <a:ext cx="159330" cy="216638"/>
            </a:xfrm>
            <a:custGeom>
              <a:rect b="b" l="l" r="r" t="t"/>
              <a:pathLst>
                <a:path extrusionOk="0" h="8290" w="6097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81"/>
            <p:cNvSpPr/>
            <p:nvPr/>
          </p:nvSpPr>
          <p:spPr>
            <a:xfrm>
              <a:off x="6854530" y="1589082"/>
              <a:ext cx="93006" cy="108502"/>
            </a:xfrm>
            <a:custGeom>
              <a:rect b="b" l="l" r="r" t="t"/>
              <a:pathLst>
                <a:path extrusionOk="0" h="4152" w="3559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81"/>
            <p:cNvSpPr/>
            <p:nvPr/>
          </p:nvSpPr>
          <p:spPr>
            <a:xfrm>
              <a:off x="6857796" y="1589134"/>
              <a:ext cx="91856" cy="108398"/>
            </a:xfrm>
            <a:custGeom>
              <a:rect b="b" l="l" r="r" t="t"/>
              <a:pathLst>
                <a:path extrusionOk="0" h="4148" w="3515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81"/>
            <p:cNvSpPr/>
            <p:nvPr/>
          </p:nvSpPr>
          <p:spPr>
            <a:xfrm>
              <a:off x="6801245" y="1635441"/>
              <a:ext cx="31699" cy="11315"/>
            </a:xfrm>
            <a:custGeom>
              <a:rect b="b" l="l" r="r" t="t"/>
              <a:pathLst>
                <a:path extrusionOk="0" h="433" w="1213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81"/>
            <p:cNvSpPr/>
            <p:nvPr/>
          </p:nvSpPr>
          <p:spPr>
            <a:xfrm>
              <a:off x="6819852" y="1626765"/>
              <a:ext cx="11342" cy="28537"/>
            </a:xfrm>
            <a:custGeom>
              <a:rect b="b" l="l" r="r" t="t"/>
              <a:pathLst>
                <a:path extrusionOk="0" h="1092" w="434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81"/>
            <p:cNvSpPr/>
            <p:nvPr/>
          </p:nvSpPr>
          <p:spPr>
            <a:xfrm>
              <a:off x="6754756" y="1761583"/>
              <a:ext cx="29687" cy="11315"/>
            </a:xfrm>
            <a:custGeom>
              <a:rect b="b" l="l" r="r" t="t"/>
              <a:pathLst>
                <a:path extrusionOk="0" h="433" w="1136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81"/>
            <p:cNvSpPr/>
            <p:nvPr/>
          </p:nvSpPr>
          <p:spPr>
            <a:xfrm>
              <a:off x="6756768" y="1752907"/>
              <a:ext cx="11342" cy="28537"/>
            </a:xfrm>
            <a:custGeom>
              <a:rect b="b" l="l" r="r" t="t"/>
              <a:pathLst>
                <a:path extrusionOk="0" h="1092" w="434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81"/>
            <p:cNvSpPr/>
            <p:nvPr/>
          </p:nvSpPr>
          <p:spPr>
            <a:xfrm>
              <a:off x="6754756" y="1717863"/>
              <a:ext cx="31699" cy="11577"/>
            </a:xfrm>
            <a:custGeom>
              <a:rect b="b" l="l" r="r" t="t"/>
              <a:pathLst>
                <a:path extrusionOk="0" h="443" w="1213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81"/>
            <p:cNvSpPr/>
            <p:nvPr/>
          </p:nvSpPr>
          <p:spPr>
            <a:xfrm>
              <a:off x="6756768" y="1709422"/>
              <a:ext cx="11342" cy="28563"/>
            </a:xfrm>
            <a:custGeom>
              <a:rect b="b" l="l" r="r" t="t"/>
              <a:pathLst>
                <a:path extrusionOk="0" h="1093" w="434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81"/>
            <p:cNvSpPr/>
            <p:nvPr/>
          </p:nvSpPr>
          <p:spPr>
            <a:xfrm>
              <a:off x="6833414" y="1779431"/>
              <a:ext cx="43014" cy="11315"/>
            </a:xfrm>
            <a:custGeom>
              <a:rect b="b" l="l" r="r" t="t"/>
              <a:pathLst>
                <a:path extrusionOk="0" h="433" w="1646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81"/>
            <p:cNvSpPr/>
            <p:nvPr/>
          </p:nvSpPr>
          <p:spPr>
            <a:xfrm>
              <a:off x="6775871" y="1779431"/>
              <a:ext cx="32692" cy="11315"/>
            </a:xfrm>
            <a:custGeom>
              <a:rect b="b" l="l" r="r" t="t"/>
              <a:pathLst>
                <a:path extrusionOk="0" h="433" w="1251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81"/>
            <p:cNvSpPr/>
            <p:nvPr/>
          </p:nvSpPr>
          <p:spPr>
            <a:xfrm>
              <a:off x="6801245" y="1596974"/>
              <a:ext cx="31699" cy="11342"/>
            </a:xfrm>
            <a:custGeom>
              <a:rect b="b" l="l" r="r" t="t"/>
              <a:pathLst>
                <a:path extrusionOk="0" h="434" w="1213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81"/>
            <p:cNvSpPr/>
            <p:nvPr/>
          </p:nvSpPr>
          <p:spPr>
            <a:xfrm>
              <a:off x="6819852" y="1588560"/>
              <a:ext cx="11342" cy="28563"/>
            </a:xfrm>
            <a:custGeom>
              <a:rect b="b" l="l" r="r" t="t"/>
              <a:pathLst>
                <a:path extrusionOk="0" h="1093" w="434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81"/>
            <p:cNvSpPr/>
            <p:nvPr/>
          </p:nvSpPr>
          <p:spPr>
            <a:xfrm>
              <a:off x="6789956" y="1657053"/>
              <a:ext cx="10558" cy="10558"/>
            </a:xfrm>
            <a:custGeom>
              <a:rect b="b" l="l" r="r" t="t"/>
              <a:pathLst>
                <a:path extrusionOk="0" h="404" w="404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81"/>
            <p:cNvSpPr/>
            <p:nvPr/>
          </p:nvSpPr>
          <p:spPr>
            <a:xfrm>
              <a:off x="6788702" y="1704536"/>
              <a:ext cx="10819" cy="10584"/>
            </a:xfrm>
            <a:custGeom>
              <a:rect b="b" l="l" r="r" t="t"/>
              <a:pathLst>
                <a:path extrusionOk="0" h="405" w="414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81"/>
            <p:cNvSpPr/>
            <p:nvPr/>
          </p:nvSpPr>
          <p:spPr>
            <a:xfrm>
              <a:off x="6787683" y="1755050"/>
              <a:ext cx="10584" cy="10819"/>
            </a:xfrm>
            <a:custGeom>
              <a:rect b="b" l="l" r="r" t="t"/>
              <a:pathLst>
                <a:path extrusionOk="0" h="414" w="405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81"/>
            <p:cNvSpPr/>
            <p:nvPr/>
          </p:nvSpPr>
          <p:spPr>
            <a:xfrm>
              <a:off x="6741689" y="1509509"/>
              <a:ext cx="42753" cy="11368"/>
            </a:xfrm>
            <a:custGeom>
              <a:rect b="b" l="l" r="r" t="t"/>
              <a:pathLst>
                <a:path extrusionOk="0" h="435" w="1636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4" name="Google Shape;13974;p81"/>
          <p:cNvGrpSpPr/>
          <p:nvPr/>
        </p:nvGrpSpPr>
        <p:grpSpPr>
          <a:xfrm>
            <a:off x="5752627" y="3430404"/>
            <a:ext cx="360628" cy="181464"/>
            <a:chOff x="5752627" y="3430404"/>
            <a:chExt cx="360628" cy="181464"/>
          </a:xfrm>
        </p:grpSpPr>
        <p:sp>
          <p:nvSpPr>
            <p:cNvPr id="13975" name="Google Shape;13975;p81"/>
            <p:cNvSpPr/>
            <p:nvPr/>
          </p:nvSpPr>
          <p:spPr>
            <a:xfrm>
              <a:off x="5752627" y="3430404"/>
              <a:ext cx="360628" cy="181203"/>
            </a:xfrm>
            <a:custGeom>
              <a:rect b="b" l="l" r="r" t="t"/>
              <a:pathLst>
                <a:path extrusionOk="0" h="6934" w="1380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6" name="Google Shape;13976;p81"/>
            <p:cNvSpPr/>
            <p:nvPr/>
          </p:nvSpPr>
          <p:spPr>
            <a:xfrm>
              <a:off x="5752627" y="3430404"/>
              <a:ext cx="360628" cy="96507"/>
            </a:xfrm>
            <a:custGeom>
              <a:rect b="b" l="l" r="r" t="t"/>
              <a:pathLst>
                <a:path extrusionOk="0" h="3693" w="1380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81"/>
            <p:cNvSpPr/>
            <p:nvPr/>
          </p:nvSpPr>
          <p:spPr>
            <a:xfrm>
              <a:off x="5752627" y="3430404"/>
              <a:ext cx="360628" cy="96507"/>
            </a:xfrm>
            <a:custGeom>
              <a:rect b="b" l="l" r="r" t="t"/>
              <a:pathLst>
                <a:path extrusionOk="0" h="3693" w="1380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81"/>
            <p:cNvSpPr/>
            <p:nvPr/>
          </p:nvSpPr>
          <p:spPr>
            <a:xfrm>
              <a:off x="5788036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81"/>
            <p:cNvSpPr/>
            <p:nvPr/>
          </p:nvSpPr>
          <p:spPr>
            <a:xfrm>
              <a:off x="5816939" y="3526885"/>
              <a:ext cx="29190" cy="84722"/>
            </a:xfrm>
            <a:custGeom>
              <a:rect b="b" l="l" r="r" t="t"/>
              <a:pathLst>
                <a:path extrusionOk="0" h="3242" w="1117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81"/>
            <p:cNvSpPr/>
            <p:nvPr/>
          </p:nvSpPr>
          <p:spPr>
            <a:xfrm>
              <a:off x="5846102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81"/>
            <p:cNvSpPr/>
            <p:nvPr/>
          </p:nvSpPr>
          <p:spPr>
            <a:xfrm>
              <a:off x="5875005" y="3526885"/>
              <a:ext cx="28903" cy="84722"/>
            </a:xfrm>
            <a:custGeom>
              <a:rect b="b" l="l" r="r" t="t"/>
              <a:pathLst>
                <a:path extrusionOk="0" h="3242" w="1106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81"/>
            <p:cNvSpPr/>
            <p:nvPr/>
          </p:nvSpPr>
          <p:spPr>
            <a:xfrm>
              <a:off x="5903881" y="3526885"/>
              <a:ext cx="29190" cy="84722"/>
            </a:xfrm>
            <a:custGeom>
              <a:rect b="b" l="l" r="r" t="t"/>
              <a:pathLst>
                <a:path extrusionOk="0" h="3242" w="1117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81"/>
            <p:cNvSpPr/>
            <p:nvPr/>
          </p:nvSpPr>
          <p:spPr>
            <a:xfrm>
              <a:off x="5933045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81"/>
            <p:cNvSpPr/>
            <p:nvPr/>
          </p:nvSpPr>
          <p:spPr>
            <a:xfrm>
              <a:off x="5961948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81"/>
            <p:cNvSpPr/>
            <p:nvPr/>
          </p:nvSpPr>
          <p:spPr>
            <a:xfrm>
              <a:off x="5990850" y="3526885"/>
              <a:ext cx="29164" cy="84722"/>
            </a:xfrm>
            <a:custGeom>
              <a:rect b="b" l="l" r="r" t="t"/>
              <a:pathLst>
                <a:path extrusionOk="0" h="3242" w="1116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81"/>
            <p:cNvSpPr/>
            <p:nvPr/>
          </p:nvSpPr>
          <p:spPr>
            <a:xfrm>
              <a:off x="6019988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81"/>
            <p:cNvSpPr/>
            <p:nvPr/>
          </p:nvSpPr>
          <p:spPr>
            <a:xfrm>
              <a:off x="6048891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81"/>
            <p:cNvSpPr/>
            <p:nvPr/>
          </p:nvSpPr>
          <p:spPr>
            <a:xfrm>
              <a:off x="5806381" y="3526885"/>
              <a:ext cx="21403" cy="48032"/>
            </a:xfrm>
            <a:custGeom>
              <a:rect b="b" l="l" r="r" t="t"/>
              <a:pathLst>
                <a:path extrusionOk="0" h="1838" w="819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81"/>
            <p:cNvSpPr/>
            <p:nvPr/>
          </p:nvSpPr>
          <p:spPr>
            <a:xfrm>
              <a:off x="5864186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81"/>
            <p:cNvSpPr/>
            <p:nvPr/>
          </p:nvSpPr>
          <p:spPr>
            <a:xfrm>
              <a:off x="5922226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81"/>
            <p:cNvSpPr/>
            <p:nvPr/>
          </p:nvSpPr>
          <p:spPr>
            <a:xfrm>
              <a:off x="5980293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81"/>
            <p:cNvSpPr/>
            <p:nvPr/>
          </p:nvSpPr>
          <p:spPr>
            <a:xfrm>
              <a:off x="6038072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81"/>
            <p:cNvSpPr/>
            <p:nvPr/>
          </p:nvSpPr>
          <p:spPr>
            <a:xfrm>
              <a:off x="5926774" y="3454995"/>
              <a:ext cx="139234" cy="42282"/>
            </a:xfrm>
            <a:custGeom>
              <a:rect b="b" l="l" r="r" t="t"/>
              <a:pathLst>
                <a:path extrusionOk="0" h="1618" w="5328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81"/>
            <p:cNvSpPr/>
            <p:nvPr/>
          </p:nvSpPr>
          <p:spPr>
            <a:xfrm>
              <a:off x="5926774" y="3471615"/>
              <a:ext cx="139234" cy="25662"/>
            </a:xfrm>
            <a:custGeom>
              <a:rect b="b" l="l" r="r" t="t"/>
              <a:pathLst>
                <a:path extrusionOk="0" h="982" w="5328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81"/>
            <p:cNvSpPr/>
            <p:nvPr/>
          </p:nvSpPr>
          <p:spPr>
            <a:xfrm>
              <a:off x="5870981" y="3449559"/>
              <a:ext cx="10819" cy="53232"/>
            </a:xfrm>
            <a:custGeom>
              <a:rect b="b" l="l" r="r" t="t"/>
              <a:pathLst>
                <a:path extrusionOk="0" h="2037" w="414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81"/>
            <p:cNvSpPr/>
            <p:nvPr/>
          </p:nvSpPr>
          <p:spPr>
            <a:xfrm>
              <a:off x="5834787" y="3449559"/>
              <a:ext cx="10845" cy="53232"/>
            </a:xfrm>
            <a:custGeom>
              <a:rect b="b" l="l" r="r" t="t"/>
              <a:pathLst>
                <a:path extrusionOk="0" h="2037" w="415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81"/>
            <p:cNvSpPr/>
            <p:nvPr/>
          </p:nvSpPr>
          <p:spPr>
            <a:xfrm>
              <a:off x="5797601" y="3449559"/>
              <a:ext cx="11080" cy="53232"/>
            </a:xfrm>
            <a:custGeom>
              <a:rect b="b" l="l" r="r" t="t"/>
              <a:pathLst>
                <a:path extrusionOk="0" h="2037" w="424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81"/>
            <p:cNvSpPr/>
            <p:nvPr/>
          </p:nvSpPr>
          <p:spPr>
            <a:xfrm>
              <a:off x="6094361" y="3526885"/>
              <a:ext cx="18632" cy="84983"/>
            </a:xfrm>
            <a:custGeom>
              <a:rect b="b" l="l" r="r" t="t"/>
              <a:pathLst>
                <a:path extrusionOk="0" h="3252" w="713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81"/>
            <p:cNvSpPr/>
            <p:nvPr/>
          </p:nvSpPr>
          <p:spPr>
            <a:xfrm>
              <a:off x="5769456" y="3526885"/>
              <a:ext cx="18606" cy="84983"/>
            </a:xfrm>
            <a:custGeom>
              <a:rect b="b" l="l" r="r" t="t"/>
              <a:pathLst>
                <a:path extrusionOk="0" h="3252" w="712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81"/>
            <p:cNvSpPr/>
            <p:nvPr/>
          </p:nvSpPr>
          <p:spPr>
            <a:xfrm>
              <a:off x="5860684" y="3457530"/>
              <a:ext cx="31437" cy="10845"/>
            </a:xfrm>
            <a:custGeom>
              <a:rect b="b" l="l" r="r" t="t"/>
              <a:pathLst>
                <a:path extrusionOk="0" h="415" w="1203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81"/>
            <p:cNvSpPr/>
            <p:nvPr/>
          </p:nvSpPr>
          <p:spPr>
            <a:xfrm>
              <a:off x="5824491" y="3477652"/>
              <a:ext cx="31673" cy="11080"/>
            </a:xfrm>
            <a:custGeom>
              <a:rect b="b" l="l" r="r" t="t"/>
              <a:pathLst>
                <a:path extrusionOk="0" h="424" w="1212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81"/>
            <p:cNvSpPr/>
            <p:nvPr/>
          </p:nvSpPr>
          <p:spPr>
            <a:xfrm>
              <a:off x="5787304" y="3457530"/>
              <a:ext cx="31673" cy="10845"/>
            </a:xfrm>
            <a:custGeom>
              <a:rect b="b" l="l" r="r" t="t"/>
              <a:pathLst>
                <a:path extrusionOk="0" h="415" w="1212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3" name="Google Shape;14003;p81"/>
          <p:cNvGrpSpPr/>
          <p:nvPr/>
        </p:nvGrpSpPr>
        <p:grpSpPr>
          <a:xfrm>
            <a:off x="5235700" y="2902998"/>
            <a:ext cx="361909" cy="360759"/>
            <a:chOff x="5235700" y="2902998"/>
            <a:chExt cx="361909" cy="360759"/>
          </a:xfrm>
        </p:grpSpPr>
        <p:sp>
          <p:nvSpPr>
            <p:cNvPr id="14004" name="Google Shape;14004;p81"/>
            <p:cNvSpPr/>
            <p:nvPr/>
          </p:nvSpPr>
          <p:spPr>
            <a:xfrm>
              <a:off x="5235700" y="2902998"/>
              <a:ext cx="361909" cy="360498"/>
            </a:xfrm>
            <a:custGeom>
              <a:rect b="b" l="l" r="r" t="t"/>
              <a:pathLst>
                <a:path extrusionOk="0" h="13795" w="13849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81"/>
            <p:cNvSpPr/>
            <p:nvPr/>
          </p:nvSpPr>
          <p:spPr>
            <a:xfrm>
              <a:off x="5353061" y="2902998"/>
              <a:ext cx="244287" cy="360759"/>
            </a:xfrm>
            <a:custGeom>
              <a:rect b="b" l="l" r="r" t="t"/>
              <a:pathLst>
                <a:path extrusionOk="0" h="13805" w="9348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81"/>
            <p:cNvSpPr/>
            <p:nvPr/>
          </p:nvSpPr>
          <p:spPr>
            <a:xfrm>
              <a:off x="5294001" y="2977267"/>
              <a:ext cx="228712" cy="228372"/>
            </a:xfrm>
            <a:custGeom>
              <a:rect b="b" l="l" r="r" t="t"/>
              <a:pathLst>
                <a:path extrusionOk="0" h="8739" w="8752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81"/>
            <p:cNvSpPr/>
            <p:nvPr/>
          </p:nvSpPr>
          <p:spPr>
            <a:xfrm>
              <a:off x="5374672" y="2977267"/>
              <a:ext cx="148041" cy="228372"/>
            </a:xfrm>
            <a:custGeom>
              <a:rect b="b" l="l" r="r" t="t"/>
              <a:pathLst>
                <a:path extrusionOk="0" h="8739" w="5665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8" name="Google Shape;14008;p81"/>
            <p:cNvSpPr/>
            <p:nvPr/>
          </p:nvSpPr>
          <p:spPr>
            <a:xfrm>
              <a:off x="5335473" y="3083783"/>
              <a:ext cx="73145" cy="71499"/>
            </a:xfrm>
            <a:custGeom>
              <a:rect b="b" l="l" r="r" t="t"/>
              <a:pathLst>
                <a:path extrusionOk="0" h="2736" w="2799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81"/>
            <p:cNvSpPr/>
            <p:nvPr/>
          </p:nvSpPr>
          <p:spPr>
            <a:xfrm>
              <a:off x="5380447" y="3068025"/>
              <a:ext cx="57831" cy="56237"/>
            </a:xfrm>
            <a:custGeom>
              <a:rect b="b" l="l" r="r" t="t"/>
              <a:pathLst>
                <a:path extrusionOk="0" h="2152" w="2213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81"/>
            <p:cNvSpPr/>
            <p:nvPr/>
          </p:nvSpPr>
          <p:spPr>
            <a:xfrm>
              <a:off x="5399289" y="3031309"/>
              <a:ext cx="58850" cy="74425"/>
            </a:xfrm>
            <a:custGeom>
              <a:rect b="b" l="l" r="r" t="t"/>
              <a:pathLst>
                <a:path extrusionOk="0" h="2848" w="2252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1" name="Google Shape;14011;p81"/>
          <p:cNvGrpSpPr/>
          <p:nvPr/>
        </p:nvGrpSpPr>
        <p:grpSpPr>
          <a:xfrm>
            <a:off x="6634912" y="3394969"/>
            <a:ext cx="360367" cy="252309"/>
            <a:chOff x="6634912" y="3394969"/>
            <a:chExt cx="360367" cy="252309"/>
          </a:xfrm>
        </p:grpSpPr>
        <p:sp>
          <p:nvSpPr>
            <p:cNvPr id="14012" name="Google Shape;14012;p81"/>
            <p:cNvSpPr/>
            <p:nvPr/>
          </p:nvSpPr>
          <p:spPr>
            <a:xfrm>
              <a:off x="6784913" y="3403749"/>
              <a:ext cx="106830" cy="39748"/>
            </a:xfrm>
            <a:custGeom>
              <a:rect b="b" l="l" r="r" t="t"/>
              <a:pathLst>
                <a:path extrusionOk="0" h="1521" w="4088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81"/>
            <p:cNvSpPr/>
            <p:nvPr/>
          </p:nvSpPr>
          <p:spPr>
            <a:xfrm>
              <a:off x="6916333" y="3417835"/>
              <a:ext cx="56080" cy="30444"/>
            </a:xfrm>
            <a:custGeom>
              <a:rect b="b" l="l" r="r" t="t"/>
              <a:pathLst>
                <a:path extrusionOk="0" h="1165" w="2146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81"/>
            <p:cNvSpPr/>
            <p:nvPr/>
          </p:nvSpPr>
          <p:spPr>
            <a:xfrm>
              <a:off x="6634912" y="3442974"/>
              <a:ext cx="360367" cy="204304"/>
            </a:xfrm>
            <a:custGeom>
              <a:rect b="b" l="l" r="r" t="t"/>
              <a:pathLst>
                <a:path extrusionOk="0" h="7818" w="1379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5" name="Google Shape;14015;p81"/>
            <p:cNvSpPr/>
            <p:nvPr/>
          </p:nvSpPr>
          <p:spPr>
            <a:xfrm>
              <a:off x="6943981" y="3477129"/>
              <a:ext cx="51298" cy="142762"/>
            </a:xfrm>
            <a:custGeom>
              <a:rect b="b" l="l" r="r" t="t"/>
              <a:pathLst>
                <a:path extrusionOk="0" h="5463" w="1963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6" name="Google Shape;14016;p81"/>
            <p:cNvSpPr/>
            <p:nvPr/>
          </p:nvSpPr>
          <p:spPr>
            <a:xfrm>
              <a:off x="6723344" y="3457530"/>
              <a:ext cx="205846" cy="176081"/>
            </a:xfrm>
            <a:custGeom>
              <a:rect b="b" l="l" r="r" t="t"/>
              <a:pathLst>
                <a:path extrusionOk="0" h="6738" w="7877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7" name="Google Shape;14017;p81"/>
            <p:cNvSpPr/>
            <p:nvPr/>
          </p:nvSpPr>
          <p:spPr>
            <a:xfrm>
              <a:off x="6743702" y="3472870"/>
              <a:ext cx="170410" cy="145793"/>
            </a:xfrm>
            <a:custGeom>
              <a:rect b="b" l="l" r="r" t="t"/>
              <a:pathLst>
                <a:path extrusionOk="0" h="5579" w="6521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81"/>
            <p:cNvSpPr/>
            <p:nvPr/>
          </p:nvSpPr>
          <p:spPr>
            <a:xfrm>
              <a:off x="6781411" y="3491816"/>
              <a:ext cx="119373" cy="106046"/>
            </a:xfrm>
            <a:custGeom>
              <a:rect b="b" l="l" r="r" t="t"/>
              <a:pathLst>
                <a:path extrusionOk="0" h="4058" w="4568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81"/>
            <p:cNvSpPr/>
            <p:nvPr/>
          </p:nvSpPr>
          <p:spPr>
            <a:xfrm>
              <a:off x="6783867" y="3491711"/>
              <a:ext cx="116159" cy="106176"/>
            </a:xfrm>
            <a:custGeom>
              <a:rect b="b" l="l" r="r" t="t"/>
              <a:pathLst>
                <a:path extrusionOk="0" h="4063" w="4445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81"/>
            <p:cNvSpPr/>
            <p:nvPr/>
          </p:nvSpPr>
          <p:spPr>
            <a:xfrm>
              <a:off x="6833414" y="3519595"/>
              <a:ext cx="33450" cy="33450"/>
            </a:xfrm>
            <a:custGeom>
              <a:rect b="b" l="l" r="r" t="t"/>
              <a:pathLst>
                <a:path extrusionOk="0" h="1280" w="128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81"/>
            <p:cNvSpPr/>
            <p:nvPr/>
          </p:nvSpPr>
          <p:spPr>
            <a:xfrm>
              <a:off x="6667055" y="3394969"/>
              <a:ext cx="34469" cy="30183"/>
            </a:xfrm>
            <a:custGeom>
              <a:rect b="b" l="l" r="r" t="t"/>
              <a:pathLst>
                <a:path extrusionOk="0" h="1155" w="1319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81"/>
            <p:cNvSpPr/>
            <p:nvPr/>
          </p:nvSpPr>
          <p:spPr>
            <a:xfrm>
              <a:off x="6634912" y="3416580"/>
              <a:ext cx="99016" cy="230463"/>
            </a:xfrm>
            <a:custGeom>
              <a:rect b="b" l="l" r="r" t="t"/>
              <a:pathLst>
                <a:path extrusionOk="0" h="8819" w="3789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81"/>
            <p:cNvSpPr/>
            <p:nvPr/>
          </p:nvSpPr>
          <p:spPr>
            <a:xfrm>
              <a:off x="6634912" y="3416580"/>
              <a:ext cx="77666" cy="204827"/>
            </a:xfrm>
            <a:custGeom>
              <a:rect b="b" l="l" r="r" t="t"/>
              <a:pathLst>
                <a:path extrusionOk="0" h="7838" w="2972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81"/>
            <p:cNvSpPr/>
            <p:nvPr/>
          </p:nvSpPr>
          <p:spPr>
            <a:xfrm>
              <a:off x="6915836" y="3461058"/>
              <a:ext cx="22134" cy="22134"/>
            </a:xfrm>
            <a:custGeom>
              <a:rect b="b" l="l" r="r" t="t"/>
              <a:pathLst>
                <a:path extrusionOk="0" h="847" w="847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25" name="Google Shape;14025;p81"/>
          <p:cNvGrpSpPr/>
          <p:nvPr/>
        </p:nvGrpSpPr>
        <p:grpSpPr>
          <a:xfrm>
            <a:off x="7059330" y="3340796"/>
            <a:ext cx="377170" cy="360655"/>
            <a:chOff x="7059330" y="3340796"/>
            <a:chExt cx="377170" cy="360655"/>
          </a:xfrm>
        </p:grpSpPr>
        <p:sp>
          <p:nvSpPr>
            <p:cNvPr id="14026" name="Google Shape;14026;p81"/>
            <p:cNvSpPr/>
            <p:nvPr/>
          </p:nvSpPr>
          <p:spPr>
            <a:xfrm>
              <a:off x="7059330" y="3424629"/>
              <a:ext cx="317144" cy="276822"/>
            </a:xfrm>
            <a:custGeom>
              <a:rect b="b" l="l" r="r" t="t"/>
              <a:pathLst>
                <a:path extrusionOk="0" h="10593" w="12136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81"/>
            <p:cNvSpPr/>
            <p:nvPr/>
          </p:nvSpPr>
          <p:spPr>
            <a:xfrm>
              <a:off x="7076917" y="3424629"/>
              <a:ext cx="299322" cy="254583"/>
            </a:xfrm>
            <a:custGeom>
              <a:rect b="b" l="l" r="r" t="t"/>
              <a:pathLst>
                <a:path extrusionOk="0" h="9742" w="11454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81"/>
            <p:cNvSpPr/>
            <p:nvPr/>
          </p:nvSpPr>
          <p:spPr>
            <a:xfrm>
              <a:off x="7155079" y="3466232"/>
              <a:ext cx="80671" cy="49390"/>
            </a:xfrm>
            <a:custGeom>
              <a:rect b="b" l="l" r="r" t="t"/>
              <a:pathLst>
                <a:path extrusionOk="0" h="1890" w="3087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81"/>
            <p:cNvSpPr/>
            <p:nvPr/>
          </p:nvSpPr>
          <p:spPr>
            <a:xfrm>
              <a:off x="7175437" y="3466336"/>
              <a:ext cx="60575" cy="48528"/>
            </a:xfrm>
            <a:custGeom>
              <a:rect b="b" l="l" r="r" t="t"/>
              <a:pathLst>
                <a:path extrusionOk="0" h="1857" w="2318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81"/>
            <p:cNvSpPr/>
            <p:nvPr/>
          </p:nvSpPr>
          <p:spPr>
            <a:xfrm>
              <a:off x="7199296" y="3550457"/>
              <a:ext cx="64103" cy="71838"/>
            </a:xfrm>
            <a:custGeom>
              <a:rect b="b" l="l" r="r" t="t"/>
              <a:pathLst>
                <a:path extrusionOk="0" h="2749" w="2453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81"/>
            <p:cNvSpPr/>
            <p:nvPr/>
          </p:nvSpPr>
          <p:spPr>
            <a:xfrm>
              <a:off x="7216648" y="3550457"/>
              <a:ext cx="47012" cy="63920"/>
            </a:xfrm>
            <a:custGeom>
              <a:rect b="b" l="l" r="r" t="t"/>
              <a:pathLst>
                <a:path extrusionOk="0" h="2446" w="1799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81"/>
            <p:cNvSpPr/>
            <p:nvPr/>
          </p:nvSpPr>
          <p:spPr>
            <a:xfrm>
              <a:off x="7106316" y="3524690"/>
              <a:ext cx="68127" cy="69565"/>
            </a:xfrm>
            <a:custGeom>
              <a:rect b="b" l="l" r="r" t="t"/>
              <a:pathLst>
                <a:path extrusionOk="0" h="2662" w="2607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81"/>
            <p:cNvSpPr/>
            <p:nvPr/>
          </p:nvSpPr>
          <p:spPr>
            <a:xfrm>
              <a:off x="7113607" y="3541049"/>
              <a:ext cx="60836" cy="53206"/>
            </a:xfrm>
            <a:custGeom>
              <a:rect b="b" l="l" r="r" t="t"/>
              <a:pathLst>
                <a:path extrusionOk="0" h="2036" w="2328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81"/>
            <p:cNvSpPr/>
            <p:nvPr/>
          </p:nvSpPr>
          <p:spPr>
            <a:xfrm>
              <a:off x="7312632" y="3340796"/>
              <a:ext cx="123868" cy="140645"/>
            </a:xfrm>
            <a:custGeom>
              <a:rect b="b" l="l" r="r" t="t"/>
              <a:pathLst>
                <a:path extrusionOk="0" h="5382" w="474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81"/>
            <p:cNvSpPr/>
            <p:nvPr/>
          </p:nvSpPr>
          <p:spPr>
            <a:xfrm>
              <a:off x="7331735" y="3413575"/>
              <a:ext cx="46516" cy="44242"/>
            </a:xfrm>
            <a:custGeom>
              <a:rect b="b" l="l" r="r" t="t"/>
              <a:pathLst>
                <a:path extrusionOk="0" h="1693" w="178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81"/>
            <p:cNvSpPr/>
            <p:nvPr/>
          </p:nvSpPr>
          <p:spPr>
            <a:xfrm>
              <a:off x="7231465" y="3453140"/>
              <a:ext cx="117622" cy="80122"/>
            </a:xfrm>
            <a:custGeom>
              <a:rect b="b" l="l" r="r" t="t"/>
              <a:pathLst>
                <a:path extrusionOk="0" h="3066" w="4501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81"/>
            <p:cNvSpPr/>
            <p:nvPr/>
          </p:nvSpPr>
          <p:spPr>
            <a:xfrm>
              <a:off x="7245785" y="3452878"/>
              <a:ext cx="93502" cy="59713"/>
            </a:xfrm>
            <a:custGeom>
              <a:rect b="b" l="l" r="r" t="t"/>
              <a:pathLst>
                <a:path extrusionOk="0" h="2285" w="3578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38" name="Google Shape;14038;p81"/>
          <p:cNvGrpSpPr/>
          <p:nvPr/>
        </p:nvGrpSpPr>
        <p:grpSpPr>
          <a:xfrm>
            <a:off x="7957948" y="3375631"/>
            <a:ext cx="360629" cy="291012"/>
            <a:chOff x="7957948" y="3375631"/>
            <a:chExt cx="360629" cy="291012"/>
          </a:xfrm>
        </p:grpSpPr>
        <p:sp>
          <p:nvSpPr>
            <p:cNvPr id="14039" name="Google Shape;14039;p81"/>
            <p:cNvSpPr/>
            <p:nvPr/>
          </p:nvSpPr>
          <p:spPr>
            <a:xfrm>
              <a:off x="7957948" y="3393714"/>
              <a:ext cx="360629" cy="261116"/>
            </a:xfrm>
            <a:custGeom>
              <a:rect b="b" l="l" r="r" t="t"/>
              <a:pathLst>
                <a:path extrusionOk="0" h="9992" w="1380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81"/>
            <p:cNvSpPr/>
            <p:nvPr/>
          </p:nvSpPr>
          <p:spPr>
            <a:xfrm>
              <a:off x="8286643" y="3393714"/>
              <a:ext cx="31934" cy="261116"/>
            </a:xfrm>
            <a:custGeom>
              <a:rect b="b" l="l" r="r" t="t"/>
              <a:pathLst>
                <a:path extrusionOk="0" h="9992" w="1222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81"/>
            <p:cNvSpPr/>
            <p:nvPr/>
          </p:nvSpPr>
          <p:spPr>
            <a:xfrm>
              <a:off x="7978541" y="3597757"/>
              <a:ext cx="159853" cy="33946"/>
            </a:xfrm>
            <a:custGeom>
              <a:rect b="b" l="l" r="r" t="t"/>
              <a:pathLst>
                <a:path extrusionOk="0" h="1299" w="6117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81"/>
            <p:cNvSpPr/>
            <p:nvPr/>
          </p:nvSpPr>
          <p:spPr>
            <a:xfrm>
              <a:off x="8138367" y="3597757"/>
              <a:ext cx="159591" cy="33946"/>
            </a:xfrm>
            <a:custGeom>
              <a:rect b="b" l="l" r="r" t="t"/>
              <a:pathLst>
                <a:path extrusionOk="0" h="1299" w="6107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81"/>
            <p:cNvSpPr/>
            <p:nvPr/>
          </p:nvSpPr>
          <p:spPr>
            <a:xfrm>
              <a:off x="8122531" y="3631677"/>
              <a:ext cx="31202" cy="34965"/>
            </a:xfrm>
            <a:custGeom>
              <a:rect b="b" l="l" r="r" t="t"/>
              <a:pathLst>
                <a:path extrusionOk="0" h="1338" w="1194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4" name="Google Shape;14044;p81"/>
            <p:cNvSpPr/>
            <p:nvPr/>
          </p:nvSpPr>
          <p:spPr>
            <a:xfrm>
              <a:off x="7978541" y="3375631"/>
              <a:ext cx="159853" cy="234226"/>
            </a:xfrm>
            <a:custGeom>
              <a:rect b="b" l="l" r="r" t="t"/>
              <a:pathLst>
                <a:path extrusionOk="0" h="8963" w="6117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81"/>
            <p:cNvSpPr/>
            <p:nvPr/>
          </p:nvSpPr>
          <p:spPr>
            <a:xfrm>
              <a:off x="8138367" y="3375631"/>
              <a:ext cx="159591" cy="234252"/>
            </a:xfrm>
            <a:custGeom>
              <a:rect b="b" l="l" r="r" t="t"/>
              <a:pathLst>
                <a:path extrusionOk="0" h="8964" w="6107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81"/>
            <p:cNvSpPr/>
            <p:nvPr/>
          </p:nvSpPr>
          <p:spPr>
            <a:xfrm>
              <a:off x="8033576" y="3407277"/>
              <a:ext cx="80958" cy="10584"/>
            </a:xfrm>
            <a:custGeom>
              <a:rect b="b" l="l" r="r" t="t"/>
              <a:pathLst>
                <a:path extrusionOk="0" h="405" w="3098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81"/>
            <p:cNvSpPr/>
            <p:nvPr/>
          </p:nvSpPr>
          <p:spPr>
            <a:xfrm>
              <a:off x="8003184" y="3428889"/>
              <a:ext cx="111351" cy="10584"/>
            </a:xfrm>
            <a:custGeom>
              <a:rect b="b" l="l" r="r" t="t"/>
              <a:pathLst>
                <a:path extrusionOk="0" h="405" w="4261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81"/>
            <p:cNvSpPr/>
            <p:nvPr/>
          </p:nvSpPr>
          <p:spPr>
            <a:xfrm>
              <a:off x="8003184" y="3450761"/>
              <a:ext cx="111351" cy="10584"/>
            </a:xfrm>
            <a:custGeom>
              <a:rect b="b" l="l" r="r" t="t"/>
              <a:pathLst>
                <a:path extrusionOk="0" h="405" w="4261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81"/>
            <p:cNvSpPr/>
            <p:nvPr/>
          </p:nvSpPr>
          <p:spPr>
            <a:xfrm>
              <a:off x="8003184" y="3472608"/>
              <a:ext cx="88720" cy="10584"/>
            </a:xfrm>
            <a:custGeom>
              <a:rect b="b" l="l" r="r" t="t"/>
              <a:pathLst>
                <a:path extrusionOk="0" h="405" w="3395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81"/>
            <p:cNvSpPr/>
            <p:nvPr/>
          </p:nvSpPr>
          <p:spPr>
            <a:xfrm>
              <a:off x="8033576" y="3515831"/>
              <a:ext cx="80958" cy="10584"/>
            </a:xfrm>
            <a:custGeom>
              <a:rect b="b" l="l" r="r" t="t"/>
              <a:pathLst>
                <a:path extrusionOk="0" h="405" w="3098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81"/>
            <p:cNvSpPr/>
            <p:nvPr/>
          </p:nvSpPr>
          <p:spPr>
            <a:xfrm>
              <a:off x="8003184" y="3537443"/>
              <a:ext cx="111351" cy="10584"/>
            </a:xfrm>
            <a:custGeom>
              <a:rect b="b" l="l" r="r" t="t"/>
              <a:pathLst>
                <a:path extrusionOk="0" h="405" w="4261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81"/>
            <p:cNvSpPr/>
            <p:nvPr/>
          </p:nvSpPr>
          <p:spPr>
            <a:xfrm>
              <a:off x="8003184" y="3559316"/>
              <a:ext cx="55296" cy="10584"/>
            </a:xfrm>
            <a:custGeom>
              <a:rect b="b" l="l" r="r" t="t"/>
              <a:pathLst>
                <a:path extrusionOk="0" h="405" w="2116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81"/>
            <p:cNvSpPr/>
            <p:nvPr/>
          </p:nvSpPr>
          <p:spPr>
            <a:xfrm>
              <a:off x="8190632" y="3479664"/>
              <a:ext cx="81194" cy="10558"/>
            </a:xfrm>
            <a:custGeom>
              <a:rect b="b" l="l" r="r" t="t"/>
              <a:pathLst>
                <a:path extrusionOk="0" h="404" w="3107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81"/>
            <p:cNvSpPr/>
            <p:nvPr/>
          </p:nvSpPr>
          <p:spPr>
            <a:xfrm>
              <a:off x="8160240" y="3501511"/>
              <a:ext cx="111586" cy="10584"/>
            </a:xfrm>
            <a:custGeom>
              <a:rect b="b" l="l" r="r" t="t"/>
              <a:pathLst>
                <a:path extrusionOk="0" h="405" w="427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81"/>
            <p:cNvSpPr/>
            <p:nvPr/>
          </p:nvSpPr>
          <p:spPr>
            <a:xfrm>
              <a:off x="8160475" y="3523122"/>
              <a:ext cx="55061" cy="10584"/>
            </a:xfrm>
            <a:custGeom>
              <a:rect b="b" l="l" r="r" t="t"/>
              <a:pathLst>
                <a:path extrusionOk="0" h="405" w="2107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81"/>
            <p:cNvSpPr/>
            <p:nvPr/>
          </p:nvSpPr>
          <p:spPr>
            <a:xfrm>
              <a:off x="8169778" y="3412556"/>
              <a:ext cx="97291" cy="36220"/>
            </a:xfrm>
            <a:custGeom>
              <a:rect b="b" l="l" r="r" t="t"/>
              <a:pathLst>
                <a:path extrusionOk="0" h="1386" w="3723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7" name="Google Shape;14057;p81"/>
          <p:cNvGrpSpPr/>
          <p:nvPr/>
        </p:nvGrpSpPr>
        <p:grpSpPr>
          <a:xfrm>
            <a:off x="6198656" y="3867888"/>
            <a:ext cx="347562" cy="227954"/>
            <a:chOff x="6198656" y="3867888"/>
            <a:chExt cx="347562" cy="227954"/>
          </a:xfrm>
        </p:grpSpPr>
        <p:sp>
          <p:nvSpPr>
            <p:cNvPr id="14058" name="Google Shape;14058;p81"/>
            <p:cNvSpPr/>
            <p:nvPr/>
          </p:nvSpPr>
          <p:spPr>
            <a:xfrm>
              <a:off x="6198656" y="3867888"/>
              <a:ext cx="347562" cy="227954"/>
            </a:xfrm>
            <a:custGeom>
              <a:rect b="b" l="l" r="r" t="t"/>
              <a:pathLst>
                <a:path extrusionOk="0" h="8723" w="1330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81"/>
            <p:cNvSpPr/>
            <p:nvPr/>
          </p:nvSpPr>
          <p:spPr>
            <a:xfrm>
              <a:off x="6234353" y="3885998"/>
              <a:ext cx="275933" cy="191760"/>
            </a:xfrm>
            <a:custGeom>
              <a:rect b="b" l="l" r="r" t="t"/>
              <a:pathLst>
                <a:path extrusionOk="0" h="7338" w="10559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81"/>
            <p:cNvSpPr/>
            <p:nvPr/>
          </p:nvSpPr>
          <p:spPr>
            <a:xfrm>
              <a:off x="6210468" y="3970119"/>
              <a:ext cx="12335" cy="23964"/>
            </a:xfrm>
            <a:custGeom>
              <a:rect b="b" l="l" r="r" t="t"/>
              <a:pathLst>
                <a:path extrusionOk="0" h="917" w="472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81"/>
            <p:cNvSpPr/>
            <p:nvPr/>
          </p:nvSpPr>
          <p:spPr>
            <a:xfrm>
              <a:off x="6522333" y="3963899"/>
              <a:ext cx="12073" cy="35958"/>
            </a:xfrm>
            <a:custGeom>
              <a:rect b="b" l="l" r="r" t="t"/>
              <a:pathLst>
                <a:path extrusionOk="0" h="1376" w="462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81"/>
            <p:cNvSpPr/>
            <p:nvPr/>
          </p:nvSpPr>
          <p:spPr>
            <a:xfrm>
              <a:off x="6520321" y="3885998"/>
              <a:ext cx="16098" cy="12073"/>
            </a:xfrm>
            <a:custGeom>
              <a:rect b="b" l="l" r="r" t="t"/>
              <a:pathLst>
                <a:path extrusionOk="0" h="462" w="616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81"/>
            <p:cNvSpPr/>
            <p:nvPr/>
          </p:nvSpPr>
          <p:spPr>
            <a:xfrm>
              <a:off x="6210468" y="3940014"/>
              <a:ext cx="12099" cy="17875"/>
            </a:xfrm>
            <a:custGeom>
              <a:rect b="b" l="l" r="r" t="t"/>
              <a:pathLst>
                <a:path extrusionOk="0" h="684" w="463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81"/>
            <p:cNvSpPr/>
            <p:nvPr/>
          </p:nvSpPr>
          <p:spPr>
            <a:xfrm>
              <a:off x="6210468" y="4005842"/>
              <a:ext cx="12099" cy="18136"/>
            </a:xfrm>
            <a:custGeom>
              <a:rect b="b" l="l" r="r" t="t"/>
              <a:pathLst>
                <a:path extrusionOk="0" h="694" w="463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81"/>
            <p:cNvSpPr/>
            <p:nvPr/>
          </p:nvSpPr>
          <p:spPr>
            <a:xfrm>
              <a:off x="6312489" y="3915894"/>
              <a:ext cx="119896" cy="95776"/>
            </a:xfrm>
            <a:custGeom>
              <a:rect b="b" l="l" r="r" t="t"/>
              <a:pathLst>
                <a:path extrusionOk="0" h="3665" w="4588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81"/>
            <p:cNvSpPr/>
            <p:nvPr/>
          </p:nvSpPr>
          <p:spPr>
            <a:xfrm>
              <a:off x="6252437" y="4035764"/>
              <a:ext cx="240001" cy="12073"/>
            </a:xfrm>
            <a:custGeom>
              <a:rect b="b" l="l" r="r" t="t"/>
              <a:pathLst>
                <a:path extrusionOk="0" h="462" w="9184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81"/>
            <p:cNvSpPr/>
            <p:nvPr/>
          </p:nvSpPr>
          <p:spPr>
            <a:xfrm>
              <a:off x="6252437" y="4035764"/>
              <a:ext cx="54042" cy="12073"/>
            </a:xfrm>
            <a:custGeom>
              <a:rect b="b" l="l" r="r" t="t"/>
              <a:pathLst>
                <a:path extrusionOk="0" h="462" w="2068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81"/>
            <p:cNvSpPr/>
            <p:nvPr/>
          </p:nvSpPr>
          <p:spPr>
            <a:xfrm>
              <a:off x="6294406" y="4029727"/>
              <a:ext cx="24146" cy="24146"/>
            </a:xfrm>
            <a:custGeom>
              <a:rect b="b" l="l" r="r" t="t"/>
              <a:pathLst>
                <a:path extrusionOk="0" h="924" w="924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69" name="Google Shape;14069;p81"/>
          <p:cNvGrpSpPr/>
          <p:nvPr/>
        </p:nvGrpSpPr>
        <p:grpSpPr>
          <a:xfrm>
            <a:off x="5706895" y="3819151"/>
            <a:ext cx="349392" cy="325454"/>
            <a:chOff x="5706895" y="3819151"/>
            <a:chExt cx="349392" cy="325454"/>
          </a:xfrm>
        </p:grpSpPr>
        <p:sp>
          <p:nvSpPr>
            <p:cNvPr id="14070" name="Google Shape;14070;p81"/>
            <p:cNvSpPr/>
            <p:nvPr/>
          </p:nvSpPr>
          <p:spPr>
            <a:xfrm>
              <a:off x="5761172" y="4052332"/>
              <a:ext cx="43484" cy="43511"/>
            </a:xfrm>
            <a:custGeom>
              <a:rect b="b" l="l" r="r" t="t"/>
              <a:pathLst>
                <a:path extrusionOk="0" h="1665" w="1664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81"/>
            <p:cNvSpPr/>
            <p:nvPr/>
          </p:nvSpPr>
          <p:spPr>
            <a:xfrm>
              <a:off x="5903881" y="3938498"/>
              <a:ext cx="101316" cy="86995"/>
            </a:xfrm>
            <a:custGeom>
              <a:rect b="b" l="l" r="r" t="t"/>
              <a:pathLst>
                <a:path extrusionOk="0" h="3329" w="3877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81"/>
            <p:cNvSpPr/>
            <p:nvPr/>
          </p:nvSpPr>
          <p:spPr>
            <a:xfrm>
              <a:off x="5913942" y="3973699"/>
              <a:ext cx="95514" cy="51795"/>
            </a:xfrm>
            <a:custGeom>
              <a:rect b="b" l="l" r="r" t="t"/>
              <a:pathLst>
                <a:path extrusionOk="0" h="1982" w="3655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81"/>
            <p:cNvSpPr/>
            <p:nvPr/>
          </p:nvSpPr>
          <p:spPr>
            <a:xfrm>
              <a:off x="5788297" y="3840998"/>
              <a:ext cx="146525" cy="281891"/>
            </a:xfrm>
            <a:custGeom>
              <a:rect b="b" l="l" r="r" t="t"/>
              <a:pathLst>
                <a:path extrusionOk="0" h="10787" w="5607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81"/>
            <p:cNvSpPr/>
            <p:nvPr/>
          </p:nvSpPr>
          <p:spPr>
            <a:xfrm>
              <a:off x="5788297" y="4009135"/>
              <a:ext cx="146525" cy="113755"/>
            </a:xfrm>
            <a:custGeom>
              <a:rect b="b" l="l" r="r" t="t"/>
              <a:pathLst>
                <a:path extrusionOk="0" h="4353" w="5607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81"/>
            <p:cNvSpPr/>
            <p:nvPr/>
          </p:nvSpPr>
          <p:spPr>
            <a:xfrm>
              <a:off x="5923742" y="3819151"/>
              <a:ext cx="43511" cy="325454"/>
            </a:xfrm>
            <a:custGeom>
              <a:rect b="b" l="l" r="r" t="t"/>
              <a:pathLst>
                <a:path extrusionOk="0" h="12454" w="1665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81"/>
            <p:cNvSpPr/>
            <p:nvPr/>
          </p:nvSpPr>
          <p:spPr>
            <a:xfrm>
              <a:off x="5923742" y="4117428"/>
              <a:ext cx="43511" cy="27178"/>
            </a:xfrm>
            <a:custGeom>
              <a:rect b="b" l="l" r="r" t="t"/>
              <a:pathLst>
                <a:path extrusionOk="0" h="1040" w="1665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81"/>
            <p:cNvSpPr/>
            <p:nvPr/>
          </p:nvSpPr>
          <p:spPr>
            <a:xfrm>
              <a:off x="5706895" y="3933220"/>
              <a:ext cx="43484" cy="97291"/>
            </a:xfrm>
            <a:custGeom>
              <a:rect b="b" l="l" r="r" t="t"/>
              <a:pathLst>
                <a:path extrusionOk="0" h="3723" w="1664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81"/>
            <p:cNvSpPr/>
            <p:nvPr/>
          </p:nvSpPr>
          <p:spPr>
            <a:xfrm>
              <a:off x="5706895" y="3938002"/>
              <a:ext cx="43484" cy="92509"/>
            </a:xfrm>
            <a:custGeom>
              <a:rect b="b" l="l" r="r" t="t"/>
              <a:pathLst>
                <a:path extrusionOk="0" h="3540" w="1664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81"/>
            <p:cNvSpPr/>
            <p:nvPr/>
          </p:nvSpPr>
          <p:spPr>
            <a:xfrm>
              <a:off x="5744839" y="3932985"/>
              <a:ext cx="54303" cy="97762"/>
            </a:xfrm>
            <a:custGeom>
              <a:rect b="b" l="l" r="r" t="t"/>
              <a:pathLst>
                <a:path extrusionOk="0" h="3741" w="2078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81"/>
            <p:cNvSpPr/>
            <p:nvPr/>
          </p:nvSpPr>
          <p:spPr>
            <a:xfrm>
              <a:off x="5744839" y="4014387"/>
              <a:ext cx="54303" cy="16359"/>
            </a:xfrm>
            <a:custGeom>
              <a:rect b="b" l="l" r="r" t="t"/>
              <a:pathLst>
                <a:path extrusionOk="0" h="626" w="2078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81"/>
            <p:cNvSpPr/>
            <p:nvPr/>
          </p:nvSpPr>
          <p:spPr>
            <a:xfrm>
              <a:off x="5744839" y="4030720"/>
              <a:ext cx="54539" cy="86734"/>
            </a:xfrm>
            <a:custGeom>
              <a:rect b="b" l="l" r="r" t="t"/>
              <a:pathLst>
                <a:path extrusionOk="0" h="3319" w="2087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2" name="Google Shape;14082;p81"/>
            <p:cNvSpPr/>
            <p:nvPr/>
          </p:nvSpPr>
          <p:spPr>
            <a:xfrm>
              <a:off x="6025528" y="3976443"/>
              <a:ext cx="30758" cy="10871"/>
            </a:xfrm>
            <a:custGeom>
              <a:rect b="b" l="l" r="r" t="t"/>
              <a:pathLst>
                <a:path extrusionOk="0" h="416" w="1177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3" name="Google Shape;14083;p81"/>
            <p:cNvSpPr/>
            <p:nvPr/>
          </p:nvSpPr>
          <p:spPr>
            <a:xfrm>
              <a:off x="6004675" y="3914718"/>
              <a:ext cx="26786" cy="22814"/>
            </a:xfrm>
            <a:custGeom>
              <a:rect b="b" l="l" r="r" t="t"/>
              <a:pathLst>
                <a:path extrusionOk="0" h="873" w="1025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81"/>
            <p:cNvSpPr/>
            <p:nvPr/>
          </p:nvSpPr>
          <p:spPr>
            <a:xfrm>
              <a:off x="6003368" y="4025886"/>
              <a:ext cx="26943" cy="22709"/>
            </a:xfrm>
            <a:custGeom>
              <a:rect b="b" l="l" r="r" t="t"/>
              <a:pathLst>
                <a:path extrusionOk="0" h="869" w="1031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5" name="Google Shape;14085;p81"/>
          <p:cNvGrpSpPr/>
          <p:nvPr/>
        </p:nvGrpSpPr>
        <p:grpSpPr>
          <a:xfrm>
            <a:off x="7648618" y="3340744"/>
            <a:ext cx="97265" cy="360393"/>
            <a:chOff x="7648618" y="3340744"/>
            <a:chExt cx="97265" cy="360393"/>
          </a:xfrm>
        </p:grpSpPr>
        <p:sp>
          <p:nvSpPr>
            <p:cNvPr id="14086" name="Google Shape;14086;p81"/>
            <p:cNvSpPr/>
            <p:nvPr/>
          </p:nvSpPr>
          <p:spPr>
            <a:xfrm>
              <a:off x="7648618" y="3340744"/>
              <a:ext cx="97265" cy="307057"/>
            </a:xfrm>
            <a:custGeom>
              <a:rect b="b" l="l" r="r" t="t"/>
              <a:pathLst>
                <a:path extrusionOk="0" h="11750" w="3722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81"/>
            <p:cNvSpPr/>
            <p:nvPr/>
          </p:nvSpPr>
          <p:spPr>
            <a:xfrm>
              <a:off x="7672477" y="3346467"/>
              <a:ext cx="73406" cy="284740"/>
            </a:xfrm>
            <a:custGeom>
              <a:rect b="b" l="l" r="r" t="t"/>
              <a:pathLst>
                <a:path extrusionOk="0" h="10896" w="2809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81"/>
            <p:cNvSpPr/>
            <p:nvPr/>
          </p:nvSpPr>
          <p:spPr>
            <a:xfrm>
              <a:off x="7656562" y="3376571"/>
              <a:ext cx="80018" cy="324566"/>
            </a:xfrm>
            <a:custGeom>
              <a:rect b="b" l="l" r="r" t="t"/>
              <a:pathLst>
                <a:path extrusionOk="0" h="12420" w="3062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9" name="Google Shape;14089;p81"/>
          <p:cNvGrpSpPr/>
          <p:nvPr/>
        </p:nvGrpSpPr>
        <p:grpSpPr>
          <a:xfrm>
            <a:off x="7164356" y="3790667"/>
            <a:ext cx="385507" cy="382501"/>
            <a:chOff x="7164356" y="3790667"/>
            <a:chExt cx="385507" cy="382501"/>
          </a:xfrm>
        </p:grpSpPr>
        <p:sp>
          <p:nvSpPr>
            <p:cNvPr id="14090" name="Google Shape;14090;p81"/>
            <p:cNvSpPr/>
            <p:nvPr/>
          </p:nvSpPr>
          <p:spPr>
            <a:xfrm>
              <a:off x="7241526" y="3981983"/>
              <a:ext cx="114852" cy="114852"/>
            </a:xfrm>
            <a:custGeom>
              <a:rect b="b" l="l" r="r" t="t"/>
              <a:pathLst>
                <a:path extrusionOk="0" h="4395" w="4395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81"/>
            <p:cNvSpPr/>
            <p:nvPr/>
          </p:nvSpPr>
          <p:spPr>
            <a:xfrm>
              <a:off x="7247536" y="3984988"/>
              <a:ext cx="56838" cy="56577"/>
            </a:xfrm>
            <a:custGeom>
              <a:rect b="b" l="l" r="r" t="t"/>
              <a:pathLst>
                <a:path extrusionOk="0" h="2165" w="2175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81"/>
            <p:cNvSpPr/>
            <p:nvPr/>
          </p:nvSpPr>
          <p:spPr>
            <a:xfrm>
              <a:off x="7296561" y="4033987"/>
              <a:ext cx="56812" cy="56838"/>
            </a:xfrm>
            <a:custGeom>
              <a:rect b="b" l="l" r="r" t="t"/>
              <a:pathLst>
                <a:path extrusionOk="0" h="2175" w="2174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81"/>
            <p:cNvSpPr/>
            <p:nvPr/>
          </p:nvSpPr>
          <p:spPr>
            <a:xfrm>
              <a:off x="7445307" y="3826468"/>
              <a:ext cx="68859" cy="64312"/>
            </a:xfrm>
            <a:custGeom>
              <a:rect b="b" l="l" r="r" t="t"/>
              <a:pathLst>
                <a:path extrusionOk="0" h="2461" w="2635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81"/>
            <p:cNvSpPr/>
            <p:nvPr/>
          </p:nvSpPr>
          <p:spPr>
            <a:xfrm>
              <a:off x="7423957" y="3793097"/>
              <a:ext cx="33789" cy="83363"/>
            </a:xfrm>
            <a:custGeom>
              <a:rect b="b" l="l" r="r" t="t"/>
              <a:pathLst>
                <a:path extrusionOk="0" h="3190" w="1293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81"/>
            <p:cNvSpPr/>
            <p:nvPr/>
          </p:nvSpPr>
          <p:spPr>
            <a:xfrm>
              <a:off x="7378852" y="3790667"/>
              <a:ext cx="35331" cy="82788"/>
            </a:xfrm>
            <a:custGeom>
              <a:rect b="b" l="l" r="r" t="t"/>
              <a:pathLst>
                <a:path extrusionOk="0" h="3168" w="1352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81"/>
            <p:cNvSpPr/>
            <p:nvPr/>
          </p:nvSpPr>
          <p:spPr>
            <a:xfrm>
              <a:off x="7459392" y="3881477"/>
              <a:ext cx="88354" cy="32169"/>
            </a:xfrm>
            <a:custGeom>
              <a:rect b="b" l="l" r="r" t="t"/>
              <a:pathLst>
                <a:path extrusionOk="0" h="1231" w="3381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81"/>
            <p:cNvSpPr/>
            <p:nvPr/>
          </p:nvSpPr>
          <p:spPr>
            <a:xfrm>
              <a:off x="7462084" y="3924883"/>
              <a:ext cx="87779" cy="33502"/>
            </a:xfrm>
            <a:custGeom>
              <a:rect b="b" l="l" r="r" t="t"/>
              <a:pathLst>
                <a:path extrusionOk="0" h="1282" w="3359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81"/>
            <p:cNvSpPr/>
            <p:nvPr/>
          </p:nvSpPr>
          <p:spPr>
            <a:xfrm>
              <a:off x="7325202" y="3850406"/>
              <a:ext cx="74399" cy="66167"/>
            </a:xfrm>
            <a:custGeom>
              <a:rect b="b" l="l" r="r" t="t"/>
              <a:pathLst>
                <a:path extrusionOk="0" h="2532" w="2847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81"/>
            <p:cNvSpPr/>
            <p:nvPr/>
          </p:nvSpPr>
          <p:spPr>
            <a:xfrm>
              <a:off x="7309627" y="3852392"/>
              <a:ext cx="84460" cy="83885"/>
            </a:xfrm>
            <a:custGeom>
              <a:rect b="b" l="l" r="r" t="t"/>
              <a:pathLst>
                <a:path extrusionOk="0" h="3210" w="3232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81"/>
            <p:cNvSpPr/>
            <p:nvPr/>
          </p:nvSpPr>
          <p:spPr>
            <a:xfrm>
              <a:off x="7309627" y="3859604"/>
              <a:ext cx="76647" cy="76673"/>
            </a:xfrm>
            <a:custGeom>
              <a:rect b="b" l="l" r="r" t="t"/>
              <a:pathLst>
                <a:path extrusionOk="0" h="2934" w="2933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81"/>
            <p:cNvSpPr/>
            <p:nvPr/>
          </p:nvSpPr>
          <p:spPr>
            <a:xfrm>
              <a:off x="7187980" y="3869927"/>
              <a:ext cx="188755" cy="187971"/>
            </a:xfrm>
            <a:custGeom>
              <a:rect b="b" l="l" r="r" t="t"/>
              <a:pathLst>
                <a:path extrusionOk="0" h="7193" w="7223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81"/>
            <p:cNvSpPr/>
            <p:nvPr/>
          </p:nvSpPr>
          <p:spPr>
            <a:xfrm>
              <a:off x="7187980" y="3922924"/>
              <a:ext cx="188755" cy="134974"/>
            </a:xfrm>
            <a:custGeom>
              <a:rect b="b" l="l" r="r" t="t"/>
              <a:pathLst>
                <a:path extrusionOk="0" h="5165" w="7223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81"/>
            <p:cNvSpPr/>
            <p:nvPr/>
          </p:nvSpPr>
          <p:spPr>
            <a:xfrm>
              <a:off x="7164356" y="4005215"/>
              <a:ext cx="76934" cy="75680"/>
            </a:xfrm>
            <a:custGeom>
              <a:rect b="b" l="l" r="r" t="t"/>
              <a:pathLst>
                <a:path extrusionOk="0" h="2896" w="2944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81"/>
            <p:cNvSpPr/>
            <p:nvPr/>
          </p:nvSpPr>
          <p:spPr>
            <a:xfrm>
              <a:off x="7164356" y="4015406"/>
              <a:ext cx="66115" cy="65488"/>
            </a:xfrm>
            <a:custGeom>
              <a:rect b="b" l="l" r="r" t="t"/>
              <a:pathLst>
                <a:path extrusionOk="0" h="2506" w="253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81"/>
            <p:cNvSpPr/>
            <p:nvPr/>
          </p:nvSpPr>
          <p:spPr>
            <a:xfrm>
              <a:off x="7217379" y="3915580"/>
              <a:ext cx="86211" cy="94835"/>
            </a:xfrm>
            <a:custGeom>
              <a:rect b="b" l="l" r="r" t="t"/>
              <a:pathLst>
                <a:path extrusionOk="0" h="3629" w="3299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81"/>
            <p:cNvSpPr/>
            <p:nvPr/>
          </p:nvSpPr>
          <p:spPr>
            <a:xfrm>
              <a:off x="7417424" y="3942732"/>
              <a:ext cx="74661" cy="66220"/>
            </a:xfrm>
            <a:custGeom>
              <a:rect b="b" l="l" r="r" t="t"/>
              <a:pathLst>
                <a:path extrusionOk="0" h="2534" w="2857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81"/>
            <p:cNvSpPr/>
            <p:nvPr/>
          </p:nvSpPr>
          <p:spPr>
            <a:xfrm>
              <a:off x="7402084" y="3944666"/>
              <a:ext cx="84460" cy="84094"/>
            </a:xfrm>
            <a:custGeom>
              <a:rect b="b" l="l" r="r" t="t"/>
              <a:pathLst>
                <a:path extrusionOk="0" h="3218" w="3232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81"/>
            <p:cNvSpPr/>
            <p:nvPr/>
          </p:nvSpPr>
          <p:spPr>
            <a:xfrm>
              <a:off x="7402084" y="3952087"/>
              <a:ext cx="76438" cy="76673"/>
            </a:xfrm>
            <a:custGeom>
              <a:rect b="b" l="l" r="r" t="t"/>
              <a:pathLst>
                <a:path extrusionOk="0" h="2934" w="2925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81"/>
            <p:cNvSpPr/>
            <p:nvPr/>
          </p:nvSpPr>
          <p:spPr>
            <a:xfrm>
              <a:off x="7280202" y="3962279"/>
              <a:ext cx="189016" cy="188102"/>
            </a:xfrm>
            <a:custGeom>
              <a:rect b="b" l="l" r="r" t="t"/>
              <a:pathLst>
                <a:path extrusionOk="0" h="7198" w="7233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81"/>
            <p:cNvSpPr/>
            <p:nvPr/>
          </p:nvSpPr>
          <p:spPr>
            <a:xfrm>
              <a:off x="7280202" y="4015406"/>
              <a:ext cx="188755" cy="134974"/>
            </a:xfrm>
            <a:custGeom>
              <a:rect b="b" l="l" r="r" t="t"/>
              <a:pathLst>
                <a:path extrusionOk="0" h="5165" w="7223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81"/>
            <p:cNvSpPr/>
            <p:nvPr/>
          </p:nvSpPr>
          <p:spPr>
            <a:xfrm>
              <a:off x="7256839" y="4097698"/>
              <a:ext cx="76673" cy="75471"/>
            </a:xfrm>
            <a:custGeom>
              <a:rect b="b" l="l" r="r" t="t"/>
              <a:pathLst>
                <a:path extrusionOk="0" h="2888" w="2934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81"/>
            <p:cNvSpPr/>
            <p:nvPr/>
          </p:nvSpPr>
          <p:spPr>
            <a:xfrm>
              <a:off x="7256839" y="4107628"/>
              <a:ext cx="66115" cy="65540"/>
            </a:xfrm>
            <a:custGeom>
              <a:rect b="b" l="l" r="r" t="t"/>
              <a:pathLst>
                <a:path extrusionOk="0" h="2508" w="253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81"/>
            <p:cNvSpPr/>
            <p:nvPr/>
          </p:nvSpPr>
          <p:spPr>
            <a:xfrm>
              <a:off x="7309862" y="4008011"/>
              <a:ext cx="86002" cy="94626"/>
            </a:xfrm>
            <a:custGeom>
              <a:rect b="b" l="l" r="r" t="t"/>
              <a:pathLst>
                <a:path extrusionOk="0" h="3621" w="3291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4" name="Google Shape;14114;p81"/>
          <p:cNvGrpSpPr/>
          <p:nvPr/>
        </p:nvGrpSpPr>
        <p:grpSpPr>
          <a:xfrm>
            <a:off x="6670400" y="3826468"/>
            <a:ext cx="387911" cy="310846"/>
            <a:chOff x="6670400" y="3826468"/>
            <a:chExt cx="387911" cy="310846"/>
          </a:xfrm>
        </p:grpSpPr>
        <p:sp>
          <p:nvSpPr>
            <p:cNvPr id="14115" name="Google Shape;14115;p81"/>
            <p:cNvSpPr/>
            <p:nvPr/>
          </p:nvSpPr>
          <p:spPr>
            <a:xfrm>
              <a:off x="6732648" y="3971687"/>
              <a:ext cx="263625" cy="165628"/>
            </a:xfrm>
            <a:custGeom>
              <a:rect b="b" l="l" r="r" t="t"/>
              <a:pathLst>
                <a:path extrusionOk="0" h="6338" w="10088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81"/>
            <p:cNvSpPr/>
            <p:nvPr/>
          </p:nvSpPr>
          <p:spPr>
            <a:xfrm>
              <a:off x="6980175" y="3971687"/>
              <a:ext cx="16098" cy="145271"/>
            </a:xfrm>
            <a:custGeom>
              <a:rect b="b" l="l" r="r" t="t"/>
              <a:pathLst>
                <a:path extrusionOk="0" h="5559" w="616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81"/>
            <p:cNvSpPr/>
            <p:nvPr/>
          </p:nvSpPr>
          <p:spPr>
            <a:xfrm>
              <a:off x="6858789" y="3989823"/>
              <a:ext cx="11342" cy="147492"/>
            </a:xfrm>
            <a:custGeom>
              <a:rect b="b" l="l" r="r" t="t"/>
              <a:pathLst>
                <a:path extrusionOk="0" h="5644" w="434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81"/>
            <p:cNvSpPr/>
            <p:nvPr/>
          </p:nvSpPr>
          <p:spPr>
            <a:xfrm>
              <a:off x="6772108" y="3989770"/>
              <a:ext cx="11342" cy="72910"/>
            </a:xfrm>
            <a:custGeom>
              <a:rect b="b" l="l" r="r" t="t"/>
              <a:pathLst>
                <a:path extrusionOk="0" h="2790" w="434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81"/>
            <p:cNvSpPr/>
            <p:nvPr/>
          </p:nvSpPr>
          <p:spPr>
            <a:xfrm>
              <a:off x="6772108" y="4074701"/>
              <a:ext cx="11342" cy="54303"/>
            </a:xfrm>
            <a:custGeom>
              <a:rect b="b" l="l" r="r" t="t"/>
              <a:pathLst>
                <a:path extrusionOk="0" h="2078" w="434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81"/>
            <p:cNvSpPr/>
            <p:nvPr/>
          </p:nvSpPr>
          <p:spPr>
            <a:xfrm>
              <a:off x="6945235" y="3989823"/>
              <a:ext cx="11342" cy="139182"/>
            </a:xfrm>
            <a:custGeom>
              <a:rect b="b" l="l" r="r" t="t"/>
              <a:pathLst>
                <a:path extrusionOk="0" h="5326" w="434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81"/>
            <p:cNvSpPr/>
            <p:nvPr/>
          </p:nvSpPr>
          <p:spPr>
            <a:xfrm>
              <a:off x="6732412" y="3961887"/>
              <a:ext cx="263860" cy="63084"/>
            </a:xfrm>
            <a:custGeom>
              <a:rect b="b" l="l" r="r" t="t"/>
              <a:pathLst>
                <a:path extrusionOk="0" h="2414" w="10097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81"/>
            <p:cNvSpPr/>
            <p:nvPr/>
          </p:nvSpPr>
          <p:spPr>
            <a:xfrm>
              <a:off x="6980175" y="3961887"/>
              <a:ext cx="16098" cy="42727"/>
            </a:xfrm>
            <a:custGeom>
              <a:rect b="b" l="l" r="r" t="t"/>
              <a:pathLst>
                <a:path extrusionOk="0" h="1635" w="616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81"/>
            <p:cNvSpPr/>
            <p:nvPr/>
          </p:nvSpPr>
          <p:spPr>
            <a:xfrm>
              <a:off x="6732412" y="3922924"/>
              <a:ext cx="263860" cy="77692"/>
            </a:xfrm>
            <a:custGeom>
              <a:rect b="b" l="l" r="r" t="t"/>
              <a:pathLst>
                <a:path extrusionOk="0" h="2973" w="10097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81"/>
            <p:cNvSpPr/>
            <p:nvPr/>
          </p:nvSpPr>
          <p:spPr>
            <a:xfrm>
              <a:off x="6843475" y="3922924"/>
              <a:ext cx="152797" cy="77692"/>
            </a:xfrm>
            <a:custGeom>
              <a:rect b="b" l="l" r="r" t="t"/>
              <a:pathLst>
                <a:path extrusionOk="0" h="2973" w="5847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81"/>
            <p:cNvSpPr/>
            <p:nvPr/>
          </p:nvSpPr>
          <p:spPr>
            <a:xfrm>
              <a:off x="6884190" y="3826678"/>
              <a:ext cx="131708" cy="127448"/>
            </a:xfrm>
            <a:custGeom>
              <a:rect b="b" l="l" r="r" t="t"/>
              <a:pathLst>
                <a:path extrusionOk="0" h="4877" w="504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81"/>
            <p:cNvSpPr/>
            <p:nvPr/>
          </p:nvSpPr>
          <p:spPr>
            <a:xfrm>
              <a:off x="6878153" y="3942026"/>
              <a:ext cx="19861" cy="19887"/>
            </a:xfrm>
            <a:custGeom>
              <a:rect b="b" l="l" r="r" t="t"/>
              <a:pathLst>
                <a:path extrusionOk="0" h="761" w="76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81"/>
            <p:cNvSpPr/>
            <p:nvPr/>
          </p:nvSpPr>
          <p:spPr>
            <a:xfrm>
              <a:off x="6712996" y="3826468"/>
              <a:ext cx="131499" cy="127657"/>
            </a:xfrm>
            <a:custGeom>
              <a:rect b="b" l="l" r="r" t="t"/>
              <a:pathLst>
                <a:path extrusionOk="0" h="4885" w="5032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81"/>
            <p:cNvSpPr/>
            <p:nvPr/>
          </p:nvSpPr>
          <p:spPr>
            <a:xfrm>
              <a:off x="6830906" y="3942026"/>
              <a:ext cx="19626" cy="19887"/>
            </a:xfrm>
            <a:custGeom>
              <a:rect b="b" l="l" r="r" t="t"/>
              <a:pathLst>
                <a:path extrusionOk="0" h="761" w="751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81"/>
            <p:cNvSpPr/>
            <p:nvPr/>
          </p:nvSpPr>
          <p:spPr>
            <a:xfrm>
              <a:off x="6706933" y="3869822"/>
              <a:ext cx="45601" cy="58903"/>
            </a:xfrm>
            <a:custGeom>
              <a:rect b="b" l="l" r="r" t="t"/>
              <a:pathLst>
                <a:path extrusionOk="0" h="2254" w="1745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81"/>
            <p:cNvSpPr/>
            <p:nvPr/>
          </p:nvSpPr>
          <p:spPr>
            <a:xfrm>
              <a:off x="6670400" y="3912653"/>
              <a:ext cx="65201" cy="31673"/>
            </a:xfrm>
            <a:custGeom>
              <a:rect b="b" l="l" r="r" t="t"/>
              <a:pathLst>
                <a:path extrusionOk="0" h="1212" w="2495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81"/>
            <p:cNvSpPr/>
            <p:nvPr/>
          </p:nvSpPr>
          <p:spPr>
            <a:xfrm>
              <a:off x="6976412" y="3869822"/>
              <a:ext cx="45340" cy="58903"/>
            </a:xfrm>
            <a:custGeom>
              <a:rect b="b" l="l" r="r" t="t"/>
              <a:pathLst>
                <a:path extrusionOk="0" h="2254" w="1735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81"/>
            <p:cNvSpPr/>
            <p:nvPr/>
          </p:nvSpPr>
          <p:spPr>
            <a:xfrm>
              <a:off x="6993084" y="3912653"/>
              <a:ext cx="65227" cy="31673"/>
            </a:xfrm>
            <a:custGeom>
              <a:rect b="b" l="l" r="r" t="t"/>
              <a:pathLst>
                <a:path extrusionOk="0" h="1212" w="2496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3" name="Google Shape;14133;p81"/>
          <p:cNvGrpSpPr/>
          <p:nvPr/>
        </p:nvGrpSpPr>
        <p:grpSpPr>
          <a:xfrm>
            <a:off x="7662181" y="3803446"/>
            <a:ext cx="302823" cy="360498"/>
            <a:chOff x="7662181" y="3803446"/>
            <a:chExt cx="302823" cy="360498"/>
          </a:xfrm>
        </p:grpSpPr>
        <p:sp>
          <p:nvSpPr>
            <p:cNvPr id="14134" name="Google Shape;14134;p81"/>
            <p:cNvSpPr/>
            <p:nvPr/>
          </p:nvSpPr>
          <p:spPr>
            <a:xfrm>
              <a:off x="7801388" y="4144161"/>
              <a:ext cx="22683" cy="19782"/>
            </a:xfrm>
            <a:custGeom>
              <a:rect b="b" l="l" r="r" t="t"/>
              <a:pathLst>
                <a:path extrusionOk="0" h="757" w="868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81"/>
            <p:cNvSpPr/>
            <p:nvPr/>
          </p:nvSpPr>
          <p:spPr>
            <a:xfrm>
              <a:off x="7662181" y="4059283"/>
              <a:ext cx="199286" cy="89399"/>
            </a:xfrm>
            <a:custGeom>
              <a:rect b="b" l="l" r="r" t="t"/>
              <a:pathLst>
                <a:path extrusionOk="0" h="3421" w="7626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81"/>
            <p:cNvSpPr/>
            <p:nvPr/>
          </p:nvSpPr>
          <p:spPr>
            <a:xfrm>
              <a:off x="7673731" y="4032497"/>
              <a:ext cx="55819" cy="55401"/>
            </a:xfrm>
            <a:custGeom>
              <a:rect b="b" l="l" r="r" t="t"/>
              <a:pathLst>
                <a:path extrusionOk="0" h="2120" w="2136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81"/>
            <p:cNvSpPr/>
            <p:nvPr/>
          </p:nvSpPr>
          <p:spPr>
            <a:xfrm>
              <a:off x="7680264" y="4043055"/>
              <a:ext cx="49286" cy="44948"/>
            </a:xfrm>
            <a:custGeom>
              <a:rect b="b" l="l" r="r" t="t"/>
              <a:pathLst>
                <a:path extrusionOk="0" h="1720" w="1886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81"/>
            <p:cNvSpPr/>
            <p:nvPr/>
          </p:nvSpPr>
          <p:spPr>
            <a:xfrm>
              <a:off x="7693331" y="3857096"/>
              <a:ext cx="211882" cy="211072"/>
            </a:xfrm>
            <a:custGeom>
              <a:rect b="b" l="l" r="r" t="t"/>
              <a:pathLst>
                <a:path extrusionOk="0" h="8077" w="8108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81"/>
            <p:cNvSpPr/>
            <p:nvPr/>
          </p:nvSpPr>
          <p:spPr>
            <a:xfrm>
              <a:off x="7704385" y="3886495"/>
              <a:ext cx="200828" cy="181542"/>
            </a:xfrm>
            <a:custGeom>
              <a:rect b="b" l="l" r="r" t="t"/>
              <a:pathLst>
                <a:path extrusionOk="0" h="6947" w="7685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81"/>
            <p:cNvSpPr/>
            <p:nvPr/>
          </p:nvSpPr>
          <p:spPr>
            <a:xfrm>
              <a:off x="7799376" y="3803446"/>
              <a:ext cx="165628" cy="138555"/>
            </a:xfrm>
            <a:custGeom>
              <a:rect b="b" l="l" r="r" t="t"/>
              <a:pathLst>
                <a:path extrusionOk="0" h="5302" w="6338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81"/>
            <p:cNvSpPr/>
            <p:nvPr/>
          </p:nvSpPr>
          <p:spPr>
            <a:xfrm>
              <a:off x="7833296" y="3810606"/>
              <a:ext cx="131708" cy="131394"/>
            </a:xfrm>
            <a:custGeom>
              <a:rect b="b" l="l" r="r" t="t"/>
              <a:pathLst>
                <a:path extrusionOk="0" h="5028" w="504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81"/>
            <p:cNvSpPr/>
            <p:nvPr/>
          </p:nvSpPr>
          <p:spPr>
            <a:xfrm>
              <a:off x="7804158" y="3929457"/>
              <a:ext cx="28667" cy="28432"/>
            </a:xfrm>
            <a:custGeom>
              <a:rect b="b" l="l" r="r" t="t"/>
              <a:pathLst>
                <a:path extrusionOk="0" h="1088" w="1097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81"/>
            <p:cNvSpPr/>
            <p:nvPr/>
          </p:nvSpPr>
          <p:spPr>
            <a:xfrm>
              <a:off x="7806929" y="4129710"/>
              <a:ext cx="29922" cy="28929"/>
            </a:xfrm>
            <a:custGeom>
              <a:rect b="b" l="l" r="r" t="t"/>
              <a:pathLst>
                <a:path extrusionOk="0" h="1107" w="1145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44" name="Google Shape;14144;p81"/>
          <p:cNvGrpSpPr/>
          <p:nvPr/>
        </p:nvGrpSpPr>
        <p:grpSpPr>
          <a:xfrm>
            <a:off x="5206562" y="3803994"/>
            <a:ext cx="363895" cy="355663"/>
            <a:chOff x="5206562" y="3803994"/>
            <a:chExt cx="363895" cy="355663"/>
          </a:xfrm>
        </p:grpSpPr>
        <p:sp>
          <p:nvSpPr>
            <p:cNvPr id="14145" name="Google Shape;14145;p81"/>
            <p:cNvSpPr/>
            <p:nvPr/>
          </p:nvSpPr>
          <p:spPr>
            <a:xfrm>
              <a:off x="5284724" y="3924701"/>
              <a:ext cx="212849" cy="192753"/>
            </a:xfrm>
            <a:custGeom>
              <a:rect b="b" l="l" r="r" t="t"/>
              <a:pathLst>
                <a:path extrusionOk="0" h="7376" w="8145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81"/>
            <p:cNvSpPr/>
            <p:nvPr/>
          </p:nvSpPr>
          <p:spPr>
            <a:xfrm>
              <a:off x="5241240" y="3803994"/>
              <a:ext cx="294539" cy="96586"/>
            </a:xfrm>
            <a:custGeom>
              <a:rect b="b" l="l" r="r" t="t"/>
              <a:pathLst>
                <a:path extrusionOk="0" h="3696" w="11271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81"/>
            <p:cNvSpPr/>
            <p:nvPr/>
          </p:nvSpPr>
          <p:spPr>
            <a:xfrm>
              <a:off x="5277172" y="3828820"/>
              <a:ext cx="222675" cy="73014"/>
            </a:xfrm>
            <a:custGeom>
              <a:rect b="b" l="l" r="r" t="t"/>
              <a:pathLst>
                <a:path extrusionOk="0" h="2794" w="8521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81"/>
            <p:cNvSpPr/>
            <p:nvPr/>
          </p:nvSpPr>
          <p:spPr>
            <a:xfrm>
              <a:off x="5238731" y="3888507"/>
              <a:ext cx="299557" cy="36220"/>
            </a:xfrm>
            <a:custGeom>
              <a:rect b="b" l="l" r="r" t="t"/>
              <a:pathLst>
                <a:path extrusionOk="0" h="1386" w="11463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81"/>
            <p:cNvSpPr/>
            <p:nvPr/>
          </p:nvSpPr>
          <p:spPr>
            <a:xfrm>
              <a:off x="5284724" y="3924701"/>
              <a:ext cx="212849" cy="186978"/>
            </a:xfrm>
            <a:custGeom>
              <a:rect b="b" l="l" r="r" t="t"/>
              <a:pathLst>
                <a:path extrusionOk="0" h="7155" w="8145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81"/>
            <p:cNvSpPr/>
            <p:nvPr/>
          </p:nvSpPr>
          <p:spPr>
            <a:xfrm>
              <a:off x="5245421" y="3924701"/>
              <a:ext cx="77012" cy="170645"/>
            </a:xfrm>
            <a:custGeom>
              <a:rect b="b" l="l" r="r" t="t"/>
              <a:pathLst>
                <a:path extrusionOk="0" h="6530" w="2947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81"/>
            <p:cNvSpPr/>
            <p:nvPr/>
          </p:nvSpPr>
          <p:spPr>
            <a:xfrm>
              <a:off x="5262093" y="4095058"/>
              <a:ext cx="40479" cy="20880"/>
            </a:xfrm>
            <a:custGeom>
              <a:rect b="b" l="l" r="r" t="t"/>
              <a:pathLst>
                <a:path extrusionOk="0" h="799" w="1549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81"/>
            <p:cNvSpPr/>
            <p:nvPr/>
          </p:nvSpPr>
          <p:spPr>
            <a:xfrm>
              <a:off x="5353479" y="3924701"/>
              <a:ext cx="77012" cy="170645"/>
            </a:xfrm>
            <a:custGeom>
              <a:rect b="b" l="l" r="r" t="t"/>
              <a:pathLst>
                <a:path extrusionOk="0" h="6530" w="2947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81"/>
            <p:cNvSpPr/>
            <p:nvPr/>
          </p:nvSpPr>
          <p:spPr>
            <a:xfrm>
              <a:off x="5370151" y="4095058"/>
              <a:ext cx="40741" cy="20880"/>
            </a:xfrm>
            <a:custGeom>
              <a:rect b="b" l="l" r="r" t="t"/>
              <a:pathLst>
                <a:path extrusionOk="0" h="799" w="1559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81"/>
            <p:cNvSpPr/>
            <p:nvPr/>
          </p:nvSpPr>
          <p:spPr>
            <a:xfrm>
              <a:off x="5462033" y="3924701"/>
              <a:ext cx="77012" cy="170645"/>
            </a:xfrm>
            <a:custGeom>
              <a:rect b="b" l="l" r="r" t="t"/>
              <a:pathLst>
                <a:path extrusionOk="0" h="6530" w="2947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81"/>
            <p:cNvSpPr/>
            <p:nvPr/>
          </p:nvSpPr>
          <p:spPr>
            <a:xfrm>
              <a:off x="5478470" y="4095058"/>
              <a:ext cx="40479" cy="20880"/>
            </a:xfrm>
            <a:custGeom>
              <a:rect b="b" l="l" r="r" t="t"/>
              <a:pathLst>
                <a:path extrusionOk="0" h="799" w="1549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81"/>
            <p:cNvSpPr/>
            <p:nvPr/>
          </p:nvSpPr>
          <p:spPr>
            <a:xfrm>
              <a:off x="5240247" y="4111652"/>
              <a:ext cx="296525" cy="25139"/>
            </a:xfrm>
            <a:custGeom>
              <a:rect b="b" l="l" r="r" t="t"/>
              <a:pathLst>
                <a:path extrusionOk="0" h="962" w="11347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81"/>
            <p:cNvSpPr/>
            <p:nvPr/>
          </p:nvSpPr>
          <p:spPr>
            <a:xfrm>
              <a:off x="5229166" y="4133003"/>
              <a:ext cx="318686" cy="21403"/>
            </a:xfrm>
            <a:custGeom>
              <a:rect b="b" l="l" r="r" t="t"/>
              <a:pathLst>
                <a:path extrusionOk="0" h="819" w="12195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81"/>
            <p:cNvSpPr/>
            <p:nvPr/>
          </p:nvSpPr>
          <p:spPr>
            <a:xfrm>
              <a:off x="5206562" y="4149100"/>
              <a:ext cx="363895" cy="10558"/>
            </a:xfrm>
            <a:custGeom>
              <a:rect b="b" l="l" r="r" t="t"/>
              <a:pathLst>
                <a:path extrusionOk="0" h="404" w="13925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162" name="Shape 14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3" name="Google Shape;14163;p8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64" name="Google Shape;14164;p82"/>
          <p:cNvGrpSpPr/>
          <p:nvPr/>
        </p:nvGrpSpPr>
        <p:grpSpPr>
          <a:xfrm>
            <a:off x="4682526" y="1512217"/>
            <a:ext cx="369948" cy="370132"/>
            <a:chOff x="4682526" y="1512217"/>
            <a:chExt cx="369948" cy="370132"/>
          </a:xfrm>
        </p:grpSpPr>
        <p:sp>
          <p:nvSpPr>
            <p:cNvPr id="14165" name="Google Shape;14165;p82"/>
            <p:cNvSpPr/>
            <p:nvPr/>
          </p:nvSpPr>
          <p:spPr>
            <a:xfrm>
              <a:off x="4921192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82"/>
            <p:cNvSpPr/>
            <p:nvPr/>
          </p:nvSpPr>
          <p:spPr>
            <a:xfrm>
              <a:off x="4945036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82"/>
            <p:cNvSpPr/>
            <p:nvPr/>
          </p:nvSpPr>
          <p:spPr>
            <a:xfrm>
              <a:off x="4682526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82"/>
            <p:cNvSpPr/>
            <p:nvPr/>
          </p:nvSpPr>
          <p:spPr>
            <a:xfrm>
              <a:off x="4706343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82"/>
            <p:cNvSpPr/>
            <p:nvPr/>
          </p:nvSpPr>
          <p:spPr>
            <a:xfrm>
              <a:off x="4694434" y="1547942"/>
              <a:ext cx="346131" cy="320006"/>
            </a:xfrm>
            <a:custGeom>
              <a:rect b="b" l="l" r="r" t="t"/>
              <a:pathLst>
                <a:path extrusionOk="0" h="12200" w="13196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82"/>
            <p:cNvSpPr/>
            <p:nvPr/>
          </p:nvSpPr>
          <p:spPr>
            <a:xfrm>
              <a:off x="4694434" y="1547942"/>
              <a:ext cx="174849" cy="320163"/>
            </a:xfrm>
            <a:custGeom>
              <a:rect b="b" l="l" r="r" t="t"/>
              <a:pathLst>
                <a:path extrusionOk="0" h="12206" w="6666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82"/>
            <p:cNvSpPr/>
            <p:nvPr/>
          </p:nvSpPr>
          <p:spPr>
            <a:xfrm>
              <a:off x="4826397" y="1738975"/>
              <a:ext cx="82021" cy="143373"/>
            </a:xfrm>
            <a:custGeom>
              <a:rect b="b" l="l" r="r" t="t"/>
              <a:pathLst>
                <a:path extrusionOk="0" h="5466" w="3127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82"/>
            <p:cNvSpPr/>
            <p:nvPr/>
          </p:nvSpPr>
          <p:spPr>
            <a:xfrm>
              <a:off x="4826397" y="1738975"/>
              <a:ext cx="82205" cy="101484"/>
            </a:xfrm>
            <a:custGeom>
              <a:rect b="b" l="l" r="r" t="t"/>
              <a:pathLst>
                <a:path extrusionOk="0" h="3869" w="3134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82"/>
            <p:cNvSpPr/>
            <p:nvPr/>
          </p:nvSpPr>
          <p:spPr>
            <a:xfrm>
              <a:off x="4766121" y="1685256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82"/>
            <p:cNvSpPr/>
            <p:nvPr/>
          </p:nvSpPr>
          <p:spPr>
            <a:xfrm>
              <a:off x="4783905" y="1685256"/>
              <a:ext cx="24027" cy="41811"/>
            </a:xfrm>
            <a:custGeom>
              <a:rect b="b" l="l" r="r" t="t"/>
              <a:pathLst>
                <a:path extrusionOk="0" h="1594" w="916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82"/>
            <p:cNvSpPr/>
            <p:nvPr/>
          </p:nvSpPr>
          <p:spPr>
            <a:xfrm>
              <a:off x="4778029" y="1691315"/>
              <a:ext cx="17810" cy="17810"/>
            </a:xfrm>
            <a:custGeom>
              <a:rect b="b" l="l" r="r" t="t"/>
              <a:pathLst>
                <a:path extrusionOk="0" h="679" w="679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82"/>
            <p:cNvSpPr/>
            <p:nvPr/>
          </p:nvSpPr>
          <p:spPr>
            <a:xfrm>
              <a:off x="4927252" y="1685256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82"/>
            <p:cNvSpPr/>
            <p:nvPr/>
          </p:nvSpPr>
          <p:spPr>
            <a:xfrm>
              <a:off x="4945219" y="1685256"/>
              <a:ext cx="23843" cy="41811"/>
            </a:xfrm>
            <a:custGeom>
              <a:rect b="b" l="l" r="r" t="t"/>
              <a:pathLst>
                <a:path extrusionOk="0" h="1594" w="909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82"/>
            <p:cNvSpPr/>
            <p:nvPr/>
          </p:nvSpPr>
          <p:spPr>
            <a:xfrm>
              <a:off x="4939160" y="1691315"/>
              <a:ext cx="17810" cy="17810"/>
            </a:xfrm>
            <a:custGeom>
              <a:rect b="b" l="l" r="r" t="t"/>
              <a:pathLst>
                <a:path extrusionOk="0" h="679" w="679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82"/>
            <p:cNvSpPr/>
            <p:nvPr/>
          </p:nvSpPr>
          <p:spPr>
            <a:xfrm>
              <a:off x="4810922" y="1739001"/>
              <a:ext cx="111005" cy="107412"/>
            </a:xfrm>
            <a:custGeom>
              <a:rect b="b" l="l" r="r" t="t"/>
              <a:pathLst>
                <a:path extrusionOk="0" h="4095" w="4232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80" name="Google Shape;14180;p82"/>
          <p:cNvGrpSpPr/>
          <p:nvPr/>
        </p:nvGrpSpPr>
        <p:grpSpPr>
          <a:xfrm>
            <a:off x="3592433" y="1980212"/>
            <a:ext cx="381542" cy="370079"/>
            <a:chOff x="3592433" y="1980212"/>
            <a:chExt cx="381542" cy="370079"/>
          </a:xfrm>
        </p:grpSpPr>
        <p:sp>
          <p:nvSpPr>
            <p:cNvPr id="14181" name="Google Shape;14181;p82"/>
            <p:cNvSpPr/>
            <p:nvPr/>
          </p:nvSpPr>
          <p:spPr>
            <a:xfrm>
              <a:off x="3790916" y="1980212"/>
              <a:ext cx="165800" cy="370079"/>
            </a:xfrm>
            <a:custGeom>
              <a:rect b="b" l="l" r="r" t="t"/>
              <a:pathLst>
                <a:path extrusionOk="0" h="14109" w="6321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82"/>
            <p:cNvSpPr/>
            <p:nvPr/>
          </p:nvSpPr>
          <p:spPr>
            <a:xfrm>
              <a:off x="3601509" y="2157448"/>
              <a:ext cx="11935" cy="19777"/>
            </a:xfrm>
            <a:custGeom>
              <a:rect b="b" l="l" r="r" t="t"/>
              <a:pathLst>
                <a:path extrusionOk="0" h="754" w="455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82"/>
            <p:cNvSpPr/>
            <p:nvPr/>
          </p:nvSpPr>
          <p:spPr>
            <a:xfrm>
              <a:off x="3592433" y="2165291"/>
              <a:ext cx="29902" cy="35778"/>
            </a:xfrm>
            <a:custGeom>
              <a:rect b="b" l="l" r="r" t="t"/>
              <a:pathLst>
                <a:path extrusionOk="0" h="1364" w="114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82"/>
            <p:cNvSpPr/>
            <p:nvPr/>
          </p:nvSpPr>
          <p:spPr>
            <a:xfrm>
              <a:off x="3722088" y="2190551"/>
              <a:ext cx="61404" cy="80054"/>
            </a:xfrm>
            <a:custGeom>
              <a:rect b="b" l="l" r="r" t="t"/>
              <a:pathLst>
                <a:path extrusionOk="0" h="3052" w="2341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82"/>
            <p:cNvSpPr/>
            <p:nvPr/>
          </p:nvSpPr>
          <p:spPr>
            <a:xfrm>
              <a:off x="3701471" y="2022364"/>
              <a:ext cx="15004" cy="26440"/>
            </a:xfrm>
            <a:custGeom>
              <a:rect b="b" l="l" r="r" t="t"/>
              <a:pathLst>
                <a:path extrusionOk="0" h="1008" w="572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82"/>
            <p:cNvSpPr/>
            <p:nvPr/>
          </p:nvSpPr>
          <p:spPr>
            <a:xfrm>
              <a:off x="3611109" y="2065040"/>
              <a:ext cx="319455" cy="285068"/>
            </a:xfrm>
            <a:custGeom>
              <a:rect b="b" l="l" r="r" t="t"/>
              <a:pathLst>
                <a:path extrusionOk="0" h="10868" w="12179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82"/>
            <p:cNvSpPr/>
            <p:nvPr/>
          </p:nvSpPr>
          <p:spPr>
            <a:xfrm>
              <a:off x="3685628" y="2035636"/>
              <a:ext cx="34361" cy="50886"/>
            </a:xfrm>
            <a:custGeom>
              <a:rect b="b" l="l" r="r" t="t"/>
              <a:pathLst>
                <a:path extrusionOk="0" h="1940" w="131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82"/>
            <p:cNvSpPr/>
            <p:nvPr/>
          </p:nvSpPr>
          <p:spPr>
            <a:xfrm>
              <a:off x="3658244" y="2099480"/>
              <a:ext cx="17810" cy="17994"/>
            </a:xfrm>
            <a:custGeom>
              <a:rect b="b" l="l" r="r" t="t"/>
              <a:pathLst>
                <a:path extrusionOk="0" h="686" w="679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82"/>
            <p:cNvSpPr/>
            <p:nvPr/>
          </p:nvSpPr>
          <p:spPr>
            <a:xfrm>
              <a:off x="3645077" y="2133264"/>
              <a:ext cx="89497" cy="35594"/>
            </a:xfrm>
            <a:custGeom>
              <a:rect b="b" l="l" r="r" t="t"/>
              <a:pathLst>
                <a:path extrusionOk="0" h="1357" w="3412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82"/>
            <p:cNvSpPr/>
            <p:nvPr/>
          </p:nvSpPr>
          <p:spPr>
            <a:xfrm>
              <a:off x="3623752" y="2119231"/>
              <a:ext cx="20459" cy="24394"/>
            </a:xfrm>
            <a:custGeom>
              <a:rect b="b" l="l" r="r" t="t"/>
              <a:pathLst>
                <a:path extrusionOk="0" h="930" w="78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82"/>
            <p:cNvSpPr/>
            <p:nvPr/>
          </p:nvSpPr>
          <p:spPr>
            <a:xfrm>
              <a:off x="3744856" y="2237660"/>
              <a:ext cx="88421" cy="88789"/>
            </a:xfrm>
            <a:custGeom>
              <a:rect b="b" l="l" r="r" t="t"/>
              <a:pathLst>
                <a:path extrusionOk="0" h="3385" w="3371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82"/>
            <p:cNvSpPr/>
            <p:nvPr/>
          </p:nvSpPr>
          <p:spPr>
            <a:xfrm>
              <a:off x="3829159" y="1998626"/>
              <a:ext cx="144816" cy="333147"/>
            </a:xfrm>
            <a:custGeom>
              <a:rect b="b" l="l" r="r" t="t"/>
              <a:pathLst>
                <a:path extrusionOk="0" h="12701" w="5521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93" name="Google Shape;14193;p82"/>
          <p:cNvGrpSpPr/>
          <p:nvPr/>
        </p:nvGrpSpPr>
        <p:grpSpPr>
          <a:xfrm>
            <a:off x="1398582" y="2973490"/>
            <a:ext cx="371391" cy="235126"/>
            <a:chOff x="1398582" y="2973490"/>
            <a:chExt cx="371391" cy="235126"/>
          </a:xfrm>
        </p:grpSpPr>
        <p:sp>
          <p:nvSpPr>
            <p:cNvPr id="14194" name="Google Shape;14194;p82"/>
            <p:cNvSpPr/>
            <p:nvPr/>
          </p:nvSpPr>
          <p:spPr>
            <a:xfrm>
              <a:off x="1398582" y="2973490"/>
              <a:ext cx="44302" cy="114704"/>
            </a:xfrm>
            <a:custGeom>
              <a:rect b="b" l="l" r="r" t="t"/>
              <a:pathLst>
                <a:path extrusionOk="0" h="4373" w="1689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82"/>
            <p:cNvSpPr/>
            <p:nvPr/>
          </p:nvSpPr>
          <p:spPr>
            <a:xfrm>
              <a:off x="1403907" y="2991903"/>
              <a:ext cx="38847" cy="96290"/>
            </a:xfrm>
            <a:custGeom>
              <a:rect b="b" l="l" r="r" t="t"/>
              <a:pathLst>
                <a:path extrusionOk="0" h="3671" w="1481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82"/>
            <p:cNvSpPr/>
            <p:nvPr/>
          </p:nvSpPr>
          <p:spPr>
            <a:xfrm>
              <a:off x="1459226" y="3099210"/>
              <a:ext cx="280320" cy="80001"/>
            </a:xfrm>
            <a:custGeom>
              <a:rect b="b" l="l" r="r" t="t"/>
              <a:pathLst>
                <a:path extrusionOk="0" h="3050" w="10687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82"/>
            <p:cNvSpPr/>
            <p:nvPr/>
          </p:nvSpPr>
          <p:spPr>
            <a:xfrm>
              <a:off x="1459226" y="3099210"/>
              <a:ext cx="276071" cy="71870"/>
            </a:xfrm>
            <a:custGeom>
              <a:rect b="b" l="l" r="r" t="t"/>
              <a:pathLst>
                <a:path extrusionOk="0" h="2740" w="10525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82"/>
            <p:cNvSpPr/>
            <p:nvPr/>
          </p:nvSpPr>
          <p:spPr>
            <a:xfrm>
              <a:off x="1446609" y="3061780"/>
              <a:ext cx="323363" cy="65732"/>
            </a:xfrm>
            <a:custGeom>
              <a:rect b="b" l="l" r="r" t="t"/>
              <a:pathLst>
                <a:path extrusionOk="0" h="2506" w="12328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82"/>
            <p:cNvSpPr/>
            <p:nvPr/>
          </p:nvSpPr>
          <p:spPr>
            <a:xfrm>
              <a:off x="1404615" y="3076076"/>
              <a:ext cx="72237" cy="102481"/>
            </a:xfrm>
            <a:custGeom>
              <a:rect b="b" l="l" r="r" t="t"/>
              <a:pathLst>
                <a:path extrusionOk="0" h="3907" w="2754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82"/>
            <p:cNvSpPr/>
            <p:nvPr/>
          </p:nvSpPr>
          <p:spPr>
            <a:xfrm>
              <a:off x="1650967" y="3040324"/>
              <a:ext cx="110455" cy="168292"/>
            </a:xfrm>
            <a:custGeom>
              <a:rect b="b" l="l" r="r" t="t"/>
              <a:pathLst>
                <a:path extrusionOk="0" h="6416" w="4211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82"/>
            <p:cNvSpPr/>
            <p:nvPr/>
          </p:nvSpPr>
          <p:spPr>
            <a:xfrm>
              <a:off x="1521312" y="3032953"/>
              <a:ext cx="138730" cy="154259"/>
            </a:xfrm>
            <a:custGeom>
              <a:rect b="b" l="l" r="r" t="t"/>
              <a:pathLst>
                <a:path extrusionOk="0" h="5881" w="5289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82"/>
            <p:cNvSpPr/>
            <p:nvPr/>
          </p:nvSpPr>
          <p:spPr>
            <a:xfrm>
              <a:off x="1428642" y="3100260"/>
              <a:ext cx="30086" cy="36145"/>
            </a:xfrm>
            <a:custGeom>
              <a:rect b="b" l="l" r="r" t="t"/>
              <a:pathLst>
                <a:path extrusionOk="0" h="1378" w="1147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82"/>
            <p:cNvSpPr/>
            <p:nvPr/>
          </p:nvSpPr>
          <p:spPr>
            <a:xfrm>
              <a:off x="1446609" y="3100443"/>
              <a:ext cx="12118" cy="23948"/>
            </a:xfrm>
            <a:custGeom>
              <a:rect b="b" l="l" r="r" t="t"/>
              <a:pathLst>
                <a:path extrusionOk="0" h="913" w="462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82"/>
            <p:cNvSpPr/>
            <p:nvPr/>
          </p:nvSpPr>
          <p:spPr>
            <a:xfrm>
              <a:off x="1440734" y="3106319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82"/>
            <p:cNvSpPr/>
            <p:nvPr/>
          </p:nvSpPr>
          <p:spPr>
            <a:xfrm>
              <a:off x="1404615" y="3081584"/>
              <a:ext cx="56054" cy="96972"/>
            </a:xfrm>
            <a:custGeom>
              <a:rect b="b" l="l" r="r" t="t"/>
              <a:pathLst>
                <a:path extrusionOk="0" h="3697" w="2137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82"/>
            <p:cNvSpPr/>
            <p:nvPr/>
          </p:nvSpPr>
          <p:spPr>
            <a:xfrm>
              <a:off x="1414582" y="3154005"/>
              <a:ext cx="76513" cy="54611"/>
            </a:xfrm>
            <a:custGeom>
              <a:rect b="b" l="l" r="r" t="t"/>
              <a:pathLst>
                <a:path extrusionOk="0" h="2082" w="2917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82"/>
            <p:cNvSpPr/>
            <p:nvPr/>
          </p:nvSpPr>
          <p:spPr>
            <a:xfrm>
              <a:off x="1474702" y="3154372"/>
              <a:ext cx="32210" cy="54244"/>
            </a:xfrm>
            <a:custGeom>
              <a:rect b="b" l="l" r="r" t="t"/>
              <a:pathLst>
                <a:path extrusionOk="0" h="2068" w="1228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82"/>
            <p:cNvSpPr/>
            <p:nvPr/>
          </p:nvSpPr>
          <p:spPr>
            <a:xfrm>
              <a:off x="1469534" y="3061859"/>
              <a:ext cx="102664" cy="48027"/>
            </a:xfrm>
            <a:custGeom>
              <a:rect b="b" l="l" r="r" t="t"/>
              <a:pathLst>
                <a:path extrusionOk="0" h="1831" w="3914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9" name="Google Shape;14209;p82"/>
          <p:cNvGrpSpPr/>
          <p:nvPr/>
        </p:nvGrpSpPr>
        <p:grpSpPr>
          <a:xfrm>
            <a:off x="850795" y="1512217"/>
            <a:ext cx="370132" cy="370132"/>
            <a:chOff x="850795" y="1512217"/>
            <a:chExt cx="370132" cy="370132"/>
          </a:xfrm>
        </p:grpSpPr>
        <p:sp>
          <p:nvSpPr>
            <p:cNvPr id="14210" name="Google Shape;14210;p82"/>
            <p:cNvSpPr/>
            <p:nvPr/>
          </p:nvSpPr>
          <p:spPr>
            <a:xfrm>
              <a:off x="1089462" y="1512217"/>
              <a:ext cx="131465" cy="131281"/>
            </a:xfrm>
            <a:custGeom>
              <a:rect b="b" l="l" r="r" t="t"/>
              <a:pathLst>
                <a:path extrusionOk="0" h="5005" w="5012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1" name="Google Shape;14211;p82"/>
            <p:cNvSpPr/>
            <p:nvPr/>
          </p:nvSpPr>
          <p:spPr>
            <a:xfrm>
              <a:off x="1113488" y="1536034"/>
              <a:ext cx="83438" cy="83621"/>
            </a:xfrm>
            <a:custGeom>
              <a:rect b="b" l="l" r="r" t="t"/>
              <a:pathLst>
                <a:path extrusionOk="0" h="3188" w="3181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2" name="Google Shape;14212;p82"/>
            <p:cNvSpPr/>
            <p:nvPr/>
          </p:nvSpPr>
          <p:spPr>
            <a:xfrm>
              <a:off x="850795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82"/>
            <p:cNvSpPr/>
            <p:nvPr/>
          </p:nvSpPr>
          <p:spPr>
            <a:xfrm>
              <a:off x="874612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82"/>
            <p:cNvSpPr/>
            <p:nvPr/>
          </p:nvSpPr>
          <p:spPr>
            <a:xfrm>
              <a:off x="862703" y="1547942"/>
              <a:ext cx="346315" cy="334406"/>
            </a:xfrm>
            <a:custGeom>
              <a:rect b="b" l="l" r="r" t="t"/>
              <a:pathLst>
                <a:path extrusionOk="0" h="12749" w="13203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82"/>
            <p:cNvSpPr/>
            <p:nvPr/>
          </p:nvSpPr>
          <p:spPr>
            <a:xfrm>
              <a:off x="1058353" y="1661387"/>
              <a:ext cx="120789" cy="115202"/>
            </a:xfrm>
            <a:custGeom>
              <a:rect b="b" l="l" r="r" t="t"/>
              <a:pathLst>
                <a:path extrusionOk="0" h="4392" w="4605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82"/>
            <p:cNvSpPr/>
            <p:nvPr/>
          </p:nvSpPr>
          <p:spPr>
            <a:xfrm>
              <a:off x="862703" y="1552034"/>
              <a:ext cx="165249" cy="330131"/>
            </a:xfrm>
            <a:custGeom>
              <a:rect b="b" l="l" r="r" t="t"/>
              <a:pathLst>
                <a:path extrusionOk="0" h="12586" w="630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82"/>
            <p:cNvSpPr/>
            <p:nvPr/>
          </p:nvSpPr>
          <p:spPr>
            <a:xfrm>
              <a:off x="1089462" y="1691315"/>
              <a:ext cx="35961" cy="41811"/>
            </a:xfrm>
            <a:custGeom>
              <a:rect b="b" l="l" r="r" t="t"/>
              <a:pathLst>
                <a:path extrusionOk="0" h="1594" w="1371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82"/>
            <p:cNvSpPr/>
            <p:nvPr/>
          </p:nvSpPr>
          <p:spPr>
            <a:xfrm>
              <a:off x="1107429" y="1691315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82"/>
            <p:cNvSpPr/>
            <p:nvPr/>
          </p:nvSpPr>
          <p:spPr>
            <a:xfrm>
              <a:off x="1101554" y="1697164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82"/>
            <p:cNvSpPr/>
            <p:nvPr/>
          </p:nvSpPr>
          <p:spPr>
            <a:xfrm>
              <a:off x="976174" y="1780759"/>
              <a:ext cx="119373" cy="77562"/>
            </a:xfrm>
            <a:custGeom>
              <a:rect b="b" l="l" r="r" t="t"/>
              <a:pathLst>
                <a:path extrusionOk="0" h="2957" w="4551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82"/>
            <p:cNvSpPr/>
            <p:nvPr/>
          </p:nvSpPr>
          <p:spPr>
            <a:xfrm>
              <a:off x="1006050" y="1762976"/>
              <a:ext cx="59621" cy="41653"/>
            </a:xfrm>
            <a:custGeom>
              <a:rect b="b" l="l" r="r" t="t"/>
              <a:pathLst>
                <a:path extrusionOk="0" h="1588" w="2273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82"/>
            <p:cNvSpPr/>
            <p:nvPr/>
          </p:nvSpPr>
          <p:spPr>
            <a:xfrm>
              <a:off x="975282" y="1798360"/>
              <a:ext cx="121156" cy="33024"/>
            </a:xfrm>
            <a:custGeom>
              <a:rect b="b" l="l" r="r" t="t"/>
              <a:pathLst>
                <a:path extrusionOk="0" h="1259" w="4619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82"/>
            <p:cNvSpPr/>
            <p:nvPr/>
          </p:nvSpPr>
          <p:spPr>
            <a:xfrm>
              <a:off x="1006050" y="1765992"/>
              <a:ext cx="49470" cy="38820"/>
            </a:xfrm>
            <a:custGeom>
              <a:rect b="b" l="l" r="r" t="t"/>
              <a:pathLst>
                <a:path extrusionOk="0" h="1480" w="1886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82"/>
            <p:cNvSpPr/>
            <p:nvPr/>
          </p:nvSpPr>
          <p:spPr>
            <a:xfrm>
              <a:off x="892396" y="1661387"/>
              <a:ext cx="120789" cy="115202"/>
            </a:xfrm>
            <a:custGeom>
              <a:rect b="b" l="l" r="r" t="t"/>
              <a:pathLst>
                <a:path extrusionOk="0" h="4392" w="4605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82"/>
            <p:cNvSpPr/>
            <p:nvPr/>
          </p:nvSpPr>
          <p:spPr>
            <a:xfrm>
              <a:off x="946298" y="1691315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82"/>
            <p:cNvSpPr/>
            <p:nvPr/>
          </p:nvSpPr>
          <p:spPr>
            <a:xfrm>
              <a:off x="964266" y="1691315"/>
              <a:ext cx="17810" cy="29771"/>
            </a:xfrm>
            <a:custGeom>
              <a:rect b="b" l="l" r="r" t="t"/>
              <a:pathLst>
                <a:path extrusionOk="0" h="1135" w="679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82"/>
            <p:cNvSpPr/>
            <p:nvPr/>
          </p:nvSpPr>
          <p:spPr>
            <a:xfrm>
              <a:off x="958207" y="1697164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8" name="Google Shape;14228;p82"/>
          <p:cNvGrpSpPr/>
          <p:nvPr/>
        </p:nvGrpSpPr>
        <p:grpSpPr>
          <a:xfrm>
            <a:off x="8038497" y="2906079"/>
            <a:ext cx="236568" cy="370105"/>
            <a:chOff x="8038497" y="2906079"/>
            <a:chExt cx="236568" cy="370105"/>
          </a:xfrm>
        </p:grpSpPr>
        <p:sp>
          <p:nvSpPr>
            <p:cNvPr id="14229" name="Google Shape;14229;p82"/>
            <p:cNvSpPr/>
            <p:nvPr/>
          </p:nvSpPr>
          <p:spPr>
            <a:xfrm>
              <a:off x="8114616" y="3032508"/>
              <a:ext cx="55345" cy="237801"/>
            </a:xfrm>
            <a:custGeom>
              <a:rect b="b" l="l" r="r" t="t"/>
              <a:pathLst>
                <a:path extrusionOk="0" h="9066" w="211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82"/>
            <p:cNvSpPr/>
            <p:nvPr/>
          </p:nvSpPr>
          <p:spPr>
            <a:xfrm>
              <a:off x="8114800" y="2997123"/>
              <a:ext cx="83070" cy="273185"/>
            </a:xfrm>
            <a:custGeom>
              <a:rect b="b" l="l" r="r" t="t"/>
              <a:pathLst>
                <a:path extrusionOk="0" h="10415" w="3167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82"/>
            <p:cNvSpPr/>
            <p:nvPr/>
          </p:nvSpPr>
          <p:spPr>
            <a:xfrm>
              <a:off x="8104649" y="3264433"/>
              <a:ext cx="74729" cy="11751"/>
            </a:xfrm>
            <a:custGeom>
              <a:rect b="b" l="l" r="r" t="t"/>
              <a:pathLst>
                <a:path extrusionOk="0" h="448" w="2849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82"/>
            <p:cNvSpPr/>
            <p:nvPr/>
          </p:nvSpPr>
          <p:spPr>
            <a:xfrm>
              <a:off x="8139666" y="2906079"/>
              <a:ext cx="60355" cy="104763"/>
            </a:xfrm>
            <a:custGeom>
              <a:rect b="b" l="l" r="r" t="t"/>
              <a:pathLst>
                <a:path extrusionOk="0" h="3994" w="2301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82"/>
            <p:cNvSpPr/>
            <p:nvPr/>
          </p:nvSpPr>
          <p:spPr>
            <a:xfrm>
              <a:off x="8038497" y="2975169"/>
              <a:ext cx="133065" cy="50598"/>
            </a:xfrm>
            <a:custGeom>
              <a:rect b="b" l="l" r="r" t="t"/>
              <a:pathLst>
                <a:path extrusionOk="0" h="1929" w="5073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82"/>
            <p:cNvSpPr/>
            <p:nvPr/>
          </p:nvSpPr>
          <p:spPr>
            <a:xfrm>
              <a:off x="8171535" y="2996048"/>
              <a:ext cx="93221" cy="82152"/>
            </a:xfrm>
            <a:custGeom>
              <a:rect b="b" l="l" r="r" t="t"/>
              <a:pathLst>
                <a:path extrusionOk="0" h="3132" w="3554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82"/>
            <p:cNvSpPr/>
            <p:nvPr/>
          </p:nvSpPr>
          <p:spPr>
            <a:xfrm>
              <a:off x="8067297" y="2917646"/>
              <a:ext cx="207768" cy="93195"/>
            </a:xfrm>
            <a:custGeom>
              <a:rect b="b" l="l" r="r" t="t"/>
              <a:pathLst>
                <a:path extrusionOk="0" h="3553" w="7921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36" name="Google Shape;14236;p82"/>
          <p:cNvGrpSpPr/>
          <p:nvPr/>
        </p:nvGrpSpPr>
        <p:grpSpPr>
          <a:xfrm>
            <a:off x="6324130" y="1566303"/>
            <a:ext cx="370630" cy="261802"/>
            <a:chOff x="6324130" y="1566303"/>
            <a:chExt cx="370630" cy="261802"/>
          </a:xfrm>
        </p:grpSpPr>
        <p:sp>
          <p:nvSpPr>
            <p:cNvPr id="14237" name="Google Shape;14237;p82"/>
            <p:cNvSpPr/>
            <p:nvPr/>
          </p:nvSpPr>
          <p:spPr>
            <a:xfrm>
              <a:off x="6536147" y="1780418"/>
              <a:ext cx="57286" cy="47686"/>
            </a:xfrm>
            <a:custGeom>
              <a:rect b="b" l="l" r="r" t="t"/>
              <a:pathLst>
                <a:path extrusionOk="0" h="1818" w="2184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82"/>
            <p:cNvSpPr/>
            <p:nvPr/>
          </p:nvSpPr>
          <p:spPr>
            <a:xfrm>
              <a:off x="6404525" y="1787343"/>
              <a:ext cx="51253" cy="40761"/>
            </a:xfrm>
            <a:custGeom>
              <a:rect b="b" l="l" r="r" t="t"/>
              <a:pathLst>
                <a:path extrusionOk="0" h="1554" w="1954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82"/>
            <p:cNvSpPr/>
            <p:nvPr/>
          </p:nvSpPr>
          <p:spPr>
            <a:xfrm>
              <a:off x="6566023" y="1780418"/>
              <a:ext cx="57286" cy="47686"/>
            </a:xfrm>
            <a:custGeom>
              <a:rect b="b" l="l" r="r" t="t"/>
              <a:pathLst>
                <a:path extrusionOk="0" h="1818" w="2184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0" name="Google Shape;14240;p82"/>
            <p:cNvSpPr/>
            <p:nvPr/>
          </p:nvSpPr>
          <p:spPr>
            <a:xfrm>
              <a:off x="6434401" y="1787343"/>
              <a:ext cx="51253" cy="40761"/>
            </a:xfrm>
            <a:custGeom>
              <a:rect b="b" l="l" r="r" t="t"/>
              <a:pathLst>
                <a:path extrusionOk="0" h="1554" w="1954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1" name="Google Shape;14241;p82"/>
            <p:cNvSpPr/>
            <p:nvPr/>
          </p:nvSpPr>
          <p:spPr>
            <a:xfrm>
              <a:off x="6324314" y="1684889"/>
              <a:ext cx="362315" cy="112212"/>
            </a:xfrm>
            <a:custGeom>
              <a:rect b="b" l="l" r="r" t="t"/>
              <a:pathLst>
                <a:path extrusionOk="0" h="4278" w="13813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82"/>
            <p:cNvSpPr/>
            <p:nvPr/>
          </p:nvSpPr>
          <p:spPr>
            <a:xfrm>
              <a:off x="6324314" y="1715316"/>
              <a:ext cx="362315" cy="81785"/>
            </a:xfrm>
            <a:custGeom>
              <a:rect b="b" l="l" r="r" t="t"/>
              <a:pathLst>
                <a:path extrusionOk="0" h="3118" w="13813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82"/>
            <p:cNvSpPr/>
            <p:nvPr/>
          </p:nvSpPr>
          <p:spPr>
            <a:xfrm>
              <a:off x="6324130" y="1684836"/>
              <a:ext cx="117405" cy="98258"/>
            </a:xfrm>
            <a:custGeom>
              <a:rect b="b" l="l" r="r" t="t"/>
              <a:pathLst>
                <a:path extrusionOk="0" h="3746" w="4476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82"/>
            <p:cNvSpPr/>
            <p:nvPr/>
          </p:nvSpPr>
          <p:spPr>
            <a:xfrm>
              <a:off x="6382833" y="1566303"/>
              <a:ext cx="311927" cy="177498"/>
            </a:xfrm>
            <a:custGeom>
              <a:rect b="b" l="l" r="r" t="t"/>
              <a:pathLst>
                <a:path extrusionOk="0" h="6767" w="11892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5" name="Google Shape;14245;p82"/>
            <p:cNvSpPr/>
            <p:nvPr/>
          </p:nvSpPr>
          <p:spPr>
            <a:xfrm>
              <a:off x="6382833" y="1566303"/>
              <a:ext cx="275520" cy="125904"/>
            </a:xfrm>
            <a:custGeom>
              <a:rect b="b" l="l" r="r" t="t"/>
              <a:pathLst>
                <a:path extrusionOk="0" h="4800" w="10504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82"/>
            <p:cNvSpPr/>
            <p:nvPr/>
          </p:nvSpPr>
          <p:spPr>
            <a:xfrm>
              <a:off x="6389941" y="1714607"/>
              <a:ext cx="24027" cy="23843"/>
            </a:xfrm>
            <a:custGeom>
              <a:rect b="b" l="l" r="r" t="t"/>
              <a:pathLst>
                <a:path extrusionOk="0" h="909" w="916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82"/>
            <p:cNvSpPr/>
            <p:nvPr/>
          </p:nvSpPr>
          <p:spPr>
            <a:xfrm>
              <a:off x="6456644" y="1601792"/>
              <a:ext cx="49365" cy="43830"/>
            </a:xfrm>
            <a:custGeom>
              <a:rect b="b" l="l" r="r" t="t"/>
              <a:pathLst>
                <a:path extrusionOk="0" h="1671" w="1882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82"/>
            <p:cNvSpPr/>
            <p:nvPr/>
          </p:nvSpPr>
          <p:spPr>
            <a:xfrm>
              <a:off x="6516763" y="1605753"/>
              <a:ext cx="49286" cy="26519"/>
            </a:xfrm>
            <a:custGeom>
              <a:rect b="b" l="l" r="r" t="t"/>
              <a:pathLst>
                <a:path extrusionOk="0" h="1011" w="1879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82"/>
            <p:cNvSpPr/>
            <p:nvPr/>
          </p:nvSpPr>
          <p:spPr>
            <a:xfrm>
              <a:off x="6575440" y="1631012"/>
              <a:ext cx="44145" cy="13194"/>
            </a:xfrm>
            <a:custGeom>
              <a:rect b="b" l="l" r="r" t="t"/>
              <a:pathLst>
                <a:path extrusionOk="0" h="503" w="1683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82"/>
            <p:cNvSpPr/>
            <p:nvPr/>
          </p:nvSpPr>
          <p:spPr>
            <a:xfrm>
              <a:off x="6632962" y="1667026"/>
              <a:ext cx="32499" cy="19856"/>
            </a:xfrm>
            <a:custGeom>
              <a:rect b="b" l="l" r="r" t="t"/>
              <a:pathLst>
                <a:path extrusionOk="0" h="757" w="1239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82"/>
            <p:cNvSpPr/>
            <p:nvPr/>
          </p:nvSpPr>
          <p:spPr>
            <a:xfrm>
              <a:off x="6428526" y="1678594"/>
              <a:ext cx="52067" cy="35568"/>
            </a:xfrm>
            <a:custGeom>
              <a:rect b="b" l="l" r="r" t="t"/>
              <a:pathLst>
                <a:path extrusionOk="0" h="1356" w="1985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82"/>
            <p:cNvSpPr/>
            <p:nvPr/>
          </p:nvSpPr>
          <p:spPr>
            <a:xfrm>
              <a:off x="6324314" y="1715316"/>
              <a:ext cx="103713" cy="67778"/>
            </a:xfrm>
            <a:custGeom>
              <a:rect b="b" l="l" r="r" t="t"/>
              <a:pathLst>
                <a:path extrusionOk="0" h="2584" w="3954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82"/>
            <p:cNvSpPr/>
            <p:nvPr/>
          </p:nvSpPr>
          <p:spPr>
            <a:xfrm>
              <a:off x="6324130" y="1708024"/>
              <a:ext cx="24210" cy="30086"/>
            </a:xfrm>
            <a:custGeom>
              <a:rect b="b" l="l" r="r" t="t"/>
              <a:pathLst>
                <a:path extrusionOk="0" h="1147" w="923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54" name="Google Shape;14254;p82"/>
          <p:cNvGrpSpPr/>
          <p:nvPr/>
        </p:nvGrpSpPr>
        <p:grpSpPr>
          <a:xfrm>
            <a:off x="5232280" y="2026587"/>
            <a:ext cx="370840" cy="353213"/>
            <a:chOff x="5232280" y="2026587"/>
            <a:chExt cx="370840" cy="353213"/>
          </a:xfrm>
        </p:grpSpPr>
        <p:sp>
          <p:nvSpPr>
            <p:cNvPr id="14255" name="Google Shape;14255;p82"/>
            <p:cNvSpPr/>
            <p:nvPr/>
          </p:nvSpPr>
          <p:spPr>
            <a:xfrm>
              <a:off x="5232280" y="2058561"/>
              <a:ext cx="370840" cy="321239"/>
            </a:xfrm>
            <a:custGeom>
              <a:rect b="b" l="l" r="r" t="t"/>
              <a:pathLst>
                <a:path extrusionOk="0" h="12247" w="14138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82"/>
            <p:cNvSpPr/>
            <p:nvPr/>
          </p:nvSpPr>
          <p:spPr>
            <a:xfrm>
              <a:off x="5287048" y="2026587"/>
              <a:ext cx="105550" cy="71687"/>
            </a:xfrm>
            <a:custGeom>
              <a:rect b="b" l="l" r="r" t="t"/>
              <a:pathLst>
                <a:path extrusionOk="0" h="2733" w="4024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82"/>
            <p:cNvSpPr/>
            <p:nvPr/>
          </p:nvSpPr>
          <p:spPr>
            <a:xfrm>
              <a:off x="5276740" y="2088621"/>
              <a:ext cx="15135" cy="11961"/>
            </a:xfrm>
            <a:custGeom>
              <a:rect b="b" l="l" r="r" t="t"/>
              <a:pathLst>
                <a:path extrusionOk="0" h="456" w="577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82"/>
            <p:cNvSpPr/>
            <p:nvPr/>
          </p:nvSpPr>
          <p:spPr>
            <a:xfrm>
              <a:off x="5370827" y="2355406"/>
              <a:ext cx="29902" cy="24394"/>
            </a:xfrm>
            <a:custGeom>
              <a:rect b="b" l="l" r="r" t="t"/>
              <a:pathLst>
                <a:path extrusionOk="0" h="930" w="114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82"/>
            <p:cNvSpPr/>
            <p:nvPr/>
          </p:nvSpPr>
          <p:spPr>
            <a:xfrm>
              <a:off x="5561126" y="2355223"/>
              <a:ext cx="31345" cy="24578"/>
            </a:xfrm>
            <a:custGeom>
              <a:rect b="b" l="l" r="r" t="t"/>
              <a:pathLst>
                <a:path extrusionOk="0" h="937" w="1195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82"/>
            <p:cNvSpPr/>
            <p:nvPr/>
          </p:nvSpPr>
          <p:spPr>
            <a:xfrm>
              <a:off x="5232280" y="2095756"/>
              <a:ext cx="46978" cy="46689"/>
            </a:xfrm>
            <a:custGeom>
              <a:rect b="b" l="l" r="r" t="t"/>
              <a:pathLst>
                <a:path extrusionOk="0" h="1780" w="1791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82"/>
            <p:cNvSpPr/>
            <p:nvPr/>
          </p:nvSpPr>
          <p:spPr>
            <a:xfrm>
              <a:off x="5232621" y="2121933"/>
              <a:ext cx="9469" cy="9574"/>
            </a:xfrm>
            <a:custGeom>
              <a:rect b="b" l="l" r="r" t="t"/>
              <a:pathLst>
                <a:path extrusionOk="0" h="365" w="361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82"/>
            <p:cNvSpPr/>
            <p:nvPr/>
          </p:nvSpPr>
          <p:spPr>
            <a:xfrm>
              <a:off x="5305908" y="2118235"/>
              <a:ext cx="65654" cy="132802"/>
            </a:xfrm>
            <a:custGeom>
              <a:rect b="b" l="l" r="r" t="t"/>
              <a:pathLst>
                <a:path extrusionOk="0" h="5063" w="2503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82"/>
            <p:cNvSpPr/>
            <p:nvPr/>
          </p:nvSpPr>
          <p:spPr>
            <a:xfrm>
              <a:off x="5406762" y="2226302"/>
              <a:ext cx="120947" cy="37745"/>
            </a:xfrm>
            <a:custGeom>
              <a:rect b="b" l="l" r="r" t="t"/>
              <a:pathLst>
                <a:path extrusionOk="0" h="1439" w="4611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4" name="Google Shape;14264;p82"/>
            <p:cNvSpPr/>
            <p:nvPr/>
          </p:nvSpPr>
          <p:spPr>
            <a:xfrm>
              <a:off x="5302524" y="2046207"/>
              <a:ext cx="73680" cy="48001"/>
            </a:xfrm>
            <a:custGeom>
              <a:rect b="b" l="l" r="r" t="t"/>
              <a:pathLst>
                <a:path extrusionOk="0" h="1830" w="2809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65" name="Google Shape;14265;p82"/>
          <p:cNvGrpSpPr/>
          <p:nvPr/>
        </p:nvGrpSpPr>
        <p:grpSpPr>
          <a:xfrm>
            <a:off x="7968961" y="2435329"/>
            <a:ext cx="379548" cy="365331"/>
            <a:chOff x="7968961" y="2435329"/>
            <a:chExt cx="379548" cy="365331"/>
          </a:xfrm>
        </p:grpSpPr>
        <p:sp>
          <p:nvSpPr>
            <p:cNvPr id="14266" name="Google Shape;14266;p82"/>
            <p:cNvSpPr/>
            <p:nvPr/>
          </p:nvSpPr>
          <p:spPr>
            <a:xfrm>
              <a:off x="8154276" y="2638638"/>
              <a:ext cx="118297" cy="162023"/>
            </a:xfrm>
            <a:custGeom>
              <a:rect b="b" l="l" r="r" t="t"/>
              <a:pathLst>
                <a:path extrusionOk="0" h="6177" w="451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82"/>
            <p:cNvSpPr/>
            <p:nvPr/>
          </p:nvSpPr>
          <p:spPr>
            <a:xfrm>
              <a:off x="8154276" y="2638638"/>
              <a:ext cx="107805" cy="162023"/>
            </a:xfrm>
            <a:custGeom>
              <a:rect b="b" l="l" r="r" t="t"/>
              <a:pathLst>
                <a:path extrusionOk="0" h="6177" w="411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82"/>
            <p:cNvSpPr/>
            <p:nvPr/>
          </p:nvSpPr>
          <p:spPr>
            <a:xfrm>
              <a:off x="8145332" y="2435382"/>
              <a:ext cx="203178" cy="195886"/>
            </a:xfrm>
            <a:custGeom>
              <a:rect b="b" l="l" r="r" t="t"/>
              <a:pathLst>
                <a:path extrusionOk="0" h="7468" w="7746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82"/>
            <p:cNvSpPr/>
            <p:nvPr/>
          </p:nvSpPr>
          <p:spPr>
            <a:xfrm>
              <a:off x="8145489" y="2435329"/>
              <a:ext cx="196095" cy="195886"/>
            </a:xfrm>
            <a:custGeom>
              <a:rect b="b" l="l" r="r" t="t"/>
              <a:pathLst>
                <a:path extrusionOk="0" h="7468" w="7476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0" name="Google Shape;14270;p82"/>
            <p:cNvSpPr/>
            <p:nvPr/>
          </p:nvSpPr>
          <p:spPr>
            <a:xfrm>
              <a:off x="7968961" y="2488183"/>
              <a:ext cx="136606" cy="226968"/>
            </a:xfrm>
            <a:custGeom>
              <a:rect b="b" l="l" r="r" t="t"/>
              <a:pathLst>
                <a:path extrusionOk="0" h="8653" w="5208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82"/>
            <p:cNvSpPr/>
            <p:nvPr/>
          </p:nvSpPr>
          <p:spPr>
            <a:xfrm>
              <a:off x="7968961" y="2488104"/>
              <a:ext cx="117038" cy="227047"/>
            </a:xfrm>
            <a:custGeom>
              <a:rect b="b" l="l" r="r" t="t"/>
              <a:pathLst>
                <a:path extrusionOk="0" h="8656" w="4462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72" name="Google Shape;14272;p82"/>
          <p:cNvGrpSpPr/>
          <p:nvPr/>
        </p:nvGrpSpPr>
        <p:grpSpPr>
          <a:xfrm>
            <a:off x="4136679" y="2115323"/>
            <a:ext cx="373305" cy="223217"/>
            <a:chOff x="4136679" y="2115323"/>
            <a:chExt cx="373305" cy="223217"/>
          </a:xfrm>
        </p:grpSpPr>
        <p:sp>
          <p:nvSpPr>
            <p:cNvPr id="14273" name="Google Shape;14273;p82"/>
            <p:cNvSpPr/>
            <p:nvPr/>
          </p:nvSpPr>
          <p:spPr>
            <a:xfrm>
              <a:off x="4453092" y="2115323"/>
              <a:ext cx="56893" cy="53903"/>
            </a:xfrm>
            <a:custGeom>
              <a:rect b="b" l="l" r="r" t="t"/>
              <a:pathLst>
                <a:path extrusionOk="0" h="2055" w="2169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82"/>
            <p:cNvSpPr/>
            <p:nvPr/>
          </p:nvSpPr>
          <p:spPr>
            <a:xfrm>
              <a:off x="4136679" y="2131691"/>
              <a:ext cx="367823" cy="206850"/>
            </a:xfrm>
            <a:custGeom>
              <a:rect b="b" l="l" r="r" t="t"/>
              <a:pathLst>
                <a:path extrusionOk="0" h="7886" w="14023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82"/>
            <p:cNvSpPr/>
            <p:nvPr/>
          </p:nvSpPr>
          <p:spPr>
            <a:xfrm>
              <a:off x="4191998" y="2139481"/>
              <a:ext cx="33810" cy="38952"/>
            </a:xfrm>
            <a:custGeom>
              <a:rect b="b" l="l" r="r" t="t"/>
              <a:pathLst>
                <a:path extrusionOk="0" h="1485" w="1289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6" name="Google Shape;14276;p82"/>
            <p:cNvSpPr/>
            <p:nvPr/>
          </p:nvSpPr>
          <p:spPr>
            <a:xfrm>
              <a:off x="4178123" y="2194275"/>
              <a:ext cx="15686" cy="11777"/>
            </a:xfrm>
            <a:custGeom>
              <a:rect b="b" l="l" r="r" t="t"/>
              <a:pathLst>
                <a:path extrusionOk="0" h="449" w="598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7" name="Google Shape;14277;p82"/>
            <p:cNvSpPr/>
            <p:nvPr/>
          </p:nvSpPr>
          <p:spPr>
            <a:xfrm>
              <a:off x="4152339" y="2228637"/>
              <a:ext cx="29902" cy="15817"/>
            </a:xfrm>
            <a:custGeom>
              <a:rect b="b" l="l" r="r" t="t"/>
              <a:pathLst>
                <a:path extrusionOk="0" h="603" w="114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82"/>
            <p:cNvSpPr/>
            <p:nvPr/>
          </p:nvSpPr>
          <p:spPr>
            <a:xfrm>
              <a:off x="4136863" y="2204584"/>
              <a:ext cx="15502" cy="29194"/>
            </a:xfrm>
            <a:custGeom>
              <a:rect b="b" l="l" r="r" t="t"/>
              <a:pathLst>
                <a:path extrusionOk="0" h="1113" w="591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82"/>
            <p:cNvSpPr/>
            <p:nvPr/>
          </p:nvSpPr>
          <p:spPr>
            <a:xfrm>
              <a:off x="4269246" y="2253477"/>
              <a:ext cx="169629" cy="27410"/>
            </a:xfrm>
            <a:custGeom>
              <a:rect b="b" l="l" r="r" t="t"/>
              <a:pathLst>
                <a:path extrusionOk="0" h="1045" w="6467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82"/>
            <p:cNvSpPr/>
            <p:nvPr/>
          </p:nvSpPr>
          <p:spPr>
            <a:xfrm>
              <a:off x="4171355" y="2249044"/>
              <a:ext cx="63870" cy="14794"/>
            </a:xfrm>
            <a:custGeom>
              <a:rect b="b" l="l" r="r" t="t"/>
              <a:pathLst>
                <a:path extrusionOk="0" h="564" w="2435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82"/>
            <p:cNvSpPr/>
            <p:nvPr/>
          </p:nvSpPr>
          <p:spPr>
            <a:xfrm>
              <a:off x="4443492" y="2324822"/>
              <a:ext cx="25994" cy="13718"/>
            </a:xfrm>
            <a:custGeom>
              <a:rect b="b" l="l" r="r" t="t"/>
              <a:pathLst>
                <a:path extrusionOk="0" h="523" w="991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82"/>
            <p:cNvSpPr/>
            <p:nvPr/>
          </p:nvSpPr>
          <p:spPr>
            <a:xfrm>
              <a:off x="4243042" y="2324822"/>
              <a:ext cx="24210" cy="13718"/>
            </a:xfrm>
            <a:custGeom>
              <a:rect b="b" l="l" r="r" t="t"/>
              <a:pathLst>
                <a:path extrusionOk="0" h="523" w="923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3" name="Google Shape;14283;p82"/>
          <p:cNvGrpSpPr/>
          <p:nvPr/>
        </p:nvGrpSpPr>
        <p:grpSpPr>
          <a:xfrm>
            <a:off x="7423823" y="2464077"/>
            <a:ext cx="372046" cy="307730"/>
            <a:chOff x="7423823" y="2464077"/>
            <a:chExt cx="372046" cy="307730"/>
          </a:xfrm>
        </p:grpSpPr>
        <p:sp>
          <p:nvSpPr>
            <p:cNvPr id="14284" name="Google Shape;14284;p82"/>
            <p:cNvSpPr/>
            <p:nvPr/>
          </p:nvSpPr>
          <p:spPr>
            <a:xfrm>
              <a:off x="7423823" y="2464077"/>
              <a:ext cx="212909" cy="149249"/>
            </a:xfrm>
            <a:custGeom>
              <a:rect b="b" l="l" r="r" t="t"/>
              <a:pathLst>
                <a:path extrusionOk="0" h="5690" w="8117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82"/>
            <p:cNvSpPr/>
            <p:nvPr/>
          </p:nvSpPr>
          <p:spPr>
            <a:xfrm>
              <a:off x="7434840" y="2507645"/>
              <a:ext cx="359115" cy="258287"/>
            </a:xfrm>
            <a:custGeom>
              <a:rect b="b" l="l" r="r" t="t"/>
              <a:pathLst>
                <a:path extrusionOk="0" h="9847" w="13691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82"/>
            <p:cNvSpPr/>
            <p:nvPr/>
          </p:nvSpPr>
          <p:spPr>
            <a:xfrm>
              <a:off x="7434656" y="2507645"/>
              <a:ext cx="302406" cy="223060"/>
            </a:xfrm>
            <a:custGeom>
              <a:rect b="b" l="l" r="r" t="t"/>
              <a:pathLst>
                <a:path extrusionOk="0" h="8504" w="11529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82"/>
            <p:cNvSpPr/>
            <p:nvPr/>
          </p:nvSpPr>
          <p:spPr>
            <a:xfrm>
              <a:off x="7434840" y="2507645"/>
              <a:ext cx="129865" cy="173433"/>
            </a:xfrm>
            <a:custGeom>
              <a:rect b="b" l="l" r="r" t="t"/>
              <a:pathLst>
                <a:path extrusionOk="0" h="6612" w="4951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82"/>
            <p:cNvSpPr/>
            <p:nvPr/>
          </p:nvSpPr>
          <p:spPr>
            <a:xfrm>
              <a:off x="7459915" y="2490045"/>
              <a:ext cx="205932" cy="82729"/>
            </a:xfrm>
            <a:custGeom>
              <a:rect b="b" l="l" r="r" t="t"/>
              <a:pathLst>
                <a:path extrusionOk="0" h="3154" w="7851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82"/>
            <p:cNvSpPr/>
            <p:nvPr/>
          </p:nvSpPr>
          <p:spPr>
            <a:xfrm>
              <a:off x="7423823" y="2553469"/>
              <a:ext cx="102192" cy="177236"/>
            </a:xfrm>
            <a:custGeom>
              <a:rect b="b" l="l" r="r" t="t"/>
              <a:pathLst>
                <a:path extrusionOk="0" h="6757" w="3896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82"/>
            <p:cNvSpPr/>
            <p:nvPr/>
          </p:nvSpPr>
          <p:spPr>
            <a:xfrm>
              <a:off x="7423823" y="2581456"/>
              <a:ext cx="41102" cy="149249"/>
            </a:xfrm>
            <a:custGeom>
              <a:rect b="b" l="l" r="r" t="t"/>
              <a:pathLst>
                <a:path extrusionOk="0" h="5690" w="1567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82"/>
            <p:cNvSpPr/>
            <p:nvPr/>
          </p:nvSpPr>
          <p:spPr>
            <a:xfrm>
              <a:off x="7445882" y="2660251"/>
              <a:ext cx="347915" cy="111556"/>
            </a:xfrm>
            <a:custGeom>
              <a:rect b="b" l="l" r="r" t="t"/>
              <a:pathLst>
                <a:path extrusionOk="0" h="4253" w="13264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82"/>
            <p:cNvSpPr/>
            <p:nvPr/>
          </p:nvSpPr>
          <p:spPr>
            <a:xfrm>
              <a:off x="7446040" y="2660251"/>
              <a:ext cx="349830" cy="111556"/>
            </a:xfrm>
            <a:custGeom>
              <a:rect b="b" l="l" r="r" t="t"/>
              <a:pathLst>
                <a:path extrusionOk="0" h="4253" w="13337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82"/>
            <p:cNvSpPr/>
            <p:nvPr/>
          </p:nvSpPr>
          <p:spPr>
            <a:xfrm>
              <a:off x="7433423" y="2624133"/>
              <a:ext cx="118533" cy="106572"/>
            </a:xfrm>
            <a:custGeom>
              <a:rect b="b" l="l" r="r" t="t"/>
              <a:pathLst>
                <a:path extrusionOk="0" h="4063" w="4519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4" name="Google Shape;14294;p82"/>
            <p:cNvSpPr/>
            <p:nvPr/>
          </p:nvSpPr>
          <p:spPr>
            <a:xfrm>
              <a:off x="7439823" y="2642126"/>
              <a:ext cx="99149" cy="88579"/>
            </a:xfrm>
            <a:custGeom>
              <a:rect b="b" l="l" r="r" t="t"/>
              <a:pathLst>
                <a:path extrusionOk="0" h="3377" w="378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82"/>
            <p:cNvSpPr/>
            <p:nvPr/>
          </p:nvSpPr>
          <p:spPr>
            <a:xfrm>
              <a:off x="7744196" y="2725669"/>
              <a:ext cx="26650" cy="14112"/>
            </a:xfrm>
            <a:custGeom>
              <a:rect b="b" l="l" r="r" t="t"/>
              <a:pathLst>
                <a:path extrusionOk="0" h="538" w="1016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82"/>
            <p:cNvSpPr/>
            <p:nvPr/>
          </p:nvSpPr>
          <p:spPr>
            <a:xfrm>
              <a:off x="7596679" y="2685694"/>
              <a:ext cx="24578" cy="16027"/>
            </a:xfrm>
            <a:custGeom>
              <a:rect b="b" l="l" r="r" t="t"/>
              <a:pathLst>
                <a:path extrusionOk="0" h="611" w="937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7" name="Google Shape;14297;p82"/>
          <p:cNvGrpSpPr/>
          <p:nvPr/>
        </p:nvGrpSpPr>
        <p:grpSpPr>
          <a:xfrm>
            <a:off x="3882511" y="3365156"/>
            <a:ext cx="295061" cy="370263"/>
            <a:chOff x="3882511" y="3365156"/>
            <a:chExt cx="295061" cy="370263"/>
          </a:xfrm>
        </p:grpSpPr>
        <p:sp>
          <p:nvSpPr>
            <p:cNvPr id="14298" name="Google Shape;14298;p82"/>
            <p:cNvSpPr/>
            <p:nvPr/>
          </p:nvSpPr>
          <p:spPr>
            <a:xfrm>
              <a:off x="3882511" y="3365156"/>
              <a:ext cx="295061" cy="282209"/>
            </a:xfrm>
            <a:custGeom>
              <a:rect b="b" l="l" r="r" t="t"/>
              <a:pathLst>
                <a:path extrusionOk="0" h="10759" w="11249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82"/>
            <p:cNvSpPr/>
            <p:nvPr/>
          </p:nvSpPr>
          <p:spPr>
            <a:xfrm>
              <a:off x="3882511" y="3365314"/>
              <a:ext cx="166875" cy="282051"/>
            </a:xfrm>
            <a:custGeom>
              <a:rect b="b" l="l" r="r" t="t"/>
              <a:pathLst>
                <a:path extrusionOk="0" h="10753" w="6362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82"/>
            <p:cNvSpPr/>
            <p:nvPr/>
          </p:nvSpPr>
          <p:spPr>
            <a:xfrm>
              <a:off x="4023208" y="3614656"/>
              <a:ext cx="35227" cy="114887"/>
            </a:xfrm>
            <a:custGeom>
              <a:rect b="b" l="l" r="r" t="t"/>
              <a:pathLst>
                <a:path extrusionOk="0" h="4380" w="1343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82"/>
            <p:cNvSpPr/>
            <p:nvPr/>
          </p:nvSpPr>
          <p:spPr>
            <a:xfrm>
              <a:off x="4023208" y="3614656"/>
              <a:ext cx="30269" cy="114887"/>
            </a:xfrm>
            <a:custGeom>
              <a:rect b="b" l="l" r="r" t="t"/>
              <a:pathLst>
                <a:path extrusionOk="0" h="4380" w="1154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82"/>
            <p:cNvSpPr/>
            <p:nvPr/>
          </p:nvSpPr>
          <p:spPr>
            <a:xfrm>
              <a:off x="4003641" y="3723642"/>
              <a:ext cx="74362" cy="11777"/>
            </a:xfrm>
            <a:custGeom>
              <a:rect b="b" l="l" r="r" t="t"/>
              <a:pathLst>
                <a:path extrusionOk="0" h="449" w="2835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03" name="Google Shape;14303;p82"/>
          <p:cNvGrpSpPr/>
          <p:nvPr/>
        </p:nvGrpSpPr>
        <p:grpSpPr>
          <a:xfrm>
            <a:off x="5229788" y="1512217"/>
            <a:ext cx="370132" cy="370132"/>
            <a:chOff x="5229788" y="1512217"/>
            <a:chExt cx="370132" cy="370132"/>
          </a:xfrm>
        </p:grpSpPr>
        <p:sp>
          <p:nvSpPr>
            <p:cNvPr id="14304" name="Google Shape;14304;p82"/>
            <p:cNvSpPr/>
            <p:nvPr/>
          </p:nvSpPr>
          <p:spPr>
            <a:xfrm>
              <a:off x="5468639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82"/>
            <p:cNvSpPr/>
            <p:nvPr/>
          </p:nvSpPr>
          <p:spPr>
            <a:xfrm>
              <a:off x="5492482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82"/>
            <p:cNvSpPr/>
            <p:nvPr/>
          </p:nvSpPr>
          <p:spPr>
            <a:xfrm>
              <a:off x="5229788" y="1512217"/>
              <a:ext cx="131465" cy="131281"/>
            </a:xfrm>
            <a:custGeom>
              <a:rect b="b" l="l" r="r" t="t"/>
              <a:pathLst>
                <a:path extrusionOk="0" h="5005" w="5012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82"/>
            <p:cNvSpPr/>
            <p:nvPr/>
          </p:nvSpPr>
          <p:spPr>
            <a:xfrm>
              <a:off x="5253789" y="1536034"/>
              <a:ext cx="83438" cy="83621"/>
            </a:xfrm>
            <a:custGeom>
              <a:rect b="b" l="l" r="r" t="t"/>
              <a:pathLst>
                <a:path extrusionOk="0" h="3188" w="3181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82"/>
            <p:cNvSpPr/>
            <p:nvPr/>
          </p:nvSpPr>
          <p:spPr>
            <a:xfrm>
              <a:off x="5241697" y="1547942"/>
              <a:ext cx="346315" cy="334406"/>
            </a:xfrm>
            <a:custGeom>
              <a:rect b="b" l="l" r="r" t="t"/>
              <a:pathLst>
                <a:path extrusionOk="0" h="12749" w="13203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82"/>
            <p:cNvSpPr/>
            <p:nvPr/>
          </p:nvSpPr>
          <p:spPr>
            <a:xfrm>
              <a:off x="5370119" y="1786819"/>
              <a:ext cx="89471" cy="71687"/>
            </a:xfrm>
            <a:custGeom>
              <a:rect b="b" l="l" r="r" t="t"/>
              <a:pathLst>
                <a:path extrusionOk="0" h="2733" w="3411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82"/>
            <p:cNvSpPr/>
            <p:nvPr/>
          </p:nvSpPr>
          <p:spPr>
            <a:xfrm>
              <a:off x="5241880" y="1552034"/>
              <a:ext cx="165065" cy="330131"/>
            </a:xfrm>
            <a:custGeom>
              <a:rect b="b" l="l" r="r" t="t"/>
              <a:pathLst>
                <a:path extrusionOk="0" h="12586" w="6293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82"/>
            <p:cNvSpPr/>
            <p:nvPr/>
          </p:nvSpPr>
          <p:spPr>
            <a:xfrm>
              <a:off x="5325292" y="1691315"/>
              <a:ext cx="35961" cy="41811"/>
            </a:xfrm>
            <a:custGeom>
              <a:rect b="b" l="l" r="r" t="t"/>
              <a:pathLst>
                <a:path extrusionOk="0" h="1594" w="1371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82"/>
            <p:cNvSpPr/>
            <p:nvPr/>
          </p:nvSpPr>
          <p:spPr>
            <a:xfrm>
              <a:off x="5343259" y="1691315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3" name="Google Shape;14313;p82"/>
            <p:cNvSpPr/>
            <p:nvPr/>
          </p:nvSpPr>
          <p:spPr>
            <a:xfrm>
              <a:off x="5337200" y="1697164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82"/>
            <p:cNvSpPr/>
            <p:nvPr/>
          </p:nvSpPr>
          <p:spPr>
            <a:xfrm>
              <a:off x="5468639" y="1691315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5" name="Google Shape;14315;p82"/>
            <p:cNvSpPr/>
            <p:nvPr/>
          </p:nvSpPr>
          <p:spPr>
            <a:xfrm>
              <a:off x="5486423" y="1691315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6" name="Google Shape;14316;p82"/>
            <p:cNvSpPr/>
            <p:nvPr/>
          </p:nvSpPr>
          <p:spPr>
            <a:xfrm>
              <a:off x="5480573" y="1697164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82"/>
            <p:cNvSpPr/>
            <p:nvPr/>
          </p:nvSpPr>
          <p:spPr>
            <a:xfrm>
              <a:off x="5355168" y="1780759"/>
              <a:ext cx="119373" cy="47870"/>
            </a:xfrm>
            <a:custGeom>
              <a:rect b="b" l="l" r="r" t="t"/>
              <a:pathLst>
                <a:path extrusionOk="0" h="1825" w="4551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82"/>
            <p:cNvSpPr/>
            <p:nvPr/>
          </p:nvSpPr>
          <p:spPr>
            <a:xfrm>
              <a:off x="5385044" y="1762976"/>
              <a:ext cx="59804" cy="41653"/>
            </a:xfrm>
            <a:custGeom>
              <a:rect b="b" l="l" r="r" t="t"/>
              <a:pathLst>
                <a:path extrusionOk="0" h="1588" w="228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82"/>
            <p:cNvSpPr/>
            <p:nvPr/>
          </p:nvSpPr>
          <p:spPr>
            <a:xfrm>
              <a:off x="5354276" y="1798543"/>
              <a:ext cx="121340" cy="32761"/>
            </a:xfrm>
            <a:custGeom>
              <a:rect b="b" l="l" r="r" t="t"/>
              <a:pathLst>
                <a:path extrusionOk="0" h="1249" w="4626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0" name="Google Shape;14320;p82"/>
            <p:cNvSpPr/>
            <p:nvPr/>
          </p:nvSpPr>
          <p:spPr>
            <a:xfrm>
              <a:off x="5385044" y="1765992"/>
              <a:ext cx="49470" cy="38820"/>
            </a:xfrm>
            <a:custGeom>
              <a:rect b="b" l="l" r="r" t="t"/>
              <a:pathLst>
                <a:path extrusionOk="0" h="1480" w="1886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1" name="Google Shape;14321;p82"/>
          <p:cNvGrpSpPr/>
          <p:nvPr/>
        </p:nvGrpSpPr>
        <p:grpSpPr>
          <a:xfrm>
            <a:off x="6041869" y="3365392"/>
            <a:ext cx="373882" cy="370053"/>
            <a:chOff x="6041869" y="3365392"/>
            <a:chExt cx="373882" cy="370053"/>
          </a:xfrm>
        </p:grpSpPr>
        <p:sp>
          <p:nvSpPr>
            <p:cNvPr id="14322" name="Google Shape;14322;p82"/>
            <p:cNvSpPr/>
            <p:nvPr/>
          </p:nvSpPr>
          <p:spPr>
            <a:xfrm>
              <a:off x="6082080" y="3626355"/>
              <a:ext cx="70795" cy="68854"/>
            </a:xfrm>
            <a:custGeom>
              <a:rect b="b" l="l" r="r" t="t"/>
              <a:pathLst>
                <a:path extrusionOk="0" h="2625" w="2699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82"/>
            <p:cNvSpPr/>
            <p:nvPr/>
          </p:nvSpPr>
          <p:spPr>
            <a:xfrm>
              <a:off x="6304746" y="3405603"/>
              <a:ext cx="70821" cy="68723"/>
            </a:xfrm>
            <a:custGeom>
              <a:rect b="b" l="l" r="r" t="t"/>
              <a:pathLst>
                <a:path extrusionOk="0" h="2620" w="270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82"/>
            <p:cNvSpPr/>
            <p:nvPr/>
          </p:nvSpPr>
          <p:spPr>
            <a:xfrm>
              <a:off x="6180128" y="3388344"/>
              <a:ext cx="97418" cy="52171"/>
            </a:xfrm>
            <a:custGeom>
              <a:rect b="b" l="l" r="r" t="t"/>
              <a:pathLst>
                <a:path extrusionOk="0" h="1989" w="3714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82"/>
            <p:cNvSpPr/>
            <p:nvPr/>
          </p:nvSpPr>
          <p:spPr>
            <a:xfrm>
              <a:off x="6180075" y="3660375"/>
              <a:ext cx="96946" cy="52093"/>
            </a:xfrm>
            <a:custGeom>
              <a:rect b="b" l="l" r="r" t="t"/>
              <a:pathLst>
                <a:path extrusionOk="0" h="1986" w="3696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82"/>
            <p:cNvSpPr/>
            <p:nvPr/>
          </p:nvSpPr>
          <p:spPr>
            <a:xfrm>
              <a:off x="6338190" y="3503939"/>
              <a:ext cx="55109" cy="92749"/>
            </a:xfrm>
            <a:custGeom>
              <a:rect b="b" l="l" r="r" t="t"/>
              <a:pathLst>
                <a:path extrusionOk="0" h="3536" w="2101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82"/>
            <p:cNvSpPr/>
            <p:nvPr/>
          </p:nvSpPr>
          <p:spPr>
            <a:xfrm>
              <a:off x="6064506" y="3503939"/>
              <a:ext cx="55109" cy="92749"/>
            </a:xfrm>
            <a:custGeom>
              <a:rect b="b" l="l" r="r" t="t"/>
              <a:pathLst>
                <a:path extrusionOk="0" h="3536" w="2101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82"/>
            <p:cNvSpPr/>
            <p:nvPr/>
          </p:nvSpPr>
          <p:spPr>
            <a:xfrm>
              <a:off x="6304746" y="3626355"/>
              <a:ext cx="70821" cy="68854"/>
            </a:xfrm>
            <a:custGeom>
              <a:rect b="b" l="l" r="r" t="t"/>
              <a:pathLst>
                <a:path extrusionOk="0" h="2625" w="270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9" name="Google Shape;14329;p82"/>
            <p:cNvSpPr/>
            <p:nvPr/>
          </p:nvSpPr>
          <p:spPr>
            <a:xfrm>
              <a:off x="6082080" y="3405603"/>
              <a:ext cx="70795" cy="68723"/>
            </a:xfrm>
            <a:custGeom>
              <a:rect b="b" l="l" r="r" t="t"/>
              <a:pathLst>
                <a:path extrusionOk="0" h="2620" w="2699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82"/>
            <p:cNvSpPr/>
            <p:nvPr/>
          </p:nvSpPr>
          <p:spPr>
            <a:xfrm>
              <a:off x="6041869" y="3365392"/>
              <a:ext cx="373882" cy="370053"/>
            </a:xfrm>
            <a:custGeom>
              <a:rect b="b" l="l" r="r" t="t"/>
              <a:pathLst>
                <a:path extrusionOk="0" h="14108" w="14254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82"/>
            <p:cNvSpPr/>
            <p:nvPr/>
          </p:nvSpPr>
          <p:spPr>
            <a:xfrm>
              <a:off x="6141832" y="3463755"/>
              <a:ext cx="173957" cy="173302"/>
            </a:xfrm>
            <a:custGeom>
              <a:rect b="b" l="l" r="r" t="t"/>
              <a:pathLst>
                <a:path extrusionOk="0" h="6607" w="6632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32" name="Google Shape;14332;p82"/>
          <p:cNvGrpSpPr/>
          <p:nvPr/>
        </p:nvGrpSpPr>
        <p:grpSpPr>
          <a:xfrm>
            <a:off x="4684309" y="2087493"/>
            <a:ext cx="374748" cy="279140"/>
            <a:chOff x="4684309" y="2087493"/>
            <a:chExt cx="374748" cy="279140"/>
          </a:xfrm>
        </p:grpSpPr>
        <p:sp>
          <p:nvSpPr>
            <p:cNvPr id="14333" name="Google Shape;14333;p82"/>
            <p:cNvSpPr/>
            <p:nvPr/>
          </p:nvSpPr>
          <p:spPr>
            <a:xfrm>
              <a:off x="4994977" y="2140268"/>
              <a:ext cx="64080" cy="144029"/>
            </a:xfrm>
            <a:custGeom>
              <a:rect b="b" l="l" r="r" t="t"/>
              <a:pathLst>
                <a:path extrusionOk="0" h="5491" w="2443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82"/>
            <p:cNvSpPr/>
            <p:nvPr/>
          </p:nvSpPr>
          <p:spPr>
            <a:xfrm>
              <a:off x="4684309" y="2118707"/>
              <a:ext cx="342931" cy="247926"/>
            </a:xfrm>
            <a:custGeom>
              <a:rect b="b" l="l" r="r" t="t"/>
              <a:pathLst>
                <a:path extrusionOk="0" h="9452" w="13074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82"/>
            <p:cNvSpPr/>
            <p:nvPr/>
          </p:nvSpPr>
          <p:spPr>
            <a:xfrm>
              <a:off x="4716494" y="2087493"/>
              <a:ext cx="48762" cy="52198"/>
            </a:xfrm>
            <a:custGeom>
              <a:rect b="b" l="l" r="r" t="t"/>
              <a:pathLst>
                <a:path extrusionOk="0" h="1990" w="1859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82"/>
            <p:cNvSpPr/>
            <p:nvPr/>
          </p:nvSpPr>
          <p:spPr>
            <a:xfrm>
              <a:off x="4759721" y="2118681"/>
              <a:ext cx="36827" cy="23948"/>
            </a:xfrm>
            <a:custGeom>
              <a:rect b="b" l="l" r="r" t="t"/>
              <a:pathLst>
                <a:path extrusionOk="0" h="913" w="1404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82"/>
            <p:cNvSpPr/>
            <p:nvPr/>
          </p:nvSpPr>
          <p:spPr>
            <a:xfrm>
              <a:off x="4778554" y="2342973"/>
              <a:ext cx="43620" cy="23502"/>
            </a:xfrm>
            <a:custGeom>
              <a:rect b="b" l="l" r="r" t="t"/>
              <a:pathLst>
                <a:path extrusionOk="0" h="896" w="1663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82"/>
            <p:cNvSpPr/>
            <p:nvPr/>
          </p:nvSpPr>
          <p:spPr>
            <a:xfrm>
              <a:off x="4979895" y="2341714"/>
              <a:ext cx="40211" cy="24761"/>
            </a:xfrm>
            <a:custGeom>
              <a:rect b="b" l="l" r="r" t="t"/>
              <a:pathLst>
                <a:path extrusionOk="0" h="944" w="1533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82"/>
            <p:cNvSpPr/>
            <p:nvPr/>
          </p:nvSpPr>
          <p:spPr>
            <a:xfrm>
              <a:off x="4731969" y="2155140"/>
              <a:ext cx="11751" cy="11777"/>
            </a:xfrm>
            <a:custGeom>
              <a:rect b="b" l="l" r="r" t="t"/>
              <a:pathLst>
                <a:path extrusionOk="0" h="449" w="448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82"/>
            <p:cNvSpPr/>
            <p:nvPr/>
          </p:nvSpPr>
          <p:spPr>
            <a:xfrm>
              <a:off x="4741569" y="2191311"/>
              <a:ext cx="64578" cy="74493"/>
            </a:xfrm>
            <a:custGeom>
              <a:rect b="b" l="l" r="r" t="t"/>
              <a:pathLst>
                <a:path extrusionOk="0" h="2840" w="2462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82"/>
            <p:cNvSpPr/>
            <p:nvPr/>
          </p:nvSpPr>
          <p:spPr>
            <a:xfrm>
              <a:off x="4837073" y="2244716"/>
              <a:ext cx="143924" cy="39581"/>
            </a:xfrm>
            <a:custGeom>
              <a:rect b="b" l="l" r="r" t="t"/>
              <a:pathLst>
                <a:path extrusionOk="0" h="1509" w="5487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82"/>
            <p:cNvSpPr/>
            <p:nvPr/>
          </p:nvSpPr>
          <p:spPr>
            <a:xfrm>
              <a:off x="4684309" y="2161199"/>
              <a:ext cx="47503" cy="48237"/>
            </a:xfrm>
            <a:custGeom>
              <a:rect b="b" l="l" r="r" t="t"/>
              <a:pathLst>
                <a:path extrusionOk="0" h="1839" w="1811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82"/>
            <p:cNvSpPr/>
            <p:nvPr/>
          </p:nvSpPr>
          <p:spPr>
            <a:xfrm>
              <a:off x="4716494" y="2087913"/>
              <a:ext cx="44670" cy="51935"/>
            </a:xfrm>
            <a:custGeom>
              <a:rect b="b" l="l" r="r" t="t"/>
              <a:pathLst>
                <a:path extrusionOk="0" h="1980" w="1703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82"/>
            <p:cNvSpPr/>
            <p:nvPr/>
          </p:nvSpPr>
          <p:spPr>
            <a:xfrm>
              <a:off x="4684309" y="2177200"/>
              <a:ext cx="10518" cy="17102"/>
            </a:xfrm>
            <a:custGeom>
              <a:rect b="b" l="l" r="r" t="t"/>
              <a:pathLst>
                <a:path extrusionOk="0" h="652" w="401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5" name="Google Shape;14345;p82"/>
          <p:cNvGrpSpPr/>
          <p:nvPr/>
        </p:nvGrpSpPr>
        <p:grpSpPr>
          <a:xfrm>
            <a:off x="7521110" y="2906131"/>
            <a:ext cx="175400" cy="370053"/>
            <a:chOff x="7521110" y="2906131"/>
            <a:chExt cx="175400" cy="370053"/>
          </a:xfrm>
        </p:grpSpPr>
        <p:sp>
          <p:nvSpPr>
            <p:cNvPr id="14346" name="Google Shape;14346;p82"/>
            <p:cNvSpPr/>
            <p:nvPr/>
          </p:nvSpPr>
          <p:spPr>
            <a:xfrm>
              <a:off x="7590646" y="3215698"/>
              <a:ext cx="36302" cy="54453"/>
            </a:xfrm>
            <a:custGeom>
              <a:rect b="b" l="l" r="r" t="t"/>
              <a:pathLst>
                <a:path extrusionOk="0" h="2076" w="1384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82"/>
            <p:cNvSpPr/>
            <p:nvPr/>
          </p:nvSpPr>
          <p:spPr>
            <a:xfrm>
              <a:off x="7608797" y="3233823"/>
              <a:ext cx="18151" cy="36329"/>
            </a:xfrm>
            <a:custGeom>
              <a:rect b="b" l="l" r="r" t="t"/>
              <a:pathLst>
                <a:path extrusionOk="0" h="1385" w="692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82"/>
            <p:cNvSpPr/>
            <p:nvPr/>
          </p:nvSpPr>
          <p:spPr>
            <a:xfrm>
              <a:off x="7570554" y="3264066"/>
              <a:ext cx="76513" cy="12118"/>
            </a:xfrm>
            <a:custGeom>
              <a:rect b="b" l="l" r="r" t="t"/>
              <a:pathLst>
                <a:path extrusionOk="0" h="462" w="2917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82"/>
            <p:cNvSpPr/>
            <p:nvPr/>
          </p:nvSpPr>
          <p:spPr>
            <a:xfrm>
              <a:off x="7526094" y="3064351"/>
              <a:ext cx="165433" cy="109038"/>
            </a:xfrm>
            <a:custGeom>
              <a:rect b="b" l="l" r="r" t="t"/>
              <a:pathLst>
                <a:path extrusionOk="0" h="4157" w="6307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0" name="Google Shape;14350;p82"/>
            <p:cNvSpPr/>
            <p:nvPr/>
          </p:nvSpPr>
          <p:spPr>
            <a:xfrm>
              <a:off x="7521110" y="3173363"/>
              <a:ext cx="175400" cy="48394"/>
            </a:xfrm>
            <a:custGeom>
              <a:rect b="b" l="l" r="r" t="t"/>
              <a:pathLst>
                <a:path extrusionOk="0" h="1845" w="6687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1" name="Google Shape;14351;p82"/>
            <p:cNvSpPr/>
            <p:nvPr/>
          </p:nvSpPr>
          <p:spPr>
            <a:xfrm>
              <a:off x="7521110" y="3173363"/>
              <a:ext cx="156541" cy="48421"/>
            </a:xfrm>
            <a:custGeom>
              <a:rect b="b" l="l" r="r" t="t"/>
              <a:pathLst>
                <a:path extrusionOk="0" h="1846" w="5968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82"/>
            <p:cNvSpPr/>
            <p:nvPr/>
          </p:nvSpPr>
          <p:spPr>
            <a:xfrm>
              <a:off x="7526094" y="3064351"/>
              <a:ext cx="135189" cy="109038"/>
            </a:xfrm>
            <a:custGeom>
              <a:rect b="b" l="l" r="r" t="t"/>
              <a:pathLst>
                <a:path extrusionOk="0" h="4157" w="5154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3" name="Google Shape;14353;p82"/>
            <p:cNvSpPr/>
            <p:nvPr/>
          </p:nvSpPr>
          <p:spPr>
            <a:xfrm>
              <a:off x="7537635" y="2906131"/>
              <a:ext cx="142140" cy="182587"/>
            </a:xfrm>
            <a:custGeom>
              <a:rect b="b" l="l" r="r" t="t"/>
              <a:pathLst>
                <a:path extrusionOk="0" h="6961" w="5419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4" name="Google Shape;14354;p82"/>
            <p:cNvSpPr/>
            <p:nvPr/>
          </p:nvSpPr>
          <p:spPr>
            <a:xfrm>
              <a:off x="7537635" y="2906210"/>
              <a:ext cx="71188" cy="182508"/>
            </a:xfrm>
            <a:custGeom>
              <a:rect b="b" l="l" r="r" t="t"/>
              <a:pathLst>
                <a:path extrusionOk="0" h="6958" w="2714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5" name="Google Shape;14355;p82"/>
          <p:cNvGrpSpPr/>
          <p:nvPr/>
        </p:nvGrpSpPr>
        <p:grpSpPr>
          <a:xfrm>
            <a:off x="3586925" y="1523286"/>
            <a:ext cx="371023" cy="347915"/>
            <a:chOff x="3586925" y="1523286"/>
            <a:chExt cx="371023" cy="347915"/>
          </a:xfrm>
        </p:grpSpPr>
        <p:sp>
          <p:nvSpPr>
            <p:cNvPr id="14356" name="Google Shape;14356;p82"/>
            <p:cNvSpPr/>
            <p:nvPr/>
          </p:nvSpPr>
          <p:spPr>
            <a:xfrm>
              <a:off x="3732580" y="1530158"/>
              <a:ext cx="225211" cy="212935"/>
            </a:xfrm>
            <a:custGeom>
              <a:rect b="b" l="l" r="r" t="t"/>
              <a:pathLst>
                <a:path extrusionOk="0" h="8118" w="8586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82"/>
            <p:cNvSpPr/>
            <p:nvPr/>
          </p:nvSpPr>
          <p:spPr>
            <a:xfrm>
              <a:off x="3732580" y="1530263"/>
              <a:ext cx="138573" cy="126560"/>
            </a:xfrm>
            <a:custGeom>
              <a:rect b="b" l="l" r="r" t="t"/>
              <a:pathLst>
                <a:path extrusionOk="0" h="4825" w="5283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82"/>
            <p:cNvSpPr/>
            <p:nvPr/>
          </p:nvSpPr>
          <p:spPr>
            <a:xfrm>
              <a:off x="3881094" y="1554185"/>
              <a:ext cx="38453" cy="145498"/>
            </a:xfrm>
            <a:custGeom>
              <a:rect b="b" l="l" r="r" t="t"/>
              <a:pathLst>
                <a:path extrusionOk="0" h="5547" w="1466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82"/>
            <p:cNvSpPr/>
            <p:nvPr/>
          </p:nvSpPr>
          <p:spPr>
            <a:xfrm>
              <a:off x="3910262" y="1590828"/>
              <a:ext cx="43070" cy="130730"/>
            </a:xfrm>
            <a:custGeom>
              <a:rect b="b" l="l" r="r" t="t"/>
              <a:pathLst>
                <a:path extrusionOk="0" h="4984" w="1642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82"/>
            <p:cNvSpPr/>
            <p:nvPr/>
          </p:nvSpPr>
          <p:spPr>
            <a:xfrm>
              <a:off x="3586925" y="1573569"/>
              <a:ext cx="370866" cy="297527"/>
            </a:xfrm>
            <a:custGeom>
              <a:rect b="b" l="l" r="r" t="t"/>
              <a:pathLst>
                <a:path extrusionOk="0" h="11343" w="14139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82"/>
            <p:cNvSpPr/>
            <p:nvPr/>
          </p:nvSpPr>
          <p:spPr>
            <a:xfrm>
              <a:off x="3586925" y="1687381"/>
              <a:ext cx="144973" cy="109536"/>
            </a:xfrm>
            <a:custGeom>
              <a:rect b="b" l="l" r="r" t="t"/>
              <a:pathLst>
                <a:path extrusionOk="0" h="4176" w="5527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82"/>
            <p:cNvSpPr/>
            <p:nvPr/>
          </p:nvSpPr>
          <p:spPr>
            <a:xfrm>
              <a:off x="3601692" y="1735224"/>
              <a:ext cx="26886" cy="21377"/>
            </a:xfrm>
            <a:custGeom>
              <a:rect b="b" l="l" r="r" t="t"/>
              <a:pathLst>
                <a:path extrusionOk="0" h="815" w="1025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3" name="Google Shape;14363;p82"/>
            <p:cNvSpPr/>
            <p:nvPr/>
          </p:nvSpPr>
          <p:spPr>
            <a:xfrm>
              <a:off x="3775807" y="1523286"/>
              <a:ext cx="44670" cy="70585"/>
            </a:xfrm>
            <a:custGeom>
              <a:rect b="b" l="l" r="r" t="t"/>
              <a:pathLst>
                <a:path extrusionOk="0" h="2691" w="1703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4" name="Google Shape;14364;p82"/>
            <p:cNvSpPr/>
            <p:nvPr/>
          </p:nvSpPr>
          <p:spPr>
            <a:xfrm>
              <a:off x="3635477" y="1755054"/>
              <a:ext cx="49837" cy="33574"/>
            </a:xfrm>
            <a:custGeom>
              <a:rect b="b" l="l" r="r" t="t"/>
              <a:pathLst>
                <a:path extrusionOk="0" h="1280" w="190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82"/>
            <p:cNvSpPr/>
            <p:nvPr/>
          </p:nvSpPr>
          <p:spPr>
            <a:xfrm>
              <a:off x="3656120" y="1655905"/>
              <a:ext cx="139098" cy="103189"/>
            </a:xfrm>
            <a:custGeom>
              <a:rect b="b" l="l" r="r" t="t"/>
              <a:pathLst>
                <a:path extrusionOk="0" h="3934" w="5303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6" name="Google Shape;14366;p82"/>
            <p:cNvSpPr/>
            <p:nvPr/>
          </p:nvSpPr>
          <p:spPr>
            <a:xfrm>
              <a:off x="3742915" y="1626737"/>
              <a:ext cx="35751" cy="41837"/>
            </a:xfrm>
            <a:custGeom>
              <a:rect b="b" l="l" r="r" t="t"/>
              <a:pathLst>
                <a:path extrusionOk="0" h="1595" w="1363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7" name="Google Shape;14367;p82"/>
            <p:cNvSpPr/>
            <p:nvPr/>
          </p:nvSpPr>
          <p:spPr>
            <a:xfrm>
              <a:off x="3760856" y="1626737"/>
              <a:ext cx="17810" cy="29771"/>
            </a:xfrm>
            <a:custGeom>
              <a:rect b="b" l="l" r="r" t="t"/>
              <a:pathLst>
                <a:path extrusionOk="0" h="1135" w="679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82"/>
            <p:cNvSpPr/>
            <p:nvPr/>
          </p:nvSpPr>
          <p:spPr>
            <a:xfrm>
              <a:off x="3754823" y="1632612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82"/>
            <p:cNvSpPr/>
            <p:nvPr/>
          </p:nvSpPr>
          <p:spPr>
            <a:xfrm>
              <a:off x="3807283" y="1622252"/>
              <a:ext cx="57654" cy="131150"/>
            </a:xfrm>
            <a:custGeom>
              <a:rect b="b" l="l" r="r" t="t"/>
              <a:pathLst>
                <a:path extrusionOk="0" h="5000" w="2198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82"/>
            <p:cNvSpPr/>
            <p:nvPr/>
          </p:nvSpPr>
          <p:spPr>
            <a:xfrm>
              <a:off x="3801958" y="1653859"/>
              <a:ext cx="32027" cy="90467"/>
            </a:xfrm>
            <a:custGeom>
              <a:rect b="b" l="l" r="r" t="t"/>
              <a:pathLst>
                <a:path extrusionOk="0" h="3449" w="1221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82"/>
            <p:cNvSpPr/>
            <p:nvPr/>
          </p:nvSpPr>
          <p:spPr>
            <a:xfrm>
              <a:off x="3817434" y="1617845"/>
              <a:ext cx="96605" cy="162233"/>
            </a:xfrm>
            <a:custGeom>
              <a:rect b="b" l="l" r="r" t="t"/>
              <a:pathLst>
                <a:path extrusionOk="0" h="6185" w="3683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82"/>
            <p:cNvSpPr/>
            <p:nvPr/>
          </p:nvSpPr>
          <p:spPr>
            <a:xfrm>
              <a:off x="3830943" y="1657872"/>
              <a:ext cx="113130" cy="152265"/>
            </a:xfrm>
            <a:custGeom>
              <a:rect b="b" l="l" r="r" t="t"/>
              <a:pathLst>
                <a:path extrusionOk="0" h="5805" w="4313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82"/>
            <p:cNvSpPr/>
            <p:nvPr/>
          </p:nvSpPr>
          <p:spPr>
            <a:xfrm>
              <a:off x="3843743" y="1701624"/>
              <a:ext cx="114048" cy="138914"/>
            </a:xfrm>
            <a:custGeom>
              <a:rect b="b" l="l" r="r" t="t"/>
              <a:pathLst>
                <a:path extrusionOk="0" h="5296" w="4348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82"/>
            <p:cNvSpPr/>
            <p:nvPr/>
          </p:nvSpPr>
          <p:spPr>
            <a:xfrm>
              <a:off x="3856018" y="1769926"/>
              <a:ext cx="101930" cy="101274"/>
            </a:xfrm>
            <a:custGeom>
              <a:rect b="b" l="l" r="r" t="t"/>
              <a:pathLst>
                <a:path extrusionOk="0" h="3861" w="3886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75" name="Google Shape;14375;p82"/>
          <p:cNvGrpSpPr/>
          <p:nvPr/>
        </p:nvGrpSpPr>
        <p:grpSpPr>
          <a:xfrm>
            <a:off x="6876009" y="2475461"/>
            <a:ext cx="370158" cy="285120"/>
            <a:chOff x="6876009" y="2475461"/>
            <a:chExt cx="370158" cy="285120"/>
          </a:xfrm>
        </p:grpSpPr>
        <p:sp>
          <p:nvSpPr>
            <p:cNvPr id="14376" name="Google Shape;14376;p82"/>
            <p:cNvSpPr/>
            <p:nvPr/>
          </p:nvSpPr>
          <p:spPr>
            <a:xfrm>
              <a:off x="6876009" y="2510688"/>
              <a:ext cx="370158" cy="241001"/>
            </a:xfrm>
            <a:custGeom>
              <a:rect b="b" l="l" r="r" t="t"/>
              <a:pathLst>
                <a:path extrusionOk="0" h="9188" w="14112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82"/>
            <p:cNvSpPr/>
            <p:nvPr/>
          </p:nvSpPr>
          <p:spPr>
            <a:xfrm>
              <a:off x="6876009" y="2600132"/>
              <a:ext cx="158324" cy="151452"/>
            </a:xfrm>
            <a:custGeom>
              <a:rect b="b" l="l" r="r" t="t"/>
              <a:pathLst>
                <a:path extrusionOk="0" h="5774" w="6036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82"/>
            <p:cNvSpPr/>
            <p:nvPr/>
          </p:nvSpPr>
          <p:spPr>
            <a:xfrm>
              <a:off x="6876193" y="2630008"/>
              <a:ext cx="222352" cy="121655"/>
            </a:xfrm>
            <a:custGeom>
              <a:rect b="b" l="l" r="r" t="t"/>
              <a:pathLst>
                <a:path extrusionOk="0" h="4638" w="8477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9" name="Google Shape;14379;p82"/>
            <p:cNvSpPr/>
            <p:nvPr/>
          </p:nvSpPr>
          <p:spPr>
            <a:xfrm>
              <a:off x="6904128" y="2629851"/>
              <a:ext cx="194417" cy="119347"/>
            </a:xfrm>
            <a:custGeom>
              <a:rect b="b" l="l" r="r" t="t"/>
              <a:pathLst>
                <a:path extrusionOk="0" h="4550" w="7412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0" name="Google Shape;14380;p82"/>
            <p:cNvSpPr/>
            <p:nvPr/>
          </p:nvSpPr>
          <p:spPr>
            <a:xfrm>
              <a:off x="7043199" y="2618100"/>
              <a:ext cx="23869" cy="23869"/>
            </a:xfrm>
            <a:custGeom>
              <a:rect b="b" l="l" r="r" t="t"/>
              <a:pathLst>
                <a:path extrusionOk="0" h="910" w="91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82"/>
            <p:cNvSpPr/>
            <p:nvPr/>
          </p:nvSpPr>
          <p:spPr>
            <a:xfrm>
              <a:off x="7072210" y="2697524"/>
              <a:ext cx="58152" cy="63057"/>
            </a:xfrm>
            <a:custGeom>
              <a:rect b="b" l="l" r="r" t="t"/>
              <a:pathLst>
                <a:path extrusionOk="0" h="2404" w="2217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82"/>
            <p:cNvSpPr/>
            <p:nvPr/>
          </p:nvSpPr>
          <p:spPr>
            <a:xfrm>
              <a:off x="6876009" y="2624159"/>
              <a:ext cx="151216" cy="11935"/>
            </a:xfrm>
            <a:custGeom>
              <a:rect b="b" l="l" r="r" t="t"/>
              <a:pathLst>
                <a:path extrusionOk="0" h="455" w="5765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82"/>
            <p:cNvSpPr/>
            <p:nvPr/>
          </p:nvSpPr>
          <p:spPr>
            <a:xfrm>
              <a:off x="7051934" y="2621483"/>
              <a:ext cx="12118" cy="11935"/>
            </a:xfrm>
            <a:custGeom>
              <a:rect b="b" l="l" r="r" t="t"/>
              <a:pathLst>
                <a:path extrusionOk="0" h="455" w="462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82"/>
            <p:cNvSpPr/>
            <p:nvPr/>
          </p:nvSpPr>
          <p:spPr>
            <a:xfrm>
              <a:off x="7096551" y="2475461"/>
              <a:ext cx="72421" cy="94480"/>
            </a:xfrm>
            <a:custGeom>
              <a:rect b="b" l="l" r="r" t="t"/>
              <a:pathLst>
                <a:path extrusionOk="0" h="3602" w="2761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5" name="Google Shape;14385;p82"/>
          <p:cNvGrpSpPr/>
          <p:nvPr/>
        </p:nvGrpSpPr>
        <p:grpSpPr>
          <a:xfrm>
            <a:off x="6328222" y="2445847"/>
            <a:ext cx="370158" cy="344269"/>
            <a:chOff x="6328222" y="2445847"/>
            <a:chExt cx="370158" cy="344269"/>
          </a:xfrm>
        </p:grpSpPr>
        <p:sp>
          <p:nvSpPr>
            <p:cNvPr id="14386" name="Google Shape;14386;p82"/>
            <p:cNvSpPr/>
            <p:nvPr/>
          </p:nvSpPr>
          <p:spPr>
            <a:xfrm>
              <a:off x="6556423" y="2453585"/>
              <a:ext cx="128081" cy="56237"/>
            </a:xfrm>
            <a:custGeom>
              <a:rect b="b" l="l" r="r" t="t"/>
              <a:pathLst>
                <a:path extrusionOk="0" h="2144" w="4883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82"/>
            <p:cNvSpPr/>
            <p:nvPr/>
          </p:nvSpPr>
          <p:spPr>
            <a:xfrm>
              <a:off x="6328222" y="2445847"/>
              <a:ext cx="370158" cy="344269"/>
            </a:xfrm>
            <a:custGeom>
              <a:rect b="b" l="l" r="r" t="t"/>
              <a:pathLst>
                <a:path extrusionOk="0" h="13125" w="14112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82"/>
            <p:cNvSpPr/>
            <p:nvPr/>
          </p:nvSpPr>
          <p:spPr>
            <a:xfrm>
              <a:off x="6328222" y="2465546"/>
              <a:ext cx="367115" cy="303219"/>
            </a:xfrm>
            <a:custGeom>
              <a:rect b="b" l="l" r="r" t="t"/>
              <a:pathLst>
                <a:path extrusionOk="0" h="11560" w="13996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82"/>
            <p:cNvSpPr/>
            <p:nvPr/>
          </p:nvSpPr>
          <p:spPr>
            <a:xfrm>
              <a:off x="6441877" y="2460536"/>
              <a:ext cx="23843" cy="23843"/>
            </a:xfrm>
            <a:custGeom>
              <a:rect b="b" l="l" r="r" t="t"/>
              <a:pathLst>
                <a:path extrusionOk="0" h="909" w="909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82"/>
            <p:cNvSpPr/>
            <p:nvPr/>
          </p:nvSpPr>
          <p:spPr>
            <a:xfrm>
              <a:off x="6511071" y="2472051"/>
              <a:ext cx="30978" cy="38820"/>
            </a:xfrm>
            <a:custGeom>
              <a:rect b="b" l="l" r="r" t="t"/>
              <a:pathLst>
                <a:path extrusionOk="0" h="1480" w="1181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82"/>
            <p:cNvSpPr/>
            <p:nvPr/>
          </p:nvSpPr>
          <p:spPr>
            <a:xfrm>
              <a:off x="6537905" y="2480261"/>
              <a:ext cx="24945" cy="34702"/>
            </a:xfrm>
            <a:custGeom>
              <a:rect b="b" l="l" r="r" t="t"/>
              <a:pathLst>
                <a:path extrusionOk="0" h="1323" w="951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2" name="Google Shape;14392;p82"/>
            <p:cNvSpPr/>
            <p:nvPr/>
          </p:nvSpPr>
          <p:spPr>
            <a:xfrm>
              <a:off x="6561407" y="2488655"/>
              <a:ext cx="22610" cy="29876"/>
            </a:xfrm>
            <a:custGeom>
              <a:rect b="b" l="l" r="r" t="t"/>
              <a:pathLst>
                <a:path extrusionOk="0" h="1139" w="862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3" name="Google Shape;14393;p82"/>
            <p:cNvSpPr/>
            <p:nvPr/>
          </p:nvSpPr>
          <p:spPr>
            <a:xfrm>
              <a:off x="6388866" y="2518242"/>
              <a:ext cx="86244" cy="15240"/>
            </a:xfrm>
            <a:custGeom>
              <a:rect b="b" l="l" r="r" t="t"/>
              <a:pathLst>
                <a:path extrusionOk="0" h="581" w="3288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94" name="Google Shape;14394;p82"/>
          <p:cNvGrpSpPr/>
          <p:nvPr/>
        </p:nvGrpSpPr>
        <p:grpSpPr>
          <a:xfrm>
            <a:off x="5249540" y="2432942"/>
            <a:ext cx="351639" cy="370184"/>
            <a:chOff x="5249540" y="2432942"/>
            <a:chExt cx="351639" cy="370184"/>
          </a:xfrm>
        </p:grpSpPr>
        <p:sp>
          <p:nvSpPr>
            <p:cNvPr id="14395" name="Google Shape;14395;p82"/>
            <p:cNvSpPr/>
            <p:nvPr/>
          </p:nvSpPr>
          <p:spPr>
            <a:xfrm>
              <a:off x="5268556" y="2532721"/>
              <a:ext cx="131281" cy="68854"/>
            </a:xfrm>
            <a:custGeom>
              <a:rect b="b" l="l" r="r" t="t"/>
              <a:pathLst>
                <a:path extrusionOk="0" h="2625" w="5005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82"/>
            <p:cNvSpPr/>
            <p:nvPr/>
          </p:nvSpPr>
          <p:spPr>
            <a:xfrm>
              <a:off x="5476482" y="2439054"/>
              <a:ext cx="96946" cy="67726"/>
            </a:xfrm>
            <a:custGeom>
              <a:rect b="b" l="l" r="r" t="t"/>
              <a:pathLst>
                <a:path extrusionOk="0" h="2582" w="3696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82"/>
            <p:cNvSpPr/>
            <p:nvPr/>
          </p:nvSpPr>
          <p:spPr>
            <a:xfrm>
              <a:off x="5249540" y="2432942"/>
              <a:ext cx="342931" cy="370184"/>
            </a:xfrm>
            <a:custGeom>
              <a:rect b="b" l="l" r="r" t="t"/>
              <a:pathLst>
                <a:path extrusionOk="0" h="14113" w="13074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82"/>
            <p:cNvSpPr/>
            <p:nvPr/>
          </p:nvSpPr>
          <p:spPr>
            <a:xfrm>
              <a:off x="5249540" y="2484196"/>
              <a:ext cx="351639" cy="318931"/>
            </a:xfrm>
            <a:custGeom>
              <a:rect b="b" l="l" r="r" t="t"/>
              <a:pathLst>
                <a:path extrusionOk="0" h="12159" w="13406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82"/>
            <p:cNvSpPr/>
            <p:nvPr/>
          </p:nvSpPr>
          <p:spPr>
            <a:xfrm>
              <a:off x="5369227" y="2515540"/>
              <a:ext cx="191820" cy="234549"/>
            </a:xfrm>
            <a:custGeom>
              <a:rect b="b" l="l" r="r" t="t"/>
              <a:pathLst>
                <a:path extrusionOk="0" h="8942" w="7313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82"/>
            <p:cNvSpPr/>
            <p:nvPr/>
          </p:nvSpPr>
          <p:spPr>
            <a:xfrm>
              <a:off x="5352335" y="2493245"/>
              <a:ext cx="24027" cy="30086"/>
            </a:xfrm>
            <a:custGeom>
              <a:rect b="b" l="l" r="r" t="t"/>
              <a:pathLst>
                <a:path extrusionOk="0" h="1147" w="916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82"/>
            <p:cNvSpPr/>
            <p:nvPr/>
          </p:nvSpPr>
          <p:spPr>
            <a:xfrm>
              <a:off x="5358184" y="2499304"/>
              <a:ext cx="12118" cy="11935"/>
            </a:xfrm>
            <a:custGeom>
              <a:rect b="b" l="l" r="r" t="t"/>
              <a:pathLst>
                <a:path extrusionOk="0" h="455" w="462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02" name="Google Shape;14402;p82"/>
          <p:cNvGrpSpPr/>
          <p:nvPr/>
        </p:nvGrpSpPr>
        <p:grpSpPr>
          <a:xfrm>
            <a:off x="4137047" y="2482176"/>
            <a:ext cx="371102" cy="271585"/>
            <a:chOff x="4137047" y="2482176"/>
            <a:chExt cx="371102" cy="271585"/>
          </a:xfrm>
        </p:grpSpPr>
        <p:sp>
          <p:nvSpPr>
            <p:cNvPr id="14403" name="Google Shape;14403;p82"/>
            <p:cNvSpPr/>
            <p:nvPr/>
          </p:nvSpPr>
          <p:spPr>
            <a:xfrm>
              <a:off x="4264367" y="2702062"/>
              <a:ext cx="108540" cy="51699"/>
            </a:xfrm>
            <a:custGeom>
              <a:rect b="b" l="l" r="r" t="t"/>
              <a:pathLst>
                <a:path extrusionOk="0" h="1971" w="4138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82"/>
            <p:cNvSpPr/>
            <p:nvPr/>
          </p:nvSpPr>
          <p:spPr>
            <a:xfrm>
              <a:off x="4240026" y="2482176"/>
              <a:ext cx="181958" cy="104841"/>
            </a:xfrm>
            <a:custGeom>
              <a:rect b="b" l="l" r="r" t="t"/>
              <a:pathLst>
                <a:path extrusionOk="0" h="3997" w="6937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5" name="Google Shape;14405;p82"/>
            <p:cNvSpPr/>
            <p:nvPr/>
          </p:nvSpPr>
          <p:spPr>
            <a:xfrm>
              <a:off x="4415924" y="2545049"/>
              <a:ext cx="92225" cy="168528"/>
            </a:xfrm>
            <a:custGeom>
              <a:rect b="b" l="l" r="r" t="t"/>
              <a:pathLst>
                <a:path extrusionOk="0" h="6425" w="3516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6" name="Google Shape;14406;p82"/>
            <p:cNvSpPr/>
            <p:nvPr/>
          </p:nvSpPr>
          <p:spPr>
            <a:xfrm>
              <a:off x="4137047" y="2520104"/>
              <a:ext cx="315363" cy="218443"/>
            </a:xfrm>
            <a:custGeom>
              <a:rect b="b" l="l" r="r" t="t"/>
              <a:pathLst>
                <a:path extrusionOk="0" h="8328" w="12023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7" name="Google Shape;14407;p82"/>
            <p:cNvSpPr/>
            <p:nvPr/>
          </p:nvSpPr>
          <p:spPr>
            <a:xfrm>
              <a:off x="4148955" y="2618283"/>
              <a:ext cx="303455" cy="120265"/>
            </a:xfrm>
            <a:custGeom>
              <a:rect b="b" l="l" r="r" t="t"/>
              <a:pathLst>
                <a:path extrusionOk="0" h="4585" w="11569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8" name="Google Shape;14408;p82"/>
            <p:cNvSpPr/>
            <p:nvPr/>
          </p:nvSpPr>
          <p:spPr>
            <a:xfrm>
              <a:off x="4137047" y="2520996"/>
              <a:ext cx="151714" cy="216817"/>
            </a:xfrm>
            <a:custGeom>
              <a:rect b="b" l="l" r="r" t="t"/>
              <a:pathLst>
                <a:path extrusionOk="0" h="8266" w="5784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9" name="Google Shape;14409;p82"/>
            <p:cNvSpPr/>
            <p:nvPr/>
          </p:nvSpPr>
          <p:spPr>
            <a:xfrm>
              <a:off x="4148771" y="2649759"/>
              <a:ext cx="131281" cy="88054"/>
            </a:xfrm>
            <a:custGeom>
              <a:rect b="b" l="l" r="r" t="t"/>
              <a:pathLst>
                <a:path extrusionOk="0" h="3357" w="5005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0" name="Google Shape;14410;p82"/>
            <p:cNvSpPr/>
            <p:nvPr/>
          </p:nvSpPr>
          <p:spPr>
            <a:xfrm>
              <a:off x="4315411" y="2615608"/>
              <a:ext cx="77588" cy="55109"/>
            </a:xfrm>
            <a:custGeom>
              <a:rect b="b" l="l" r="r" t="t"/>
              <a:pathLst>
                <a:path extrusionOk="0" h="2101" w="2958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1" name="Google Shape;14411;p82"/>
            <p:cNvSpPr/>
            <p:nvPr/>
          </p:nvSpPr>
          <p:spPr>
            <a:xfrm>
              <a:off x="4173323" y="2580748"/>
              <a:ext cx="24394" cy="30453"/>
            </a:xfrm>
            <a:custGeom>
              <a:rect b="b" l="l" r="r" t="t"/>
              <a:pathLst>
                <a:path extrusionOk="0" h="1161" w="93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2" name="Google Shape;14412;p82"/>
            <p:cNvSpPr/>
            <p:nvPr/>
          </p:nvSpPr>
          <p:spPr>
            <a:xfrm>
              <a:off x="4179356" y="2586807"/>
              <a:ext cx="12118" cy="12302"/>
            </a:xfrm>
            <a:custGeom>
              <a:rect b="b" l="l" r="r" t="t"/>
              <a:pathLst>
                <a:path extrusionOk="0" h="469" w="462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82"/>
            <p:cNvSpPr/>
            <p:nvPr/>
          </p:nvSpPr>
          <p:spPr>
            <a:xfrm>
              <a:off x="4334978" y="2629300"/>
              <a:ext cx="52145" cy="16918"/>
            </a:xfrm>
            <a:custGeom>
              <a:rect b="b" l="l" r="r" t="t"/>
              <a:pathLst>
                <a:path extrusionOk="0" h="645" w="1988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14" name="Google Shape;14414;p82"/>
          <p:cNvGrpSpPr/>
          <p:nvPr/>
        </p:nvGrpSpPr>
        <p:grpSpPr>
          <a:xfrm>
            <a:off x="4686434" y="2432916"/>
            <a:ext cx="367377" cy="370079"/>
            <a:chOff x="4686434" y="2432916"/>
            <a:chExt cx="367377" cy="370079"/>
          </a:xfrm>
        </p:grpSpPr>
        <p:sp>
          <p:nvSpPr>
            <p:cNvPr id="14415" name="Google Shape;14415;p82"/>
            <p:cNvSpPr/>
            <p:nvPr/>
          </p:nvSpPr>
          <p:spPr>
            <a:xfrm>
              <a:off x="4795105" y="2432916"/>
              <a:ext cx="175426" cy="76198"/>
            </a:xfrm>
            <a:custGeom>
              <a:rect b="b" l="l" r="r" t="t"/>
              <a:pathLst>
                <a:path extrusionOk="0" h="2905" w="6688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6" name="Google Shape;14416;p82"/>
            <p:cNvSpPr/>
            <p:nvPr/>
          </p:nvSpPr>
          <p:spPr>
            <a:xfrm>
              <a:off x="4795105" y="2726771"/>
              <a:ext cx="175374" cy="76224"/>
            </a:xfrm>
            <a:custGeom>
              <a:rect b="b" l="l" r="r" t="t"/>
              <a:pathLst>
                <a:path extrusionOk="0" h="2906" w="6686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7" name="Google Shape;14417;p82"/>
            <p:cNvSpPr/>
            <p:nvPr/>
          </p:nvSpPr>
          <p:spPr>
            <a:xfrm>
              <a:off x="4686434" y="2485428"/>
              <a:ext cx="367377" cy="265028"/>
            </a:xfrm>
            <a:custGeom>
              <a:rect b="b" l="l" r="r" t="t"/>
              <a:pathLst>
                <a:path extrusionOk="0" h="10104" w="14006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82"/>
            <p:cNvSpPr/>
            <p:nvPr/>
          </p:nvSpPr>
          <p:spPr>
            <a:xfrm>
              <a:off x="4686434" y="2517980"/>
              <a:ext cx="238719" cy="232476"/>
            </a:xfrm>
            <a:custGeom>
              <a:rect b="b" l="l" r="r" t="t"/>
              <a:pathLst>
                <a:path extrusionOk="0" h="8863" w="9101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82"/>
            <p:cNvSpPr/>
            <p:nvPr/>
          </p:nvSpPr>
          <p:spPr>
            <a:xfrm>
              <a:off x="4725386" y="2593916"/>
              <a:ext cx="30086" cy="30086"/>
            </a:xfrm>
            <a:custGeom>
              <a:rect b="b" l="l" r="r" t="t"/>
              <a:pathLst>
                <a:path extrusionOk="0" h="1147" w="1147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0" name="Google Shape;14420;p82"/>
            <p:cNvSpPr/>
            <p:nvPr/>
          </p:nvSpPr>
          <p:spPr>
            <a:xfrm>
              <a:off x="4737478" y="2599949"/>
              <a:ext cx="12118" cy="11961"/>
            </a:xfrm>
            <a:custGeom>
              <a:rect b="b" l="l" r="r" t="t"/>
              <a:pathLst>
                <a:path extrusionOk="0" h="456" w="462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1" name="Google Shape;14421;p82"/>
            <p:cNvSpPr/>
            <p:nvPr/>
          </p:nvSpPr>
          <p:spPr>
            <a:xfrm>
              <a:off x="4772862" y="2488261"/>
              <a:ext cx="51253" cy="259336"/>
            </a:xfrm>
            <a:custGeom>
              <a:rect b="b" l="l" r="r" t="t"/>
              <a:pathLst>
                <a:path extrusionOk="0" h="9887" w="1954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2" name="Google Shape;14422;p82"/>
            <p:cNvSpPr/>
            <p:nvPr/>
          </p:nvSpPr>
          <p:spPr>
            <a:xfrm>
              <a:off x="4772862" y="2606900"/>
              <a:ext cx="51253" cy="140698"/>
            </a:xfrm>
            <a:custGeom>
              <a:rect b="b" l="l" r="r" t="t"/>
              <a:pathLst>
                <a:path extrusionOk="0" h="5364" w="1954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3" name="Google Shape;14423;p82"/>
            <p:cNvSpPr/>
            <p:nvPr/>
          </p:nvSpPr>
          <p:spPr>
            <a:xfrm>
              <a:off x="4847381" y="2485769"/>
              <a:ext cx="47529" cy="264503"/>
            </a:xfrm>
            <a:custGeom>
              <a:rect b="b" l="l" r="r" t="t"/>
              <a:pathLst>
                <a:path extrusionOk="0" h="10084" w="1812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82"/>
            <p:cNvSpPr/>
            <p:nvPr/>
          </p:nvSpPr>
          <p:spPr>
            <a:xfrm>
              <a:off x="4853440" y="2704528"/>
              <a:ext cx="41470" cy="45745"/>
            </a:xfrm>
            <a:custGeom>
              <a:rect b="b" l="l" r="r" t="t"/>
              <a:pathLst>
                <a:path extrusionOk="0" h="1744" w="1581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82"/>
            <p:cNvSpPr/>
            <p:nvPr/>
          </p:nvSpPr>
          <p:spPr>
            <a:xfrm>
              <a:off x="4915868" y="2510845"/>
              <a:ext cx="46611" cy="214168"/>
            </a:xfrm>
            <a:custGeom>
              <a:rect b="b" l="l" r="r" t="t"/>
              <a:pathLst>
                <a:path extrusionOk="0" h="8165" w="1777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26" name="Google Shape;14426;p82"/>
          <p:cNvGrpSpPr/>
          <p:nvPr/>
        </p:nvGrpSpPr>
        <p:grpSpPr>
          <a:xfrm>
            <a:off x="6328222" y="2056306"/>
            <a:ext cx="372099" cy="293986"/>
            <a:chOff x="6328222" y="2056306"/>
            <a:chExt cx="372099" cy="293986"/>
          </a:xfrm>
        </p:grpSpPr>
        <p:sp>
          <p:nvSpPr>
            <p:cNvPr id="14427" name="Google Shape;14427;p82"/>
            <p:cNvSpPr/>
            <p:nvPr/>
          </p:nvSpPr>
          <p:spPr>
            <a:xfrm>
              <a:off x="6581656" y="2179875"/>
              <a:ext cx="58021" cy="170416"/>
            </a:xfrm>
            <a:custGeom>
              <a:rect b="b" l="l" r="r" t="t"/>
              <a:pathLst>
                <a:path extrusionOk="0" h="6497" w="2212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82"/>
            <p:cNvSpPr/>
            <p:nvPr/>
          </p:nvSpPr>
          <p:spPr>
            <a:xfrm>
              <a:off x="6488461" y="2209227"/>
              <a:ext cx="51253" cy="141065"/>
            </a:xfrm>
            <a:custGeom>
              <a:rect b="b" l="l" r="r" t="t"/>
              <a:pathLst>
                <a:path extrusionOk="0" h="5378" w="1954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82"/>
            <p:cNvSpPr/>
            <p:nvPr/>
          </p:nvSpPr>
          <p:spPr>
            <a:xfrm>
              <a:off x="6642720" y="2150524"/>
              <a:ext cx="57601" cy="88238"/>
            </a:xfrm>
            <a:custGeom>
              <a:rect b="b" l="l" r="r" t="t"/>
              <a:pathLst>
                <a:path extrusionOk="0" h="3364" w="2196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82"/>
            <p:cNvSpPr/>
            <p:nvPr/>
          </p:nvSpPr>
          <p:spPr>
            <a:xfrm>
              <a:off x="6328222" y="2056620"/>
              <a:ext cx="352190" cy="293671"/>
            </a:xfrm>
            <a:custGeom>
              <a:rect b="b" l="l" r="r" t="t"/>
              <a:pathLst>
                <a:path extrusionOk="0" h="11196" w="13427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82"/>
            <p:cNvSpPr/>
            <p:nvPr/>
          </p:nvSpPr>
          <p:spPr>
            <a:xfrm>
              <a:off x="6371633" y="2068896"/>
              <a:ext cx="18151" cy="11751"/>
            </a:xfrm>
            <a:custGeom>
              <a:rect b="b" l="l" r="r" t="t"/>
              <a:pathLst>
                <a:path extrusionOk="0" h="448" w="692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82"/>
            <p:cNvSpPr/>
            <p:nvPr/>
          </p:nvSpPr>
          <p:spPr>
            <a:xfrm>
              <a:off x="6396158" y="2056306"/>
              <a:ext cx="25102" cy="18702"/>
            </a:xfrm>
            <a:custGeom>
              <a:rect b="b" l="l" r="r" t="t"/>
              <a:pathLst>
                <a:path extrusionOk="0" h="713" w="957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82"/>
            <p:cNvSpPr/>
            <p:nvPr/>
          </p:nvSpPr>
          <p:spPr>
            <a:xfrm>
              <a:off x="6380682" y="2097697"/>
              <a:ext cx="88605" cy="117589"/>
            </a:xfrm>
            <a:custGeom>
              <a:rect b="b" l="l" r="r" t="t"/>
              <a:pathLst>
                <a:path extrusionOk="0" h="4483" w="3378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82"/>
            <p:cNvSpPr/>
            <p:nvPr/>
          </p:nvSpPr>
          <p:spPr>
            <a:xfrm>
              <a:off x="6328406" y="2070496"/>
              <a:ext cx="23318" cy="27227"/>
            </a:xfrm>
            <a:custGeom>
              <a:rect b="b" l="l" r="r" t="t"/>
              <a:pathLst>
                <a:path extrusionOk="0" h="1038" w="889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5" name="Google Shape;14435;p82"/>
            <p:cNvSpPr/>
            <p:nvPr/>
          </p:nvSpPr>
          <p:spPr>
            <a:xfrm>
              <a:off x="6495937" y="2180347"/>
              <a:ext cx="120448" cy="41889"/>
            </a:xfrm>
            <a:custGeom>
              <a:rect b="b" l="l" r="r" t="t"/>
              <a:pathLst>
                <a:path extrusionOk="0" h="1597" w="4592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6" name="Google Shape;14436;p82"/>
          <p:cNvGrpSpPr/>
          <p:nvPr/>
        </p:nvGrpSpPr>
        <p:grpSpPr>
          <a:xfrm>
            <a:off x="5789327" y="2432968"/>
            <a:ext cx="352531" cy="370132"/>
            <a:chOff x="5789327" y="2432968"/>
            <a:chExt cx="352531" cy="370132"/>
          </a:xfrm>
        </p:grpSpPr>
        <p:sp>
          <p:nvSpPr>
            <p:cNvPr id="14437" name="Google Shape;14437;p82"/>
            <p:cNvSpPr/>
            <p:nvPr/>
          </p:nvSpPr>
          <p:spPr>
            <a:xfrm>
              <a:off x="5794651" y="2568132"/>
              <a:ext cx="341882" cy="228935"/>
            </a:xfrm>
            <a:custGeom>
              <a:rect b="b" l="l" r="r" t="t"/>
              <a:pathLst>
                <a:path extrusionOk="0" h="8728" w="13034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82"/>
            <p:cNvSpPr/>
            <p:nvPr/>
          </p:nvSpPr>
          <p:spPr>
            <a:xfrm>
              <a:off x="5998826" y="2544656"/>
              <a:ext cx="143032" cy="117405"/>
            </a:xfrm>
            <a:custGeom>
              <a:rect b="b" l="l" r="r" t="t"/>
              <a:pathLst>
                <a:path extrusionOk="0" h="4476" w="5453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82"/>
            <p:cNvSpPr/>
            <p:nvPr/>
          </p:nvSpPr>
          <p:spPr>
            <a:xfrm>
              <a:off x="5846062" y="2667360"/>
              <a:ext cx="238877" cy="135740"/>
            </a:xfrm>
            <a:custGeom>
              <a:rect b="b" l="l" r="r" t="t"/>
              <a:pathLst>
                <a:path extrusionOk="0" h="5175" w="9107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82"/>
            <p:cNvSpPr/>
            <p:nvPr/>
          </p:nvSpPr>
          <p:spPr>
            <a:xfrm>
              <a:off x="5898339" y="2432968"/>
              <a:ext cx="134481" cy="211492"/>
            </a:xfrm>
            <a:custGeom>
              <a:rect b="b" l="l" r="r" t="t"/>
              <a:pathLst>
                <a:path extrusionOk="0" h="8063" w="5127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82"/>
            <p:cNvSpPr/>
            <p:nvPr/>
          </p:nvSpPr>
          <p:spPr>
            <a:xfrm>
              <a:off x="5898522" y="2433309"/>
              <a:ext cx="59962" cy="175925"/>
            </a:xfrm>
            <a:custGeom>
              <a:rect b="b" l="l" r="r" t="t"/>
              <a:pathLst>
                <a:path extrusionOk="0" h="6707" w="2286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82"/>
            <p:cNvSpPr/>
            <p:nvPr/>
          </p:nvSpPr>
          <p:spPr>
            <a:xfrm>
              <a:off x="5804960" y="2667045"/>
              <a:ext cx="141065" cy="88920"/>
            </a:xfrm>
            <a:custGeom>
              <a:rect b="b" l="l" r="r" t="t"/>
              <a:pathLst>
                <a:path extrusionOk="0" h="3390" w="5378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82"/>
            <p:cNvSpPr/>
            <p:nvPr/>
          </p:nvSpPr>
          <p:spPr>
            <a:xfrm>
              <a:off x="5912739" y="2597483"/>
              <a:ext cx="29378" cy="23502"/>
            </a:xfrm>
            <a:custGeom>
              <a:rect b="b" l="l" r="r" t="t"/>
              <a:pathLst>
                <a:path extrusionOk="0" h="896" w="112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82"/>
            <p:cNvSpPr/>
            <p:nvPr/>
          </p:nvSpPr>
          <p:spPr>
            <a:xfrm>
              <a:off x="5989042" y="2597483"/>
              <a:ext cx="29378" cy="23502"/>
            </a:xfrm>
            <a:custGeom>
              <a:rect b="b" l="l" r="r" t="t"/>
              <a:pathLst>
                <a:path extrusionOk="0" h="896" w="112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82"/>
            <p:cNvSpPr/>
            <p:nvPr/>
          </p:nvSpPr>
          <p:spPr>
            <a:xfrm>
              <a:off x="5789327" y="2544656"/>
              <a:ext cx="142849" cy="117405"/>
            </a:xfrm>
            <a:custGeom>
              <a:rect b="b" l="l" r="r" t="t"/>
              <a:pathLst>
                <a:path extrusionOk="0" h="4476" w="5446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82"/>
            <p:cNvSpPr/>
            <p:nvPr/>
          </p:nvSpPr>
          <p:spPr>
            <a:xfrm>
              <a:off x="5985134" y="2666940"/>
              <a:ext cx="141065" cy="89025"/>
            </a:xfrm>
            <a:custGeom>
              <a:rect b="b" l="l" r="r" t="t"/>
              <a:pathLst>
                <a:path extrusionOk="0" h="3394" w="5378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7" name="Google Shape;14447;p82"/>
          <p:cNvGrpSpPr/>
          <p:nvPr/>
        </p:nvGrpSpPr>
        <p:grpSpPr>
          <a:xfrm>
            <a:off x="874612" y="1980134"/>
            <a:ext cx="322314" cy="370158"/>
            <a:chOff x="874612" y="1980134"/>
            <a:chExt cx="322314" cy="370158"/>
          </a:xfrm>
        </p:grpSpPr>
        <p:sp>
          <p:nvSpPr>
            <p:cNvPr id="14448" name="Google Shape;14448;p82"/>
            <p:cNvSpPr/>
            <p:nvPr/>
          </p:nvSpPr>
          <p:spPr>
            <a:xfrm>
              <a:off x="1067586" y="1980134"/>
              <a:ext cx="129340" cy="193709"/>
            </a:xfrm>
            <a:custGeom>
              <a:rect b="b" l="l" r="r" t="t"/>
              <a:pathLst>
                <a:path extrusionOk="0" h="7385" w="4931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9" name="Google Shape;14449;p82"/>
            <p:cNvSpPr/>
            <p:nvPr/>
          </p:nvSpPr>
          <p:spPr>
            <a:xfrm>
              <a:off x="1095521" y="1980317"/>
              <a:ext cx="101405" cy="193525"/>
            </a:xfrm>
            <a:custGeom>
              <a:rect b="b" l="l" r="r" t="t"/>
              <a:pathLst>
                <a:path extrusionOk="0" h="7378" w="3866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82"/>
            <p:cNvSpPr/>
            <p:nvPr/>
          </p:nvSpPr>
          <p:spPr>
            <a:xfrm>
              <a:off x="874612" y="1980134"/>
              <a:ext cx="129681" cy="193709"/>
            </a:xfrm>
            <a:custGeom>
              <a:rect b="b" l="l" r="r" t="t"/>
              <a:pathLst>
                <a:path extrusionOk="0" h="7385" w="494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82"/>
            <p:cNvSpPr/>
            <p:nvPr/>
          </p:nvSpPr>
          <p:spPr>
            <a:xfrm>
              <a:off x="874612" y="1980317"/>
              <a:ext cx="101589" cy="193525"/>
            </a:xfrm>
            <a:custGeom>
              <a:rect b="b" l="l" r="r" t="t"/>
              <a:pathLst>
                <a:path extrusionOk="0" h="7378" w="3873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82"/>
            <p:cNvSpPr/>
            <p:nvPr/>
          </p:nvSpPr>
          <p:spPr>
            <a:xfrm>
              <a:off x="922455" y="2123481"/>
              <a:ext cx="226785" cy="226811"/>
            </a:xfrm>
            <a:custGeom>
              <a:rect b="b" l="l" r="r" t="t"/>
              <a:pathLst>
                <a:path extrusionOk="0" h="8647" w="8646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82"/>
            <p:cNvSpPr/>
            <p:nvPr/>
          </p:nvSpPr>
          <p:spPr>
            <a:xfrm>
              <a:off x="922455" y="2123664"/>
              <a:ext cx="106205" cy="222876"/>
            </a:xfrm>
            <a:custGeom>
              <a:rect b="b" l="l" r="r" t="t"/>
              <a:pathLst>
                <a:path extrusionOk="0" h="8497" w="4049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82"/>
            <p:cNvSpPr/>
            <p:nvPr/>
          </p:nvSpPr>
          <p:spPr>
            <a:xfrm>
              <a:off x="964082" y="2219010"/>
              <a:ext cx="35935" cy="41627"/>
            </a:xfrm>
            <a:custGeom>
              <a:rect b="b" l="l" r="r" t="t"/>
              <a:pathLst>
                <a:path extrusionOk="0" h="1587" w="137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82"/>
            <p:cNvSpPr/>
            <p:nvPr/>
          </p:nvSpPr>
          <p:spPr>
            <a:xfrm>
              <a:off x="982050" y="2218984"/>
              <a:ext cx="17968" cy="29797"/>
            </a:xfrm>
            <a:custGeom>
              <a:rect b="b" l="l" r="r" t="t"/>
              <a:pathLst>
                <a:path extrusionOk="0" h="1136" w="685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82"/>
            <p:cNvSpPr/>
            <p:nvPr/>
          </p:nvSpPr>
          <p:spPr>
            <a:xfrm>
              <a:off x="976174" y="2224860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82"/>
            <p:cNvSpPr/>
            <p:nvPr/>
          </p:nvSpPr>
          <p:spPr>
            <a:xfrm>
              <a:off x="1071678" y="2219010"/>
              <a:ext cx="35778" cy="41627"/>
            </a:xfrm>
            <a:custGeom>
              <a:rect b="b" l="l" r="r" t="t"/>
              <a:pathLst>
                <a:path extrusionOk="0" h="1587" w="1364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82"/>
            <p:cNvSpPr/>
            <p:nvPr/>
          </p:nvSpPr>
          <p:spPr>
            <a:xfrm>
              <a:off x="1089462" y="2218984"/>
              <a:ext cx="17994" cy="29797"/>
            </a:xfrm>
            <a:custGeom>
              <a:rect b="b" l="l" r="r" t="t"/>
              <a:pathLst>
                <a:path extrusionOk="0" h="1136" w="686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82"/>
            <p:cNvSpPr/>
            <p:nvPr/>
          </p:nvSpPr>
          <p:spPr>
            <a:xfrm>
              <a:off x="1083586" y="2224860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82"/>
            <p:cNvSpPr/>
            <p:nvPr/>
          </p:nvSpPr>
          <p:spPr>
            <a:xfrm>
              <a:off x="949682" y="2219010"/>
              <a:ext cx="172357" cy="131281"/>
            </a:xfrm>
            <a:custGeom>
              <a:rect b="b" l="l" r="r" t="t"/>
              <a:pathLst>
                <a:path extrusionOk="0" h="5005" w="6571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82"/>
            <p:cNvSpPr/>
            <p:nvPr/>
          </p:nvSpPr>
          <p:spPr>
            <a:xfrm>
              <a:off x="985984" y="2318238"/>
              <a:ext cx="99700" cy="24027"/>
            </a:xfrm>
            <a:custGeom>
              <a:rect b="b" l="l" r="r" t="t"/>
              <a:pathLst>
                <a:path extrusionOk="0" h="916" w="3801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82"/>
            <p:cNvSpPr/>
            <p:nvPr/>
          </p:nvSpPr>
          <p:spPr>
            <a:xfrm>
              <a:off x="1008726" y="2278579"/>
              <a:ext cx="54270" cy="41784"/>
            </a:xfrm>
            <a:custGeom>
              <a:rect b="b" l="l" r="r" t="t"/>
              <a:pathLst>
                <a:path extrusionOk="0" h="1593" w="2069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82"/>
            <p:cNvSpPr/>
            <p:nvPr/>
          </p:nvSpPr>
          <p:spPr>
            <a:xfrm>
              <a:off x="1008726" y="2279811"/>
              <a:ext cx="36827" cy="40552"/>
            </a:xfrm>
            <a:custGeom>
              <a:rect b="b" l="l" r="r" t="t"/>
              <a:pathLst>
                <a:path extrusionOk="0" h="1546" w="1404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82"/>
            <p:cNvSpPr/>
            <p:nvPr/>
          </p:nvSpPr>
          <p:spPr>
            <a:xfrm>
              <a:off x="950023" y="2286395"/>
              <a:ext cx="51070" cy="59962"/>
            </a:xfrm>
            <a:custGeom>
              <a:rect b="b" l="l" r="r" t="t"/>
              <a:pathLst>
                <a:path extrusionOk="0" h="2286" w="1947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65" name="Google Shape;14465;p82"/>
          <p:cNvGrpSpPr/>
          <p:nvPr/>
        </p:nvGrpSpPr>
        <p:grpSpPr>
          <a:xfrm>
            <a:off x="3039662" y="2514780"/>
            <a:ext cx="374223" cy="329764"/>
            <a:chOff x="3039662" y="2514780"/>
            <a:chExt cx="374223" cy="329764"/>
          </a:xfrm>
        </p:grpSpPr>
        <p:sp>
          <p:nvSpPr>
            <p:cNvPr id="14466" name="Google Shape;14466;p82"/>
            <p:cNvSpPr/>
            <p:nvPr/>
          </p:nvSpPr>
          <p:spPr>
            <a:xfrm>
              <a:off x="3270171" y="2554964"/>
              <a:ext cx="64395" cy="72762"/>
            </a:xfrm>
            <a:custGeom>
              <a:rect b="b" l="l" r="r" t="t"/>
              <a:pathLst>
                <a:path extrusionOk="0" h="2774" w="2455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82"/>
            <p:cNvSpPr/>
            <p:nvPr/>
          </p:nvSpPr>
          <p:spPr>
            <a:xfrm>
              <a:off x="3245804" y="2514780"/>
              <a:ext cx="97838" cy="179571"/>
            </a:xfrm>
            <a:custGeom>
              <a:rect b="b" l="l" r="r" t="t"/>
              <a:pathLst>
                <a:path extrusionOk="0" h="6846" w="373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82"/>
            <p:cNvSpPr/>
            <p:nvPr/>
          </p:nvSpPr>
          <p:spPr>
            <a:xfrm>
              <a:off x="3119165" y="2554964"/>
              <a:ext cx="64395" cy="72762"/>
            </a:xfrm>
            <a:custGeom>
              <a:rect b="b" l="l" r="r" t="t"/>
              <a:pathLst>
                <a:path extrusionOk="0" h="2774" w="2455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82"/>
            <p:cNvSpPr/>
            <p:nvPr/>
          </p:nvSpPr>
          <p:spPr>
            <a:xfrm>
              <a:off x="3254512" y="2624867"/>
              <a:ext cx="17627" cy="28827"/>
            </a:xfrm>
            <a:custGeom>
              <a:rect b="b" l="l" r="r" t="t"/>
              <a:pathLst>
                <a:path extrusionOk="0" h="1099" w="672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82"/>
            <p:cNvSpPr/>
            <p:nvPr/>
          </p:nvSpPr>
          <p:spPr>
            <a:xfrm>
              <a:off x="3255745" y="2607424"/>
              <a:ext cx="23161" cy="23161"/>
            </a:xfrm>
            <a:custGeom>
              <a:rect b="b" l="l" r="r" t="t"/>
              <a:pathLst>
                <a:path extrusionOk="0" h="883" w="883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82"/>
            <p:cNvSpPr/>
            <p:nvPr/>
          </p:nvSpPr>
          <p:spPr>
            <a:xfrm>
              <a:off x="3181593" y="2624867"/>
              <a:ext cx="17627" cy="28827"/>
            </a:xfrm>
            <a:custGeom>
              <a:rect b="b" l="l" r="r" t="t"/>
              <a:pathLst>
                <a:path extrusionOk="0" h="1099" w="672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82"/>
            <p:cNvSpPr/>
            <p:nvPr/>
          </p:nvSpPr>
          <p:spPr>
            <a:xfrm>
              <a:off x="3288480" y="2694219"/>
              <a:ext cx="125406" cy="52145"/>
            </a:xfrm>
            <a:custGeom>
              <a:rect b="b" l="l" r="r" t="t"/>
              <a:pathLst>
                <a:path extrusionOk="0" h="1988" w="4781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82"/>
            <p:cNvSpPr/>
            <p:nvPr/>
          </p:nvSpPr>
          <p:spPr>
            <a:xfrm>
              <a:off x="3276204" y="2705813"/>
              <a:ext cx="118140" cy="78952"/>
            </a:xfrm>
            <a:custGeom>
              <a:rect b="b" l="l" r="r" t="t"/>
              <a:pathLst>
                <a:path extrusionOk="0" h="3010" w="4504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82"/>
            <p:cNvSpPr/>
            <p:nvPr/>
          </p:nvSpPr>
          <p:spPr>
            <a:xfrm>
              <a:off x="3265240" y="2711793"/>
              <a:ext cx="104186" cy="103399"/>
            </a:xfrm>
            <a:custGeom>
              <a:rect b="b" l="l" r="r" t="t"/>
              <a:pathLst>
                <a:path extrusionOk="0" h="3942" w="3972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82"/>
            <p:cNvSpPr/>
            <p:nvPr/>
          </p:nvSpPr>
          <p:spPr>
            <a:xfrm>
              <a:off x="3247430" y="2717223"/>
              <a:ext cx="88920" cy="127320"/>
            </a:xfrm>
            <a:custGeom>
              <a:rect b="b" l="l" r="r" t="t"/>
              <a:pathLst>
                <a:path extrusionOk="0" h="4854" w="339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82"/>
            <p:cNvSpPr/>
            <p:nvPr/>
          </p:nvSpPr>
          <p:spPr>
            <a:xfrm>
              <a:off x="3039662" y="2694219"/>
              <a:ext cx="125406" cy="52145"/>
            </a:xfrm>
            <a:custGeom>
              <a:rect b="b" l="l" r="r" t="t"/>
              <a:pathLst>
                <a:path extrusionOk="0" h="1988" w="4781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82"/>
            <p:cNvSpPr/>
            <p:nvPr/>
          </p:nvSpPr>
          <p:spPr>
            <a:xfrm>
              <a:off x="3059230" y="2705813"/>
              <a:ext cx="118297" cy="78952"/>
            </a:xfrm>
            <a:custGeom>
              <a:rect b="b" l="l" r="r" t="t"/>
              <a:pathLst>
                <a:path extrusionOk="0" h="3010" w="451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82"/>
            <p:cNvSpPr/>
            <p:nvPr/>
          </p:nvSpPr>
          <p:spPr>
            <a:xfrm>
              <a:off x="3084306" y="2711793"/>
              <a:ext cx="104186" cy="103399"/>
            </a:xfrm>
            <a:custGeom>
              <a:rect b="b" l="l" r="r" t="t"/>
              <a:pathLst>
                <a:path extrusionOk="0" h="3942" w="3972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82"/>
            <p:cNvSpPr/>
            <p:nvPr/>
          </p:nvSpPr>
          <p:spPr>
            <a:xfrm>
              <a:off x="3117198" y="2717223"/>
              <a:ext cx="88972" cy="127320"/>
            </a:xfrm>
            <a:custGeom>
              <a:rect b="b" l="l" r="r" t="t"/>
              <a:pathLst>
                <a:path extrusionOk="0" h="4854" w="3392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82"/>
            <p:cNvSpPr/>
            <p:nvPr/>
          </p:nvSpPr>
          <p:spPr>
            <a:xfrm>
              <a:off x="3145841" y="2642100"/>
              <a:ext cx="161865" cy="121524"/>
            </a:xfrm>
            <a:custGeom>
              <a:rect b="b" l="l" r="r" t="t"/>
              <a:pathLst>
                <a:path extrusionOk="0" h="4633" w="6171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82"/>
            <p:cNvSpPr/>
            <p:nvPr/>
          </p:nvSpPr>
          <p:spPr>
            <a:xfrm>
              <a:off x="3109906" y="2514780"/>
              <a:ext cx="97864" cy="179571"/>
            </a:xfrm>
            <a:custGeom>
              <a:rect b="b" l="l" r="r" t="t"/>
              <a:pathLst>
                <a:path extrusionOk="0" h="6846" w="3731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82"/>
            <p:cNvSpPr/>
            <p:nvPr/>
          </p:nvSpPr>
          <p:spPr>
            <a:xfrm>
              <a:off x="3174825" y="2607424"/>
              <a:ext cx="23161" cy="23161"/>
            </a:xfrm>
            <a:custGeom>
              <a:rect b="b" l="l" r="r" t="t"/>
              <a:pathLst>
                <a:path extrusionOk="0" h="883" w="883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82"/>
            <p:cNvSpPr/>
            <p:nvPr/>
          </p:nvSpPr>
          <p:spPr>
            <a:xfrm>
              <a:off x="3145841" y="2642651"/>
              <a:ext cx="79529" cy="120973"/>
            </a:xfrm>
            <a:custGeom>
              <a:rect b="b" l="l" r="r" t="t"/>
              <a:pathLst>
                <a:path extrusionOk="0" h="4612" w="3032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84" name="Google Shape;14484;p82"/>
          <p:cNvGrpSpPr/>
          <p:nvPr/>
        </p:nvGrpSpPr>
        <p:grpSpPr>
          <a:xfrm>
            <a:off x="1946369" y="2563122"/>
            <a:ext cx="374066" cy="233395"/>
            <a:chOff x="1946369" y="2563122"/>
            <a:chExt cx="374066" cy="233395"/>
          </a:xfrm>
        </p:grpSpPr>
        <p:sp>
          <p:nvSpPr>
            <p:cNvPr id="14485" name="Google Shape;14485;p82"/>
            <p:cNvSpPr/>
            <p:nvPr/>
          </p:nvSpPr>
          <p:spPr>
            <a:xfrm>
              <a:off x="1946369" y="2563148"/>
              <a:ext cx="334223" cy="215401"/>
            </a:xfrm>
            <a:custGeom>
              <a:rect b="b" l="l" r="r" t="t"/>
              <a:pathLst>
                <a:path extrusionOk="0" h="8212" w="12742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82"/>
            <p:cNvSpPr/>
            <p:nvPr/>
          </p:nvSpPr>
          <p:spPr>
            <a:xfrm>
              <a:off x="1995656" y="2698836"/>
              <a:ext cx="107254" cy="97497"/>
            </a:xfrm>
            <a:custGeom>
              <a:rect b="b" l="l" r="r" t="t"/>
              <a:pathLst>
                <a:path extrusionOk="0" h="3717" w="4089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82"/>
            <p:cNvSpPr/>
            <p:nvPr/>
          </p:nvSpPr>
          <p:spPr>
            <a:xfrm>
              <a:off x="2186846" y="2736738"/>
              <a:ext cx="57811" cy="59778"/>
            </a:xfrm>
            <a:custGeom>
              <a:rect b="b" l="l" r="r" t="t"/>
              <a:pathLst>
                <a:path extrusionOk="0" h="2279" w="2204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82"/>
            <p:cNvSpPr/>
            <p:nvPr/>
          </p:nvSpPr>
          <p:spPr>
            <a:xfrm>
              <a:off x="1974645" y="2580433"/>
              <a:ext cx="14977" cy="20433"/>
            </a:xfrm>
            <a:custGeom>
              <a:rect b="b" l="l" r="r" t="t"/>
              <a:pathLst>
                <a:path extrusionOk="0" h="779" w="571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82"/>
            <p:cNvSpPr/>
            <p:nvPr/>
          </p:nvSpPr>
          <p:spPr>
            <a:xfrm>
              <a:off x="1952429" y="2612408"/>
              <a:ext cx="38506" cy="16918"/>
            </a:xfrm>
            <a:custGeom>
              <a:rect b="b" l="l" r="r" t="t"/>
              <a:pathLst>
                <a:path extrusionOk="0" h="645" w="1468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0" name="Google Shape;14490;p82"/>
            <p:cNvSpPr/>
            <p:nvPr/>
          </p:nvSpPr>
          <p:spPr>
            <a:xfrm>
              <a:off x="1978029" y="2563122"/>
              <a:ext cx="51962" cy="90048"/>
            </a:xfrm>
            <a:custGeom>
              <a:rect b="b" l="l" r="r" t="t"/>
              <a:pathLst>
                <a:path extrusionOk="0" h="3433" w="1981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82"/>
            <p:cNvSpPr/>
            <p:nvPr/>
          </p:nvSpPr>
          <p:spPr>
            <a:xfrm>
              <a:off x="2029781" y="2601417"/>
              <a:ext cx="290655" cy="147098"/>
            </a:xfrm>
            <a:custGeom>
              <a:rect b="b" l="l" r="r" t="t"/>
              <a:pathLst>
                <a:path extrusionOk="0" h="5608" w="11081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82"/>
            <p:cNvSpPr/>
            <p:nvPr/>
          </p:nvSpPr>
          <p:spPr>
            <a:xfrm>
              <a:off x="2029781" y="2604932"/>
              <a:ext cx="286379" cy="143635"/>
            </a:xfrm>
            <a:custGeom>
              <a:rect b="b" l="l" r="r" t="t"/>
              <a:pathLst>
                <a:path extrusionOk="0" h="5476" w="10918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3" name="Google Shape;14493;p82"/>
          <p:cNvGrpSpPr/>
          <p:nvPr/>
        </p:nvGrpSpPr>
        <p:grpSpPr>
          <a:xfrm>
            <a:off x="4135263" y="2906184"/>
            <a:ext cx="374040" cy="370184"/>
            <a:chOff x="4135263" y="2906184"/>
            <a:chExt cx="374040" cy="370184"/>
          </a:xfrm>
        </p:grpSpPr>
        <p:sp>
          <p:nvSpPr>
            <p:cNvPr id="14494" name="Google Shape;14494;p82"/>
            <p:cNvSpPr/>
            <p:nvPr/>
          </p:nvSpPr>
          <p:spPr>
            <a:xfrm>
              <a:off x="4165139" y="2935037"/>
              <a:ext cx="314288" cy="312347"/>
            </a:xfrm>
            <a:custGeom>
              <a:rect b="b" l="l" r="r" t="t"/>
              <a:pathLst>
                <a:path extrusionOk="0" h="11908" w="11982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82"/>
            <p:cNvSpPr/>
            <p:nvPr/>
          </p:nvSpPr>
          <p:spPr>
            <a:xfrm>
              <a:off x="4228799" y="2998802"/>
              <a:ext cx="187151" cy="184895"/>
            </a:xfrm>
            <a:custGeom>
              <a:rect b="b" l="l" r="r" t="t"/>
              <a:pathLst>
                <a:path extrusionOk="0" h="7049" w="7135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82"/>
            <p:cNvSpPr/>
            <p:nvPr/>
          </p:nvSpPr>
          <p:spPr>
            <a:xfrm>
              <a:off x="4135263" y="2906184"/>
              <a:ext cx="374040" cy="370184"/>
            </a:xfrm>
            <a:custGeom>
              <a:rect b="b" l="l" r="r" t="t"/>
              <a:pathLst>
                <a:path extrusionOk="0" h="14113" w="1426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7" name="Google Shape;14497;p82"/>
          <p:cNvGrpSpPr/>
          <p:nvPr/>
        </p:nvGrpSpPr>
        <p:grpSpPr>
          <a:xfrm>
            <a:off x="4683601" y="2906184"/>
            <a:ext cx="372676" cy="370184"/>
            <a:chOff x="4683601" y="2906184"/>
            <a:chExt cx="372676" cy="370184"/>
          </a:xfrm>
        </p:grpSpPr>
        <p:sp>
          <p:nvSpPr>
            <p:cNvPr id="14498" name="Google Shape;14498;p82"/>
            <p:cNvSpPr/>
            <p:nvPr/>
          </p:nvSpPr>
          <p:spPr>
            <a:xfrm>
              <a:off x="4846516" y="3004205"/>
              <a:ext cx="20538" cy="69588"/>
            </a:xfrm>
            <a:custGeom>
              <a:rect b="b" l="l" r="r" t="t"/>
              <a:pathLst>
                <a:path extrusionOk="0" h="2653" w="783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82"/>
            <p:cNvSpPr/>
            <p:nvPr/>
          </p:nvSpPr>
          <p:spPr>
            <a:xfrm>
              <a:off x="4875133" y="3004415"/>
              <a:ext cx="18361" cy="69378"/>
            </a:xfrm>
            <a:custGeom>
              <a:rect b="b" l="l" r="r" t="t"/>
              <a:pathLst>
                <a:path extrusionOk="0" h="2645" w="70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82"/>
            <p:cNvSpPr/>
            <p:nvPr/>
          </p:nvSpPr>
          <p:spPr>
            <a:xfrm>
              <a:off x="4846857" y="3027524"/>
              <a:ext cx="46270" cy="46270"/>
            </a:xfrm>
            <a:custGeom>
              <a:rect b="b" l="l" r="r" t="t"/>
              <a:pathLst>
                <a:path extrusionOk="0" h="1764" w="1764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82"/>
            <p:cNvSpPr/>
            <p:nvPr/>
          </p:nvSpPr>
          <p:spPr>
            <a:xfrm>
              <a:off x="4683601" y="2906184"/>
              <a:ext cx="372676" cy="370184"/>
            </a:xfrm>
            <a:custGeom>
              <a:rect b="b" l="l" r="r" t="t"/>
              <a:pathLst>
                <a:path extrusionOk="0" h="14113" w="14208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82"/>
            <p:cNvSpPr/>
            <p:nvPr/>
          </p:nvSpPr>
          <p:spPr>
            <a:xfrm>
              <a:off x="4818056" y="3102751"/>
              <a:ext cx="104054" cy="104081"/>
            </a:xfrm>
            <a:custGeom>
              <a:rect b="b" l="l" r="r" t="t"/>
              <a:pathLst>
                <a:path extrusionOk="0" h="3968" w="3967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82"/>
            <p:cNvSpPr/>
            <p:nvPr/>
          </p:nvSpPr>
          <p:spPr>
            <a:xfrm>
              <a:off x="4817872" y="3102935"/>
              <a:ext cx="54086" cy="103897"/>
            </a:xfrm>
            <a:custGeom>
              <a:rect b="b" l="l" r="r" t="t"/>
              <a:pathLst>
                <a:path extrusionOk="0" h="3961" w="2062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04" name="Google Shape;14504;p82"/>
          <p:cNvGrpSpPr/>
          <p:nvPr/>
        </p:nvGrpSpPr>
        <p:grpSpPr>
          <a:xfrm>
            <a:off x="870808" y="2906053"/>
            <a:ext cx="329134" cy="370132"/>
            <a:chOff x="870808" y="2906053"/>
            <a:chExt cx="329134" cy="370132"/>
          </a:xfrm>
        </p:grpSpPr>
        <p:sp>
          <p:nvSpPr>
            <p:cNvPr id="14505" name="Google Shape;14505;p82"/>
            <p:cNvSpPr/>
            <p:nvPr/>
          </p:nvSpPr>
          <p:spPr>
            <a:xfrm>
              <a:off x="907530" y="3114004"/>
              <a:ext cx="113943" cy="162180"/>
            </a:xfrm>
            <a:custGeom>
              <a:rect b="b" l="l" r="r" t="t"/>
              <a:pathLst>
                <a:path extrusionOk="0" h="6183" w="4344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82"/>
            <p:cNvSpPr/>
            <p:nvPr/>
          </p:nvSpPr>
          <p:spPr>
            <a:xfrm>
              <a:off x="1050169" y="3114030"/>
              <a:ext cx="113838" cy="162154"/>
            </a:xfrm>
            <a:custGeom>
              <a:rect b="b" l="l" r="r" t="t"/>
              <a:pathLst>
                <a:path extrusionOk="0" h="6182" w="434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82"/>
            <p:cNvSpPr/>
            <p:nvPr/>
          </p:nvSpPr>
          <p:spPr>
            <a:xfrm>
              <a:off x="870808" y="3073951"/>
              <a:ext cx="329134" cy="52250"/>
            </a:xfrm>
            <a:custGeom>
              <a:rect b="b" l="l" r="r" t="t"/>
              <a:pathLst>
                <a:path extrusionOk="0" h="1992" w="12548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82"/>
            <p:cNvSpPr/>
            <p:nvPr/>
          </p:nvSpPr>
          <p:spPr>
            <a:xfrm>
              <a:off x="889038" y="2975536"/>
              <a:ext cx="293828" cy="86690"/>
            </a:xfrm>
            <a:custGeom>
              <a:rect b="b" l="l" r="r" t="t"/>
              <a:pathLst>
                <a:path extrusionOk="0" h="3305" w="11202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82"/>
            <p:cNvSpPr/>
            <p:nvPr/>
          </p:nvSpPr>
          <p:spPr>
            <a:xfrm>
              <a:off x="983807" y="3021832"/>
              <a:ext cx="104081" cy="225368"/>
            </a:xfrm>
            <a:custGeom>
              <a:rect b="b" l="l" r="r" t="t"/>
              <a:pathLst>
                <a:path extrusionOk="0" h="8592" w="3968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82"/>
            <p:cNvSpPr/>
            <p:nvPr/>
          </p:nvSpPr>
          <p:spPr>
            <a:xfrm>
              <a:off x="1042326" y="3108968"/>
              <a:ext cx="210" cy="26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82"/>
            <p:cNvSpPr/>
            <p:nvPr/>
          </p:nvSpPr>
          <p:spPr>
            <a:xfrm>
              <a:off x="983650" y="3021648"/>
              <a:ext cx="70270" cy="225552"/>
            </a:xfrm>
            <a:custGeom>
              <a:rect b="b" l="l" r="r" t="t"/>
              <a:pathLst>
                <a:path extrusionOk="0" h="8599" w="2679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82"/>
            <p:cNvSpPr/>
            <p:nvPr/>
          </p:nvSpPr>
          <p:spPr>
            <a:xfrm>
              <a:off x="983807" y="3151120"/>
              <a:ext cx="104081" cy="26728"/>
            </a:xfrm>
            <a:custGeom>
              <a:rect b="b" l="l" r="r" t="t"/>
              <a:pathLst>
                <a:path extrusionOk="0" h="1019" w="3968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82"/>
            <p:cNvSpPr/>
            <p:nvPr/>
          </p:nvSpPr>
          <p:spPr>
            <a:xfrm>
              <a:off x="988633" y="3194347"/>
              <a:ext cx="94271" cy="24053"/>
            </a:xfrm>
            <a:custGeom>
              <a:rect b="b" l="l" r="r" t="t"/>
              <a:pathLst>
                <a:path extrusionOk="0" h="917" w="3594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82"/>
            <p:cNvSpPr/>
            <p:nvPr/>
          </p:nvSpPr>
          <p:spPr>
            <a:xfrm>
              <a:off x="1024201" y="3151120"/>
              <a:ext cx="63503" cy="26728"/>
            </a:xfrm>
            <a:custGeom>
              <a:rect b="b" l="l" r="r" t="t"/>
              <a:pathLst>
                <a:path extrusionOk="0" h="1019" w="2421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82"/>
            <p:cNvSpPr/>
            <p:nvPr/>
          </p:nvSpPr>
          <p:spPr>
            <a:xfrm>
              <a:off x="985066" y="315096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82"/>
            <p:cNvSpPr/>
            <p:nvPr/>
          </p:nvSpPr>
          <p:spPr>
            <a:xfrm>
              <a:off x="984174" y="315736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82"/>
            <p:cNvSpPr/>
            <p:nvPr/>
          </p:nvSpPr>
          <p:spPr>
            <a:xfrm>
              <a:off x="991834" y="3202714"/>
              <a:ext cx="367" cy="734"/>
            </a:xfrm>
            <a:custGeom>
              <a:rect b="b" l="l" r="r" t="t"/>
              <a:pathLst>
                <a:path extrusionOk="0" h="28" w="14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82"/>
            <p:cNvSpPr/>
            <p:nvPr/>
          </p:nvSpPr>
          <p:spPr>
            <a:xfrm>
              <a:off x="1029159" y="3194347"/>
              <a:ext cx="53745" cy="24053"/>
            </a:xfrm>
            <a:custGeom>
              <a:rect b="b" l="l" r="r" t="t"/>
              <a:pathLst>
                <a:path extrusionOk="0" h="917" w="2049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82"/>
            <p:cNvSpPr/>
            <p:nvPr/>
          </p:nvSpPr>
          <p:spPr>
            <a:xfrm>
              <a:off x="935282" y="2906053"/>
              <a:ext cx="201341" cy="63686"/>
            </a:xfrm>
            <a:custGeom>
              <a:rect b="b" l="l" r="r" t="t"/>
              <a:pathLst>
                <a:path extrusionOk="0" h="2428" w="7676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82"/>
            <p:cNvSpPr/>
            <p:nvPr/>
          </p:nvSpPr>
          <p:spPr>
            <a:xfrm>
              <a:off x="1001066" y="2958172"/>
              <a:ext cx="69405" cy="69378"/>
            </a:xfrm>
            <a:custGeom>
              <a:rect b="b" l="l" r="r" t="t"/>
              <a:pathLst>
                <a:path extrusionOk="0" h="2645" w="2646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82"/>
            <p:cNvSpPr/>
            <p:nvPr/>
          </p:nvSpPr>
          <p:spPr>
            <a:xfrm>
              <a:off x="1001066" y="2958172"/>
              <a:ext cx="37378" cy="69378"/>
            </a:xfrm>
            <a:custGeom>
              <a:rect b="b" l="l" r="r" t="t"/>
              <a:pathLst>
                <a:path extrusionOk="0" h="2645" w="1425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82"/>
            <p:cNvSpPr/>
            <p:nvPr/>
          </p:nvSpPr>
          <p:spPr>
            <a:xfrm>
              <a:off x="1001066" y="2987156"/>
              <a:ext cx="23161" cy="23135"/>
            </a:xfrm>
            <a:custGeom>
              <a:rect b="b" l="l" r="r" t="t"/>
              <a:pathLst>
                <a:path extrusionOk="0" h="882" w="883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82"/>
            <p:cNvSpPr/>
            <p:nvPr/>
          </p:nvSpPr>
          <p:spPr>
            <a:xfrm>
              <a:off x="1047310" y="2987156"/>
              <a:ext cx="23161" cy="23135"/>
            </a:xfrm>
            <a:custGeom>
              <a:rect b="b" l="l" r="r" t="t"/>
              <a:pathLst>
                <a:path extrusionOk="0" h="882" w="883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24" name="Google Shape;14524;p82"/>
          <p:cNvGrpSpPr/>
          <p:nvPr/>
        </p:nvGrpSpPr>
        <p:grpSpPr>
          <a:xfrm>
            <a:off x="1943878" y="2909069"/>
            <a:ext cx="374774" cy="364282"/>
            <a:chOff x="1943878" y="2909069"/>
            <a:chExt cx="374774" cy="364282"/>
          </a:xfrm>
        </p:grpSpPr>
        <p:sp>
          <p:nvSpPr>
            <p:cNvPr id="14525" name="Google Shape;14525;p82"/>
            <p:cNvSpPr/>
            <p:nvPr/>
          </p:nvSpPr>
          <p:spPr>
            <a:xfrm>
              <a:off x="2142911" y="2909069"/>
              <a:ext cx="65470" cy="50178"/>
            </a:xfrm>
            <a:custGeom>
              <a:rect b="b" l="l" r="r" t="t"/>
              <a:pathLst>
                <a:path extrusionOk="0" h="1913" w="2496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82"/>
            <p:cNvSpPr/>
            <p:nvPr/>
          </p:nvSpPr>
          <p:spPr>
            <a:xfrm>
              <a:off x="2193063" y="2938316"/>
              <a:ext cx="90231" cy="51699"/>
            </a:xfrm>
            <a:custGeom>
              <a:rect b="b" l="l" r="r" t="t"/>
              <a:pathLst>
                <a:path extrusionOk="0" h="1971" w="344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82"/>
            <p:cNvSpPr/>
            <p:nvPr/>
          </p:nvSpPr>
          <p:spPr>
            <a:xfrm>
              <a:off x="2239306" y="3065216"/>
              <a:ext cx="79346" cy="75096"/>
            </a:xfrm>
            <a:custGeom>
              <a:rect b="b" l="l" r="r" t="t"/>
              <a:pathLst>
                <a:path extrusionOk="0" h="2863" w="3025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82"/>
            <p:cNvSpPr/>
            <p:nvPr/>
          </p:nvSpPr>
          <p:spPr>
            <a:xfrm>
              <a:off x="2232696" y="3151723"/>
              <a:ext cx="43096" cy="98494"/>
            </a:xfrm>
            <a:custGeom>
              <a:rect b="b" l="l" r="r" t="t"/>
              <a:pathLst>
                <a:path extrusionOk="0" h="3755" w="1643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82"/>
            <p:cNvSpPr/>
            <p:nvPr/>
          </p:nvSpPr>
          <p:spPr>
            <a:xfrm>
              <a:off x="2054149" y="2909069"/>
              <a:ext cx="65654" cy="50178"/>
            </a:xfrm>
            <a:custGeom>
              <a:rect b="b" l="l" r="r" t="t"/>
              <a:pathLst>
                <a:path extrusionOk="0" h="1913" w="2503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82"/>
            <p:cNvSpPr/>
            <p:nvPr/>
          </p:nvSpPr>
          <p:spPr>
            <a:xfrm>
              <a:off x="1978344" y="2937634"/>
              <a:ext cx="91307" cy="52381"/>
            </a:xfrm>
            <a:custGeom>
              <a:rect b="b" l="l" r="r" t="t"/>
              <a:pathLst>
                <a:path extrusionOk="0" h="1997" w="3481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82"/>
            <p:cNvSpPr/>
            <p:nvPr/>
          </p:nvSpPr>
          <p:spPr>
            <a:xfrm>
              <a:off x="1943878" y="3065216"/>
              <a:ext cx="79529" cy="75096"/>
            </a:xfrm>
            <a:custGeom>
              <a:rect b="b" l="l" r="r" t="t"/>
              <a:pathLst>
                <a:path extrusionOk="0" h="2863" w="3032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82"/>
            <p:cNvSpPr/>
            <p:nvPr/>
          </p:nvSpPr>
          <p:spPr>
            <a:xfrm>
              <a:off x="1986737" y="3151723"/>
              <a:ext cx="43122" cy="98494"/>
            </a:xfrm>
            <a:custGeom>
              <a:rect b="b" l="l" r="r" t="t"/>
              <a:pathLst>
                <a:path extrusionOk="0" h="3755" w="1644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82"/>
            <p:cNvSpPr/>
            <p:nvPr/>
          </p:nvSpPr>
          <p:spPr>
            <a:xfrm>
              <a:off x="2003813" y="3007432"/>
              <a:ext cx="254903" cy="265920"/>
            </a:xfrm>
            <a:custGeom>
              <a:rect b="b" l="l" r="r" t="t"/>
              <a:pathLst>
                <a:path extrusionOk="0" h="10138" w="9718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82"/>
            <p:cNvSpPr/>
            <p:nvPr/>
          </p:nvSpPr>
          <p:spPr>
            <a:xfrm>
              <a:off x="2125468" y="3007432"/>
              <a:ext cx="11594" cy="248529"/>
            </a:xfrm>
            <a:custGeom>
              <a:rect b="b" l="l" r="r" t="t"/>
              <a:pathLst>
                <a:path extrusionOk="0" h="9475" w="442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5" name="Google Shape;14535;p82"/>
            <p:cNvSpPr/>
            <p:nvPr/>
          </p:nvSpPr>
          <p:spPr>
            <a:xfrm>
              <a:off x="2003813" y="3007432"/>
              <a:ext cx="129865" cy="265736"/>
            </a:xfrm>
            <a:custGeom>
              <a:rect b="b" l="l" r="r" t="t"/>
              <a:pathLst>
                <a:path extrusionOk="0" h="10131" w="4951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82"/>
            <p:cNvSpPr/>
            <p:nvPr/>
          </p:nvSpPr>
          <p:spPr>
            <a:xfrm>
              <a:off x="2044732" y="2937896"/>
              <a:ext cx="173433" cy="92487"/>
            </a:xfrm>
            <a:custGeom>
              <a:rect b="b" l="l" r="r" t="t"/>
              <a:pathLst>
                <a:path extrusionOk="0" h="3526" w="6612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82"/>
            <p:cNvSpPr/>
            <p:nvPr/>
          </p:nvSpPr>
          <p:spPr>
            <a:xfrm>
              <a:off x="2044548" y="2937896"/>
              <a:ext cx="99805" cy="91962"/>
            </a:xfrm>
            <a:custGeom>
              <a:rect b="b" l="l" r="r" t="t"/>
              <a:pathLst>
                <a:path extrusionOk="0" h="3506" w="3805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82"/>
            <p:cNvSpPr/>
            <p:nvPr/>
          </p:nvSpPr>
          <p:spPr>
            <a:xfrm>
              <a:off x="2153219" y="2943404"/>
              <a:ext cx="47162" cy="35070"/>
            </a:xfrm>
            <a:custGeom>
              <a:rect b="b" l="l" r="r" t="t"/>
              <a:pathLst>
                <a:path extrusionOk="0" h="1337" w="1798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9" name="Google Shape;14539;p82"/>
            <p:cNvSpPr/>
            <p:nvPr/>
          </p:nvSpPr>
          <p:spPr>
            <a:xfrm>
              <a:off x="2062332" y="2943404"/>
              <a:ext cx="47162" cy="35070"/>
            </a:xfrm>
            <a:custGeom>
              <a:rect b="b" l="l" r="r" t="t"/>
              <a:pathLst>
                <a:path extrusionOk="0" h="1337" w="1798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0" name="Google Shape;14540;p82"/>
            <p:cNvSpPr/>
            <p:nvPr/>
          </p:nvSpPr>
          <p:spPr>
            <a:xfrm>
              <a:off x="2061991" y="3123027"/>
              <a:ext cx="40394" cy="40394"/>
            </a:xfrm>
            <a:custGeom>
              <a:rect b="b" l="l" r="r" t="t"/>
              <a:pathLst>
                <a:path extrusionOk="0" h="1540" w="154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82"/>
            <p:cNvSpPr/>
            <p:nvPr/>
          </p:nvSpPr>
          <p:spPr>
            <a:xfrm>
              <a:off x="2039407" y="3209665"/>
              <a:ext cx="38794" cy="34519"/>
            </a:xfrm>
            <a:custGeom>
              <a:rect b="b" l="l" r="r" t="t"/>
              <a:pathLst>
                <a:path extrusionOk="0" h="1316" w="1479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82"/>
            <p:cNvSpPr/>
            <p:nvPr/>
          </p:nvSpPr>
          <p:spPr>
            <a:xfrm>
              <a:off x="2015748" y="3065216"/>
              <a:ext cx="28827" cy="28853"/>
            </a:xfrm>
            <a:custGeom>
              <a:rect b="b" l="l" r="r" t="t"/>
              <a:pathLst>
                <a:path extrusionOk="0" h="1100" w="1099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3" name="Google Shape;14543;p82"/>
            <p:cNvSpPr/>
            <p:nvPr/>
          </p:nvSpPr>
          <p:spPr>
            <a:xfrm>
              <a:off x="2160170" y="3123027"/>
              <a:ext cx="40578" cy="40394"/>
            </a:xfrm>
            <a:custGeom>
              <a:rect b="b" l="l" r="r" t="t"/>
              <a:pathLst>
                <a:path extrusionOk="0" h="1540" w="1547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4" name="Google Shape;14544;p82"/>
            <p:cNvSpPr/>
            <p:nvPr/>
          </p:nvSpPr>
          <p:spPr>
            <a:xfrm>
              <a:off x="2184354" y="3209665"/>
              <a:ext cx="38794" cy="34519"/>
            </a:xfrm>
            <a:custGeom>
              <a:rect b="b" l="l" r="r" t="t"/>
              <a:pathLst>
                <a:path extrusionOk="0" h="1316" w="1479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5" name="Google Shape;14545;p82"/>
            <p:cNvSpPr/>
            <p:nvPr/>
          </p:nvSpPr>
          <p:spPr>
            <a:xfrm>
              <a:off x="2218138" y="3065216"/>
              <a:ext cx="28853" cy="28853"/>
            </a:xfrm>
            <a:custGeom>
              <a:rect b="b" l="l" r="r" t="t"/>
              <a:pathLst>
                <a:path extrusionOk="0" h="1100" w="110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6" name="Google Shape;14546;p82"/>
          <p:cNvGrpSpPr/>
          <p:nvPr/>
        </p:nvGrpSpPr>
        <p:grpSpPr>
          <a:xfrm>
            <a:off x="1128072" y="3365261"/>
            <a:ext cx="328872" cy="370158"/>
            <a:chOff x="1128072" y="3365261"/>
            <a:chExt cx="328872" cy="370158"/>
          </a:xfrm>
        </p:grpSpPr>
        <p:sp>
          <p:nvSpPr>
            <p:cNvPr id="14547" name="Google Shape;14547;p82"/>
            <p:cNvSpPr/>
            <p:nvPr/>
          </p:nvSpPr>
          <p:spPr>
            <a:xfrm>
              <a:off x="1128072" y="3641306"/>
              <a:ext cx="23502" cy="11935"/>
            </a:xfrm>
            <a:custGeom>
              <a:rect b="b" l="l" r="r" t="t"/>
              <a:pathLst>
                <a:path extrusionOk="0" h="455" w="896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8" name="Google Shape;14548;p82"/>
            <p:cNvSpPr/>
            <p:nvPr/>
          </p:nvSpPr>
          <p:spPr>
            <a:xfrm>
              <a:off x="1128072" y="3600203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9" name="Google Shape;14549;p82"/>
            <p:cNvSpPr/>
            <p:nvPr/>
          </p:nvSpPr>
          <p:spPr>
            <a:xfrm>
              <a:off x="1186749" y="3600203"/>
              <a:ext cx="23502" cy="11961"/>
            </a:xfrm>
            <a:custGeom>
              <a:rect b="b" l="l" r="r" t="t"/>
              <a:pathLst>
                <a:path extrusionOk="0" h="456" w="896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82"/>
            <p:cNvSpPr/>
            <p:nvPr/>
          </p:nvSpPr>
          <p:spPr>
            <a:xfrm>
              <a:off x="1128072" y="3559127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82"/>
            <p:cNvSpPr/>
            <p:nvPr/>
          </p:nvSpPr>
          <p:spPr>
            <a:xfrm>
              <a:off x="1186749" y="3559127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82"/>
            <p:cNvSpPr/>
            <p:nvPr/>
          </p:nvSpPr>
          <p:spPr>
            <a:xfrm>
              <a:off x="1128072" y="3518051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82"/>
            <p:cNvSpPr/>
            <p:nvPr/>
          </p:nvSpPr>
          <p:spPr>
            <a:xfrm>
              <a:off x="1186749" y="3518051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82"/>
            <p:cNvSpPr/>
            <p:nvPr/>
          </p:nvSpPr>
          <p:spPr>
            <a:xfrm>
              <a:off x="1163273" y="3476975"/>
              <a:ext cx="11777" cy="23502"/>
            </a:xfrm>
            <a:custGeom>
              <a:rect b="b" l="l" r="r" t="t"/>
              <a:pathLst>
                <a:path extrusionOk="0" h="896" w="449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82"/>
            <p:cNvSpPr/>
            <p:nvPr/>
          </p:nvSpPr>
          <p:spPr>
            <a:xfrm>
              <a:off x="1374739" y="3512176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82"/>
            <p:cNvSpPr/>
            <p:nvPr/>
          </p:nvSpPr>
          <p:spPr>
            <a:xfrm>
              <a:off x="1433442" y="3512176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82"/>
            <p:cNvSpPr/>
            <p:nvPr/>
          </p:nvSpPr>
          <p:spPr>
            <a:xfrm>
              <a:off x="1433442" y="3553252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82"/>
            <p:cNvSpPr/>
            <p:nvPr/>
          </p:nvSpPr>
          <p:spPr>
            <a:xfrm>
              <a:off x="1374739" y="3471099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82"/>
            <p:cNvSpPr/>
            <p:nvPr/>
          </p:nvSpPr>
          <p:spPr>
            <a:xfrm>
              <a:off x="1433442" y="3471099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82"/>
            <p:cNvSpPr/>
            <p:nvPr/>
          </p:nvSpPr>
          <p:spPr>
            <a:xfrm>
              <a:off x="1409966" y="3429997"/>
              <a:ext cx="11751" cy="23502"/>
            </a:xfrm>
            <a:custGeom>
              <a:rect b="b" l="l" r="r" t="t"/>
              <a:pathLst>
                <a:path extrusionOk="0" h="896" w="448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82"/>
            <p:cNvSpPr/>
            <p:nvPr/>
          </p:nvSpPr>
          <p:spPr>
            <a:xfrm>
              <a:off x="1210225" y="3582603"/>
              <a:ext cx="29378" cy="11777"/>
            </a:xfrm>
            <a:custGeom>
              <a:rect b="b" l="l" r="r" t="t"/>
              <a:pathLst>
                <a:path extrusionOk="0" h="449" w="112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82"/>
            <p:cNvSpPr/>
            <p:nvPr/>
          </p:nvSpPr>
          <p:spPr>
            <a:xfrm>
              <a:off x="1210225" y="3535651"/>
              <a:ext cx="29378" cy="11777"/>
            </a:xfrm>
            <a:custGeom>
              <a:rect b="b" l="l" r="r" t="t"/>
              <a:pathLst>
                <a:path extrusionOk="0" h="449" w="112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82"/>
            <p:cNvSpPr/>
            <p:nvPr/>
          </p:nvSpPr>
          <p:spPr>
            <a:xfrm>
              <a:off x="1345230" y="3676690"/>
              <a:ext cx="29535" cy="11777"/>
            </a:xfrm>
            <a:custGeom>
              <a:rect b="b" l="l" r="r" t="t"/>
              <a:pathLst>
                <a:path extrusionOk="0" h="449" w="1126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4" name="Google Shape;14564;p82"/>
            <p:cNvSpPr/>
            <p:nvPr/>
          </p:nvSpPr>
          <p:spPr>
            <a:xfrm>
              <a:off x="1345230" y="3629738"/>
              <a:ext cx="29535" cy="11777"/>
            </a:xfrm>
            <a:custGeom>
              <a:rect b="b" l="l" r="r" t="t"/>
              <a:pathLst>
                <a:path extrusionOk="0" h="449" w="1126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82"/>
            <p:cNvSpPr/>
            <p:nvPr/>
          </p:nvSpPr>
          <p:spPr>
            <a:xfrm>
              <a:off x="1210225" y="3488700"/>
              <a:ext cx="29378" cy="11777"/>
            </a:xfrm>
            <a:custGeom>
              <a:rect b="b" l="l" r="r" t="t"/>
              <a:pathLst>
                <a:path extrusionOk="0" h="449" w="112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82"/>
            <p:cNvSpPr/>
            <p:nvPr/>
          </p:nvSpPr>
          <p:spPr>
            <a:xfrm>
              <a:off x="1345230" y="3488700"/>
              <a:ext cx="29535" cy="11777"/>
            </a:xfrm>
            <a:custGeom>
              <a:rect b="b" l="l" r="r" t="t"/>
              <a:pathLst>
                <a:path extrusionOk="0" h="449" w="1126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82"/>
            <p:cNvSpPr/>
            <p:nvPr/>
          </p:nvSpPr>
          <p:spPr>
            <a:xfrm>
              <a:off x="1210225" y="3441748"/>
              <a:ext cx="29378" cy="11751"/>
            </a:xfrm>
            <a:custGeom>
              <a:rect b="b" l="l" r="r" t="t"/>
              <a:pathLst>
                <a:path extrusionOk="0" h="448" w="112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82"/>
            <p:cNvSpPr/>
            <p:nvPr/>
          </p:nvSpPr>
          <p:spPr>
            <a:xfrm>
              <a:off x="1286528" y="3365261"/>
              <a:ext cx="11777" cy="29561"/>
            </a:xfrm>
            <a:custGeom>
              <a:rect b="b" l="l" r="r" t="t"/>
              <a:pathLst>
                <a:path extrusionOk="0" h="1127" w="449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9" name="Google Shape;14569;p82"/>
            <p:cNvSpPr/>
            <p:nvPr/>
          </p:nvSpPr>
          <p:spPr>
            <a:xfrm>
              <a:off x="1233359" y="3388685"/>
              <a:ext cx="26335" cy="26046"/>
            </a:xfrm>
            <a:custGeom>
              <a:rect b="b" l="l" r="r" t="t"/>
              <a:pathLst>
                <a:path extrusionOk="0" h="993" w="1004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0" name="Google Shape;14570;p82"/>
            <p:cNvSpPr/>
            <p:nvPr/>
          </p:nvSpPr>
          <p:spPr>
            <a:xfrm>
              <a:off x="1325296" y="3388685"/>
              <a:ext cx="26361" cy="26046"/>
            </a:xfrm>
            <a:custGeom>
              <a:rect b="b" l="l" r="r" t="t"/>
              <a:pathLst>
                <a:path extrusionOk="0" h="993" w="1005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82"/>
            <p:cNvSpPr/>
            <p:nvPr/>
          </p:nvSpPr>
          <p:spPr>
            <a:xfrm>
              <a:off x="1345230" y="3441748"/>
              <a:ext cx="29535" cy="11751"/>
            </a:xfrm>
            <a:custGeom>
              <a:rect b="b" l="l" r="r" t="t"/>
              <a:pathLst>
                <a:path extrusionOk="0" h="448" w="1126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82"/>
            <p:cNvSpPr/>
            <p:nvPr/>
          </p:nvSpPr>
          <p:spPr>
            <a:xfrm>
              <a:off x="1233700" y="3388816"/>
              <a:ext cx="205643" cy="346603"/>
            </a:xfrm>
            <a:custGeom>
              <a:rect b="b" l="l" r="r" t="t"/>
              <a:pathLst>
                <a:path extrusionOk="0" h="13214" w="784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82"/>
            <p:cNvSpPr/>
            <p:nvPr/>
          </p:nvSpPr>
          <p:spPr>
            <a:xfrm>
              <a:off x="1145489" y="3388816"/>
              <a:ext cx="164724" cy="346603"/>
            </a:xfrm>
            <a:custGeom>
              <a:rect b="b" l="l" r="r" t="t"/>
              <a:pathLst>
                <a:path extrusionOk="0" h="13214" w="628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82"/>
            <p:cNvSpPr/>
            <p:nvPr/>
          </p:nvSpPr>
          <p:spPr>
            <a:xfrm>
              <a:off x="1175024" y="3495283"/>
              <a:ext cx="29351" cy="140173"/>
            </a:xfrm>
            <a:custGeom>
              <a:rect b="b" l="l" r="r" t="t"/>
              <a:pathLst>
                <a:path extrusionOk="0" h="5344" w="1119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82"/>
            <p:cNvSpPr/>
            <p:nvPr/>
          </p:nvSpPr>
          <p:spPr>
            <a:xfrm>
              <a:off x="1286528" y="3435872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6" name="Google Shape;14576;p82"/>
            <p:cNvSpPr/>
            <p:nvPr/>
          </p:nvSpPr>
          <p:spPr>
            <a:xfrm>
              <a:off x="1286528" y="3482824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7" name="Google Shape;14577;p82"/>
            <p:cNvSpPr/>
            <p:nvPr/>
          </p:nvSpPr>
          <p:spPr>
            <a:xfrm>
              <a:off x="1163273" y="3518051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82"/>
            <p:cNvSpPr/>
            <p:nvPr/>
          </p:nvSpPr>
          <p:spPr>
            <a:xfrm>
              <a:off x="1163273" y="3559127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82"/>
            <p:cNvSpPr/>
            <p:nvPr/>
          </p:nvSpPr>
          <p:spPr>
            <a:xfrm>
              <a:off x="1163273" y="3600387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82"/>
            <p:cNvSpPr/>
            <p:nvPr/>
          </p:nvSpPr>
          <p:spPr>
            <a:xfrm>
              <a:off x="1165109" y="3637581"/>
              <a:ext cx="19882" cy="16368"/>
            </a:xfrm>
            <a:custGeom>
              <a:rect b="b" l="l" r="r" t="t"/>
              <a:pathLst>
                <a:path extrusionOk="0" h="624" w="758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82"/>
            <p:cNvSpPr/>
            <p:nvPr/>
          </p:nvSpPr>
          <p:spPr>
            <a:xfrm>
              <a:off x="1196532" y="3653214"/>
              <a:ext cx="21377" cy="11777"/>
            </a:xfrm>
            <a:custGeom>
              <a:rect b="b" l="l" r="r" t="t"/>
              <a:pathLst>
                <a:path extrusionOk="0" h="449" w="815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82"/>
            <p:cNvSpPr/>
            <p:nvPr/>
          </p:nvSpPr>
          <p:spPr>
            <a:xfrm>
              <a:off x="1286528" y="3529776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82"/>
            <p:cNvSpPr/>
            <p:nvPr/>
          </p:nvSpPr>
          <p:spPr>
            <a:xfrm>
              <a:off x="1286528" y="3576728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4" name="Google Shape;14584;p82"/>
            <p:cNvSpPr/>
            <p:nvPr/>
          </p:nvSpPr>
          <p:spPr>
            <a:xfrm>
              <a:off x="1286528" y="3623863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82"/>
            <p:cNvSpPr/>
            <p:nvPr/>
          </p:nvSpPr>
          <p:spPr>
            <a:xfrm>
              <a:off x="1286528" y="3670815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82"/>
            <p:cNvSpPr/>
            <p:nvPr/>
          </p:nvSpPr>
          <p:spPr>
            <a:xfrm>
              <a:off x="1380615" y="3448332"/>
              <a:ext cx="29378" cy="93221"/>
            </a:xfrm>
            <a:custGeom>
              <a:rect b="b" l="l" r="r" t="t"/>
              <a:pathLst>
                <a:path extrusionOk="0" h="3554" w="112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82"/>
            <p:cNvSpPr/>
            <p:nvPr/>
          </p:nvSpPr>
          <p:spPr>
            <a:xfrm>
              <a:off x="1409966" y="3471099"/>
              <a:ext cx="11751" cy="17627"/>
            </a:xfrm>
            <a:custGeom>
              <a:rect b="b" l="l" r="r" t="t"/>
              <a:pathLst>
                <a:path extrusionOk="0" h="672" w="448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82"/>
            <p:cNvSpPr/>
            <p:nvPr/>
          </p:nvSpPr>
          <p:spPr>
            <a:xfrm>
              <a:off x="1409966" y="3512176"/>
              <a:ext cx="11751" cy="17627"/>
            </a:xfrm>
            <a:custGeom>
              <a:rect b="b" l="l" r="r" t="t"/>
              <a:pathLst>
                <a:path extrusionOk="0" h="672" w="448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82"/>
            <p:cNvSpPr/>
            <p:nvPr/>
          </p:nvSpPr>
          <p:spPr>
            <a:xfrm>
              <a:off x="1368706" y="3559127"/>
              <a:ext cx="19594" cy="11777"/>
            </a:xfrm>
            <a:custGeom>
              <a:rect b="b" l="l" r="r" t="t"/>
              <a:pathLst>
                <a:path extrusionOk="0" h="449" w="747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82"/>
            <p:cNvSpPr/>
            <p:nvPr/>
          </p:nvSpPr>
          <p:spPr>
            <a:xfrm>
              <a:off x="1399815" y="3547691"/>
              <a:ext cx="19017" cy="16053"/>
            </a:xfrm>
            <a:custGeom>
              <a:rect b="b" l="l" r="r" t="t"/>
              <a:pathLst>
                <a:path extrusionOk="0" h="612" w="725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1" name="Google Shape;14591;p82"/>
          <p:cNvGrpSpPr/>
          <p:nvPr/>
        </p:nvGrpSpPr>
        <p:grpSpPr>
          <a:xfrm>
            <a:off x="5776868" y="1515181"/>
            <a:ext cx="370866" cy="364151"/>
            <a:chOff x="5776868" y="1515181"/>
            <a:chExt cx="370866" cy="364151"/>
          </a:xfrm>
        </p:grpSpPr>
        <p:sp>
          <p:nvSpPr>
            <p:cNvPr id="14592" name="Google Shape;14592;p82"/>
            <p:cNvSpPr/>
            <p:nvPr/>
          </p:nvSpPr>
          <p:spPr>
            <a:xfrm>
              <a:off x="5776868" y="1515181"/>
              <a:ext cx="176213" cy="156147"/>
            </a:xfrm>
            <a:custGeom>
              <a:rect b="b" l="l" r="r" t="t"/>
              <a:pathLst>
                <a:path extrusionOk="0" h="5953" w="6718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82"/>
            <p:cNvSpPr/>
            <p:nvPr/>
          </p:nvSpPr>
          <p:spPr>
            <a:xfrm>
              <a:off x="5971494" y="1515181"/>
              <a:ext cx="176239" cy="156147"/>
            </a:xfrm>
            <a:custGeom>
              <a:rect b="b" l="l" r="r" t="t"/>
              <a:pathLst>
                <a:path extrusionOk="0" h="5953" w="6719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4" name="Google Shape;14594;p82"/>
            <p:cNvSpPr/>
            <p:nvPr/>
          </p:nvSpPr>
          <p:spPr>
            <a:xfrm>
              <a:off x="5818180" y="1637360"/>
              <a:ext cx="97969" cy="62873"/>
            </a:xfrm>
            <a:custGeom>
              <a:rect b="b" l="l" r="r" t="t"/>
              <a:pathLst>
                <a:path extrusionOk="0" h="2397" w="3735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5" name="Google Shape;14595;p82"/>
            <p:cNvSpPr/>
            <p:nvPr/>
          </p:nvSpPr>
          <p:spPr>
            <a:xfrm>
              <a:off x="5821327" y="1637360"/>
              <a:ext cx="94821" cy="52906"/>
            </a:xfrm>
            <a:custGeom>
              <a:rect b="b" l="l" r="r" t="t"/>
              <a:pathLst>
                <a:path extrusionOk="0" h="2017" w="3615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6" name="Google Shape;14596;p82"/>
            <p:cNvSpPr/>
            <p:nvPr/>
          </p:nvSpPr>
          <p:spPr>
            <a:xfrm>
              <a:off x="6008610" y="1637360"/>
              <a:ext cx="97812" cy="62873"/>
            </a:xfrm>
            <a:custGeom>
              <a:rect b="b" l="l" r="r" t="t"/>
              <a:pathLst>
                <a:path extrusionOk="0" h="2397" w="3729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7" name="Google Shape;14597;p82"/>
            <p:cNvSpPr/>
            <p:nvPr/>
          </p:nvSpPr>
          <p:spPr>
            <a:xfrm>
              <a:off x="6008610" y="1637360"/>
              <a:ext cx="94664" cy="52906"/>
            </a:xfrm>
            <a:custGeom>
              <a:rect b="b" l="l" r="r" t="t"/>
              <a:pathLst>
                <a:path extrusionOk="0" h="2017" w="3609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8" name="Google Shape;14598;p82"/>
            <p:cNvSpPr/>
            <p:nvPr/>
          </p:nvSpPr>
          <p:spPr>
            <a:xfrm>
              <a:off x="5927690" y="1844603"/>
              <a:ext cx="69378" cy="34729"/>
            </a:xfrm>
            <a:custGeom>
              <a:rect b="b" l="l" r="r" t="t"/>
              <a:pathLst>
                <a:path extrusionOk="0" h="1324" w="2645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9" name="Google Shape;14599;p82"/>
            <p:cNvSpPr/>
            <p:nvPr/>
          </p:nvSpPr>
          <p:spPr>
            <a:xfrm>
              <a:off x="5875571" y="1653964"/>
              <a:ext cx="173433" cy="167557"/>
            </a:xfrm>
            <a:custGeom>
              <a:rect b="b" l="l" r="r" t="t"/>
              <a:pathLst>
                <a:path extrusionOk="0" h="6388" w="6612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82"/>
            <p:cNvSpPr/>
            <p:nvPr/>
          </p:nvSpPr>
          <p:spPr>
            <a:xfrm>
              <a:off x="5875571" y="1653964"/>
              <a:ext cx="88264" cy="167557"/>
            </a:xfrm>
            <a:custGeom>
              <a:rect b="b" l="l" r="r" t="t"/>
              <a:pathLst>
                <a:path extrusionOk="0" h="6388" w="3365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82"/>
            <p:cNvSpPr/>
            <p:nvPr/>
          </p:nvSpPr>
          <p:spPr>
            <a:xfrm>
              <a:off x="5898706" y="1729008"/>
              <a:ext cx="23135" cy="29010"/>
            </a:xfrm>
            <a:custGeom>
              <a:rect b="b" l="l" r="r" t="t"/>
              <a:pathLst>
                <a:path extrusionOk="0" h="1106" w="882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82"/>
            <p:cNvSpPr/>
            <p:nvPr/>
          </p:nvSpPr>
          <p:spPr>
            <a:xfrm>
              <a:off x="6002734" y="1729008"/>
              <a:ext cx="23161" cy="29010"/>
            </a:xfrm>
            <a:custGeom>
              <a:rect b="b" l="l" r="r" t="t"/>
              <a:pathLst>
                <a:path extrusionOk="0" h="1106" w="883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82"/>
            <p:cNvSpPr/>
            <p:nvPr/>
          </p:nvSpPr>
          <p:spPr>
            <a:xfrm>
              <a:off x="5913814" y="1781127"/>
              <a:ext cx="96972" cy="75070"/>
            </a:xfrm>
            <a:custGeom>
              <a:rect b="b" l="l" r="r" t="t"/>
              <a:pathLst>
                <a:path extrusionOk="0" h="2862" w="3697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82"/>
            <p:cNvSpPr/>
            <p:nvPr/>
          </p:nvSpPr>
          <p:spPr>
            <a:xfrm>
              <a:off x="5904581" y="1734883"/>
              <a:ext cx="11567" cy="11594"/>
            </a:xfrm>
            <a:custGeom>
              <a:rect b="b" l="l" r="r" t="t"/>
              <a:pathLst>
                <a:path extrusionOk="0" h="442" w="441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5" name="Google Shape;14605;p82"/>
            <p:cNvSpPr/>
            <p:nvPr/>
          </p:nvSpPr>
          <p:spPr>
            <a:xfrm>
              <a:off x="6008610" y="1734883"/>
              <a:ext cx="11594" cy="11594"/>
            </a:xfrm>
            <a:custGeom>
              <a:rect b="b" l="l" r="r" t="t"/>
              <a:pathLst>
                <a:path extrusionOk="0" h="442" w="442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6" name="Google Shape;14606;p82"/>
            <p:cNvSpPr/>
            <p:nvPr/>
          </p:nvSpPr>
          <p:spPr>
            <a:xfrm>
              <a:off x="5913998" y="1785376"/>
              <a:ext cx="80238" cy="70821"/>
            </a:xfrm>
            <a:custGeom>
              <a:rect b="b" l="l" r="r" t="t"/>
              <a:pathLst>
                <a:path extrusionOk="0" h="2700" w="3059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7" name="Google Shape;14607;p82"/>
            <p:cNvSpPr/>
            <p:nvPr/>
          </p:nvSpPr>
          <p:spPr>
            <a:xfrm>
              <a:off x="5939257" y="1809927"/>
              <a:ext cx="46270" cy="29010"/>
            </a:xfrm>
            <a:custGeom>
              <a:rect b="b" l="l" r="r" t="t"/>
              <a:pathLst>
                <a:path extrusionOk="0" h="1106" w="1764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8" name="Google Shape;14608;p82"/>
            <p:cNvSpPr/>
            <p:nvPr/>
          </p:nvSpPr>
          <p:spPr>
            <a:xfrm>
              <a:off x="5939074" y="1811527"/>
              <a:ext cx="30794" cy="44670"/>
            </a:xfrm>
            <a:custGeom>
              <a:rect b="b" l="l" r="r" t="t"/>
              <a:pathLst>
                <a:path extrusionOk="0" h="1703" w="1174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9" name="Google Shape;14609;p82"/>
          <p:cNvGrpSpPr/>
          <p:nvPr/>
        </p:nvGrpSpPr>
        <p:grpSpPr>
          <a:xfrm>
            <a:off x="3577849" y="2432942"/>
            <a:ext cx="393660" cy="370079"/>
            <a:chOff x="3577849" y="2432942"/>
            <a:chExt cx="393660" cy="370079"/>
          </a:xfrm>
        </p:grpSpPr>
        <p:sp>
          <p:nvSpPr>
            <p:cNvPr id="14610" name="Google Shape;14610;p82"/>
            <p:cNvSpPr/>
            <p:nvPr/>
          </p:nvSpPr>
          <p:spPr>
            <a:xfrm>
              <a:off x="3803558" y="2571279"/>
              <a:ext cx="167951" cy="223007"/>
            </a:xfrm>
            <a:custGeom>
              <a:rect b="b" l="l" r="r" t="t"/>
              <a:pathLst>
                <a:path extrusionOk="0" h="8502" w="6403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82"/>
            <p:cNvSpPr/>
            <p:nvPr/>
          </p:nvSpPr>
          <p:spPr>
            <a:xfrm>
              <a:off x="3805867" y="2590348"/>
              <a:ext cx="145813" cy="180567"/>
            </a:xfrm>
            <a:custGeom>
              <a:rect b="b" l="l" r="r" t="t"/>
              <a:pathLst>
                <a:path extrusionOk="0" h="6884" w="5559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82"/>
            <p:cNvSpPr/>
            <p:nvPr/>
          </p:nvSpPr>
          <p:spPr>
            <a:xfrm>
              <a:off x="3809591" y="2603568"/>
              <a:ext cx="117694" cy="135111"/>
            </a:xfrm>
            <a:custGeom>
              <a:rect b="b" l="l" r="r" t="t"/>
              <a:pathLst>
                <a:path extrusionOk="0" h="5151" w="4487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3" name="Google Shape;14613;p82"/>
            <p:cNvSpPr/>
            <p:nvPr/>
          </p:nvSpPr>
          <p:spPr>
            <a:xfrm>
              <a:off x="3584066" y="2432942"/>
              <a:ext cx="62637" cy="48945"/>
            </a:xfrm>
            <a:custGeom>
              <a:rect b="b" l="l" r="r" t="t"/>
              <a:pathLst>
                <a:path extrusionOk="0" h="1866" w="2388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82"/>
            <p:cNvSpPr/>
            <p:nvPr/>
          </p:nvSpPr>
          <p:spPr>
            <a:xfrm>
              <a:off x="3577849" y="2441887"/>
              <a:ext cx="117064" cy="105445"/>
            </a:xfrm>
            <a:custGeom>
              <a:rect b="b" l="l" r="r" t="t"/>
              <a:pathLst>
                <a:path extrusionOk="0" h="4020" w="4463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82"/>
            <p:cNvSpPr/>
            <p:nvPr/>
          </p:nvSpPr>
          <p:spPr>
            <a:xfrm>
              <a:off x="3580000" y="2457310"/>
              <a:ext cx="65470" cy="90021"/>
            </a:xfrm>
            <a:custGeom>
              <a:rect b="b" l="l" r="r" t="t"/>
              <a:pathLst>
                <a:path extrusionOk="0" h="3432" w="2496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82"/>
            <p:cNvSpPr/>
            <p:nvPr/>
          </p:nvSpPr>
          <p:spPr>
            <a:xfrm>
              <a:off x="3581417" y="2460562"/>
              <a:ext cx="173066" cy="174272"/>
            </a:xfrm>
            <a:custGeom>
              <a:rect b="b" l="l" r="r" t="t"/>
              <a:pathLst>
                <a:path extrusionOk="0" h="6644" w="6598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82"/>
            <p:cNvSpPr/>
            <p:nvPr/>
          </p:nvSpPr>
          <p:spPr>
            <a:xfrm>
              <a:off x="3590125" y="2505704"/>
              <a:ext cx="95530" cy="129130"/>
            </a:xfrm>
            <a:custGeom>
              <a:rect b="b" l="l" r="r" t="t"/>
              <a:pathLst>
                <a:path extrusionOk="0" h="4923" w="3642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82"/>
            <p:cNvSpPr/>
            <p:nvPr/>
          </p:nvSpPr>
          <p:spPr>
            <a:xfrm>
              <a:off x="3617509" y="2486661"/>
              <a:ext cx="253670" cy="316360"/>
            </a:xfrm>
            <a:custGeom>
              <a:rect b="b" l="l" r="r" t="t"/>
              <a:pathLst>
                <a:path extrusionOk="0" h="12061" w="9671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9" name="Google Shape;14619;p82"/>
            <p:cNvSpPr/>
            <p:nvPr/>
          </p:nvSpPr>
          <p:spPr>
            <a:xfrm>
              <a:off x="3627476" y="2566873"/>
              <a:ext cx="236227" cy="236149"/>
            </a:xfrm>
            <a:custGeom>
              <a:rect b="b" l="l" r="r" t="t"/>
              <a:pathLst>
                <a:path extrusionOk="0" h="9003" w="9006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0" name="Google Shape;14620;p82"/>
          <p:cNvGrpSpPr/>
          <p:nvPr/>
        </p:nvGrpSpPr>
        <p:grpSpPr>
          <a:xfrm>
            <a:off x="2493999" y="2927037"/>
            <a:ext cx="370132" cy="328164"/>
            <a:chOff x="2493999" y="2927037"/>
            <a:chExt cx="370132" cy="328164"/>
          </a:xfrm>
        </p:grpSpPr>
        <p:sp>
          <p:nvSpPr>
            <p:cNvPr id="14621" name="Google Shape;14621;p82"/>
            <p:cNvSpPr/>
            <p:nvPr/>
          </p:nvSpPr>
          <p:spPr>
            <a:xfrm>
              <a:off x="2538826" y="2932807"/>
              <a:ext cx="27804" cy="89759"/>
            </a:xfrm>
            <a:custGeom>
              <a:rect b="b" l="l" r="r" t="t"/>
              <a:pathLst>
                <a:path extrusionOk="0" h="3422" w="106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82"/>
            <p:cNvSpPr/>
            <p:nvPr/>
          </p:nvSpPr>
          <p:spPr>
            <a:xfrm>
              <a:off x="2505173" y="2932965"/>
              <a:ext cx="27804" cy="89602"/>
            </a:xfrm>
            <a:custGeom>
              <a:rect b="b" l="l" r="r" t="t"/>
              <a:pathLst>
                <a:path extrusionOk="0" h="3416" w="106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82"/>
            <p:cNvSpPr/>
            <p:nvPr/>
          </p:nvSpPr>
          <p:spPr>
            <a:xfrm>
              <a:off x="2493999" y="3004573"/>
              <a:ext cx="362682" cy="250628"/>
            </a:xfrm>
            <a:custGeom>
              <a:rect b="b" l="l" r="r" t="t"/>
              <a:pathLst>
                <a:path extrusionOk="0" h="9555" w="13827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82"/>
            <p:cNvSpPr/>
            <p:nvPr/>
          </p:nvSpPr>
          <p:spPr>
            <a:xfrm>
              <a:off x="2547718" y="2927037"/>
              <a:ext cx="23843" cy="23869"/>
            </a:xfrm>
            <a:custGeom>
              <a:rect b="b" l="l" r="r" t="t"/>
              <a:pathLst>
                <a:path extrusionOk="0" h="910" w="909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82"/>
            <p:cNvSpPr/>
            <p:nvPr/>
          </p:nvSpPr>
          <p:spPr>
            <a:xfrm>
              <a:off x="2557135" y="2932204"/>
              <a:ext cx="10177" cy="10151"/>
            </a:xfrm>
            <a:custGeom>
              <a:rect b="b" l="l" r="r" t="t"/>
              <a:pathLst>
                <a:path extrusionOk="0" h="387" w="388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82"/>
            <p:cNvSpPr/>
            <p:nvPr/>
          </p:nvSpPr>
          <p:spPr>
            <a:xfrm>
              <a:off x="2500032" y="2927037"/>
              <a:ext cx="23869" cy="23869"/>
            </a:xfrm>
            <a:custGeom>
              <a:rect b="b" l="l" r="r" t="t"/>
              <a:pathLst>
                <a:path extrusionOk="0" h="910" w="91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82"/>
            <p:cNvSpPr/>
            <p:nvPr/>
          </p:nvSpPr>
          <p:spPr>
            <a:xfrm>
              <a:off x="2508583" y="2932204"/>
              <a:ext cx="10151" cy="10151"/>
            </a:xfrm>
            <a:custGeom>
              <a:rect b="b" l="l" r="r" t="t"/>
              <a:pathLst>
                <a:path extrusionOk="0" h="387" w="387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8" name="Google Shape;14628;p82"/>
            <p:cNvSpPr/>
            <p:nvPr/>
          </p:nvSpPr>
          <p:spPr>
            <a:xfrm>
              <a:off x="2493999" y="3004573"/>
              <a:ext cx="342223" cy="250628"/>
            </a:xfrm>
            <a:custGeom>
              <a:rect b="b" l="l" r="r" t="t"/>
              <a:pathLst>
                <a:path extrusionOk="0" h="9555" w="13047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82"/>
            <p:cNvSpPr/>
            <p:nvPr/>
          </p:nvSpPr>
          <p:spPr>
            <a:xfrm>
              <a:off x="2576519" y="2987497"/>
              <a:ext cx="287612" cy="244044"/>
            </a:xfrm>
            <a:custGeom>
              <a:rect b="b" l="l" r="r" t="t"/>
              <a:pathLst>
                <a:path extrusionOk="0" h="9304" w="10965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0" name="Google Shape;14630;p82"/>
            <p:cNvSpPr/>
            <p:nvPr/>
          </p:nvSpPr>
          <p:spPr>
            <a:xfrm>
              <a:off x="2576519" y="2987497"/>
              <a:ext cx="227860" cy="211676"/>
            </a:xfrm>
            <a:custGeom>
              <a:rect b="b" l="l" r="r" t="t"/>
              <a:pathLst>
                <a:path extrusionOk="0" h="8070" w="8687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1" name="Google Shape;14631;p82"/>
            <p:cNvSpPr/>
            <p:nvPr/>
          </p:nvSpPr>
          <p:spPr>
            <a:xfrm>
              <a:off x="2651930" y="3069308"/>
              <a:ext cx="146573" cy="122940"/>
            </a:xfrm>
            <a:custGeom>
              <a:rect b="b" l="l" r="r" t="t"/>
              <a:pathLst>
                <a:path extrusionOk="0" h="4687" w="5588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2" name="Google Shape;14632;p82"/>
            <p:cNvSpPr/>
            <p:nvPr/>
          </p:nvSpPr>
          <p:spPr>
            <a:xfrm>
              <a:off x="2517842" y="3062200"/>
              <a:ext cx="19935" cy="14610"/>
            </a:xfrm>
            <a:custGeom>
              <a:rect b="b" l="l" r="r" t="t"/>
              <a:pathLst>
                <a:path extrusionOk="0" h="557" w="76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3" name="Google Shape;14633;p82"/>
          <p:cNvGrpSpPr/>
          <p:nvPr/>
        </p:nvGrpSpPr>
        <p:grpSpPr>
          <a:xfrm>
            <a:off x="3589417" y="2950696"/>
            <a:ext cx="370315" cy="281028"/>
            <a:chOff x="3589417" y="2950696"/>
            <a:chExt cx="370315" cy="281028"/>
          </a:xfrm>
        </p:grpSpPr>
        <p:sp>
          <p:nvSpPr>
            <p:cNvPr id="14634" name="Google Shape;14634;p82"/>
            <p:cNvSpPr/>
            <p:nvPr/>
          </p:nvSpPr>
          <p:spPr>
            <a:xfrm>
              <a:off x="3719098" y="2969083"/>
              <a:ext cx="110612" cy="83018"/>
            </a:xfrm>
            <a:custGeom>
              <a:rect b="b" l="l" r="r" t="t"/>
              <a:pathLst>
                <a:path extrusionOk="0" h="3165" w="4217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5" name="Google Shape;14635;p82"/>
            <p:cNvSpPr/>
            <p:nvPr/>
          </p:nvSpPr>
          <p:spPr>
            <a:xfrm>
              <a:off x="3589417" y="2950696"/>
              <a:ext cx="370315" cy="137865"/>
            </a:xfrm>
            <a:custGeom>
              <a:rect b="b" l="l" r="r" t="t"/>
              <a:pathLst>
                <a:path extrusionOk="0" h="5256" w="14118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6" name="Google Shape;14636;p82"/>
            <p:cNvSpPr/>
            <p:nvPr/>
          </p:nvSpPr>
          <p:spPr>
            <a:xfrm>
              <a:off x="3774574" y="3080535"/>
              <a:ext cx="162206" cy="151190"/>
            </a:xfrm>
            <a:custGeom>
              <a:rect b="b" l="l" r="r" t="t"/>
              <a:pathLst>
                <a:path extrusionOk="0" h="5764" w="6184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7" name="Google Shape;14637;p82"/>
            <p:cNvSpPr/>
            <p:nvPr/>
          </p:nvSpPr>
          <p:spPr>
            <a:xfrm>
              <a:off x="3786483" y="3097191"/>
              <a:ext cx="129157" cy="122809"/>
            </a:xfrm>
            <a:custGeom>
              <a:rect b="b" l="l" r="r" t="t"/>
              <a:pathLst>
                <a:path extrusionOk="0" h="4682" w="4924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8" name="Google Shape;14638;p82"/>
            <p:cNvSpPr/>
            <p:nvPr/>
          </p:nvSpPr>
          <p:spPr>
            <a:xfrm>
              <a:off x="3801591" y="2978054"/>
              <a:ext cx="130757" cy="98415"/>
            </a:xfrm>
            <a:custGeom>
              <a:rect b="b" l="l" r="r" t="t"/>
              <a:pathLst>
                <a:path extrusionOk="0" h="3752" w="4985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82"/>
            <p:cNvSpPr/>
            <p:nvPr/>
          </p:nvSpPr>
          <p:spPr>
            <a:xfrm>
              <a:off x="3803558" y="2978054"/>
              <a:ext cx="127556" cy="90415"/>
            </a:xfrm>
            <a:custGeom>
              <a:rect b="b" l="l" r="r" t="t"/>
              <a:pathLst>
                <a:path extrusionOk="0" h="3447" w="4863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82"/>
            <p:cNvSpPr/>
            <p:nvPr/>
          </p:nvSpPr>
          <p:spPr>
            <a:xfrm>
              <a:off x="3926813" y="2960637"/>
              <a:ext cx="20302" cy="20486"/>
            </a:xfrm>
            <a:custGeom>
              <a:rect b="b" l="l" r="r" t="t"/>
              <a:pathLst>
                <a:path extrusionOk="0" h="781" w="774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1" name="Google Shape;14641;p82"/>
            <p:cNvSpPr/>
            <p:nvPr/>
          </p:nvSpPr>
          <p:spPr>
            <a:xfrm>
              <a:off x="3786483" y="3099919"/>
              <a:ext cx="127373" cy="111530"/>
            </a:xfrm>
            <a:custGeom>
              <a:rect b="b" l="l" r="r" t="t"/>
              <a:pathLst>
                <a:path extrusionOk="0" h="4252" w="4856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2" name="Google Shape;14642;p82"/>
            <p:cNvSpPr/>
            <p:nvPr/>
          </p:nvSpPr>
          <p:spPr>
            <a:xfrm>
              <a:off x="3859979" y="3157887"/>
              <a:ext cx="51909" cy="38978"/>
            </a:xfrm>
            <a:custGeom>
              <a:rect b="b" l="l" r="r" t="t"/>
              <a:pathLst>
                <a:path extrusionOk="0" h="1486" w="1979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82"/>
            <p:cNvSpPr/>
            <p:nvPr/>
          </p:nvSpPr>
          <p:spPr>
            <a:xfrm>
              <a:off x="3811191" y="3046200"/>
              <a:ext cx="113340" cy="30269"/>
            </a:xfrm>
            <a:custGeom>
              <a:rect b="b" l="l" r="r" t="t"/>
              <a:pathLst>
                <a:path extrusionOk="0" h="1154" w="4321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82"/>
            <p:cNvSpPr/>
            <p:nvPr/>
          </p:nvSpPr>
          <p:spPr>
            <a:xfrm>
              <a:off x="3612368" y="3080535"/>
              <a:ext cx="162233" cy="151190"/>
            </a:xfrm>
            <a:custGeom>
              <a:rect b="b" l="l" r="r" t="t"/>
              <a:pathLst>
                <a:path extrusionOk="0" h="5764" w="6185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82"/>
            <p:cNvSpPr/>
            <p:nvPr/>
          </p:nvSpPr>
          <p:spPr>
            <a:xfrm>
              <a:off x="3633509" y="3097296"/>
              <a:ext cx="129157" cy="122704"/>
            </a:xfrm>
            <a:custGeom>
              <a:rect b="b" l="l" r="r" t="t"/>
              <a:pathLst>
                <a:path extrusionOk="0" h="4678" w="4924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6" name="Google Shape;14646;p82"/>
            <p:cNvSpPr/>
            <p:nvPr/>
          </p:nvSpPr>
          <p:spPr>
            <a:xfrm>
              <a:off x="3616801" y="2978054"/>
              <a:ext cx="130757" cy="98415"/>
            </a:xfrm>
            <a:custGeom>
              <a:rect b="b" l="l" r="r" t="t"/>
              <a:pathLst>
                <a:path extrusionOk="0" h="3752" w="4985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7" name="Google Shape;14647;p82"/>
            <p:cNvSpPr/>
            <p:nvPr/>
          </p:nvSpPr>
          <p:spPr>
            <a:xfrm>
              <a:off x="3618060" y="2978054"/>
              <a:ext cx="127373" cy="90415"/>
            </a:xfrm>
            <a:custGeom>
              <a:rect b="b" l="l" r="r" t="t"/>
              <a:pathLst>
                <a:path extrusionOk="0" h="3447" w="4856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82"/>
            <p:cNvSpPr/>
            <p:nvPr/>
          </p:nvSpPr>
          <p:spPr>
            <a:xfrm>
              <a:off x="3768699" y="3136142"/>
              <a:ext cx="11935" cy="65339"/>
            </a:xfrm>
            <a:custGeom>
              <a:rect b="b" l="l" r="r" t="t"/>
              <a:pathLst>
                <a:path extrusionOk="0" h="2491" w="455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82"/>
            <p:cNvSpPr/>
            <p:nvPr/>
          </p:nvSpPr>
          <p:spPr>
            <a:xfrm>
              <a:off x="3602033" y="2960637"/>
              <a:ext cx="20302" cy="20486"/>
            </a:xfrm>
            <a:custGeom>
              <a:rect b="b" l="l" r="r" t="t"/>
              <a:pathLst>
                <a:path extrusionOk="0" h="781" w="774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82"/>
            <p:cNvSpPr/>
            <p:nvPr/>
          </p:nvSpPr>
          <p:spPr>
            <a:xfrm>
              <a:off x="3635293" y="3099919"/>
              <a:ext cx="127373" cy="111530"/>
            </a:xfrm>
            <a:custGeom>
              <a:rect b="b" l="l" r="r" t="t"/>
              <a:pathLst>
                <a:path extrusionOk="0" h="4252" w="4856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82"/>
            <p:cNvSpPr/>
            <p:nvPr/>
          </p:nvSpPr>
          <p:spPr>
            <a:xfrm>
              <a:off x="3756764" y="3070043"/>
              <a:ext cx="35778" cy="77746"/>
            </a:xfrm>
            <a:custGeom>
              <a:rect b="b" l="l" r="r" t="t"/>
              <a:pathLst>
                <a:path extrusionOk="0" h="2964" w="1364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2" name="Google Shape;14652;p82"/>
            <p:cNvSpPr/>
            <p:nvPr/>
          </p:nvSpPr>
          <p:spPr>
            <a:xfrm>
              <a:off x="3637260" y="3157887"/>
              <a:ext cx="51909" cy="38978"/>
            </a:xfrm>
            <a:custGeom>
              <a:rect b="b" l="l" r="r" t="t"/>
              <a:pathLst>
                <a:path extrusionOk="0" h="1486" w="1979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3" name="Google Shape;14653;p82"/>
            <p:cNvSpPr/>
            <p:nvPr/>
          </p:nvSpPr>
          <p:spPr>
            <a:xfrm>
              <a:off x="3624617" y="3046200"/>
              <a:ext cx="113156" cy="30269"/>
            </a:xfrm>
            <a:custGeom>
              <a:rect b="b" l="l" r="r" t="t"/>
              <a:pathLst>
                <a:path extrusionOk="0" h="1154" w="4314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4" name="Google Shape;14654;p82"/>
          <p:cNvGrpSpPr/>
          <p:nvPr/>
        </p:nvGrpSpPr>
        <p:grpSpPr>
          <a:xfrm>
            <a:off x="3032711" y="2911718"/>
            <a:ext cx="396125" cy="359062"/>
            <a:chOff x="3032711" y="2911718"/>
            <a:chExt cx="396125" cy="359062"/>
          </a:xfrm>
        </p:grpSpPr>
        <p:sp>
          <p:nvSpPr>
            <p:cNvPr id="14655" name="Google Shape;14655;p82"/>
            <p:cNvSpPr/>
            <p:nvPr/>
          </p:nvSpPr>
          <p:spPr>
            <a:xfrm>
              <a:off x="3075781" y="2911718"/>
              <a:ext cx="25810" cy="46821"/>
            </a:xfrm>
            <a:custGeom>
              <a:rect b="b" l="l" r="r" t="t"/>
              <a:pathLst>
                <a:path extrusionOk="0" h="1785" w="984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82"/>
            <p:cNvSpPr/>
            <p:nvPr/>
          </p:nvSpPr>
          <p:spPr>
            <a:xfrm>
              <a:off x="3051098" y="2926066"/>
              <a:ext cx="35542" cy="32473"/>
            </a:xfrm>
            <a:custGeom>
              <a:rect b="b" l="l" r="r" t="t"/>
              <a:pathLst>
                <a:path extrusionOk="0" h="1238" w="1355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82"/>
            <p:cNvSpPr/>
            <p:nvPr/>
          </p:nvSpPr>
          <p:spPr>
            <a:xfrm>
              <a:off x="3168897" y="3190622"/>
              <a:ext cx="35122" cy="32289"/>
            </a:xfrm>
            <a:custGeom>
              <a:rect b="b" l="l" r="r" t="t"/>
              <a:pathLst>
                <a:path extrusionOk="0" h="1231" w="1339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82"/>
            <p:cNvSpPr/>
            <p:nvPr/>
          </p:nvSpPr>
          <p:spPr>
            <a:xfrm>
              <a:off x="3277280" y="3245941"/>
              <a:ext cx="29719" cy="24840"/>
            </a:xfrm>
            <a:custGeom>
              <a:rect b="b" l="l" r="r" t="t"/>
              <a:pathLst>
                <a:path extrusionOk="0" h="947" w="1133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9" name="Google Shape;14659;p82"/>
            <p:cNvSpPr/>
            <p:nvPr/>
          </p:nvSpPr>
          <p:spPr>
            <a:xfrm>
              <a:off x="3367799" y="3209822"/>
              <a:ext cx="28564" cy="26728"/>
            </a:xfrm>
            <a:custGeom>
              <a:rect b="b" l="l" r="r" t="t"/>
              <a:pathLst>
                <a:path extrusionOk="0" h="1019" w="1089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82"/>
            <p:cNvSpPr/>
            <p:nvPr/>
          </p:nvSpPr>
          <p:spPr>
            <a:xfrm>
              <a:off x="3155441" y="3089059"/>
              <a:ext cx="28486" cy="30978"/>
            </a:xfrm>
            <a:custGeom>
              <a:rect b="b" l="l" r="r" t="t"/>
              <a:pathLst>
                <a:path extrusionOk="0" h="1181" w="1086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82"/>
            <p:cNvSpPr/>
            <p:nvPr/>
          </p:nvSpPr>
          <p:spPr>
            <a:xfrm>
              <a:off x="3096581" y="2941280"/>
              <a:ext cx="332255" cy="310432"/>
            </a:xfrm>
            <a:custGeom>
              <a:rect b="b" l="l" r="r" t="t"/>
              <a:pathLst>
                <a:path extrusionOk="0" h="11835" w="12667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82"/>
            <p:cNvSpPr/>
            <p:nvPr/>
          </p:nvSpPr>
          <p:spPr>
            <a:xfrm>
              <a:off x="3109067" y="2981464"/>
              <a:ext cx="301986" cy="270117"/>
            </a:xfrm>
            <a:custGeom>
              <a:rect b="b" l="l" r="r" t="t"/>
              <a:pathLst>
                <a:path extrusionOk="0" h="10298" w="11513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82"/>
            <p:cNvSpPr/>
            <p:nvPr/>
          </p:nvSpPr>
          <p:spPr>
            <a:xfrm>
              <a:off x="3041787" y="2947312"/>
              <a:ext cx="95530" cy="95530"/>
            </a:xfrm>
            <a:custGeom>
              <a:rect b="b" l="l" r="r" t="t"/>
              <a:pathLst>
                <a:path extrusionOk="0" h="3642" w="3642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82"/>
            <p:cNvSpPr/>
            <p:nvPr/>
          </p:nvSpPr>
          <p:spPr>
            <a:xfrm>
              <a:off x="3032711" y="2952637"/>
              <a:ext cx="99281" cy="90284"/>
            </a:xfrm>
            <a:custGeom>
              <a:rect b="b" l="l" r="r" t="t"/>
              <a:pathLst>
                <a:path extrusionOk="0" h="3442" w="3785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82"/>
            <p:cNvSpPr/>
            <p:nvPr/>
          </p:nvSpPr>
          <p:spPr>
            <a:xfrm>
              <a:off x="3071663" y="2971156"/>
              <a:ext cx="23869" cy="24027"/>
            </a:xfrm>
            <a:custGeom>
              <a:rect b="b" l="l" r="r" t="t"/>
              <a:pathLst>
                <a:path extrusionOk="0" h="916" w="91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82"/>
            <p:cNvSpPr/>
            <p:nvPr/>
          </p:nvSpPr>
          <p:spPr>
            <a:xfrm>
              <a:off x="3083597" y="2971156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67" name="Google Shape;14667;p82"/>
          <p:cNvGrpSpPr/>
          <p:nvPr/>
        </p:nvGrpSpPr>
        <p:grpSpPr>
          <a:xfrm>
            <a:off x="7417764" y="1513397"/>
            <a:ext cx="373174" cy="367692"/>
            <a:chOff x="7417764" y="1513397"/>
            <a:chExt cx="373174" cy="367692"/>
          </a:xfrm>
        </p:grpSpPr>
        <p:sp>
          <p:nvSpPr>
            <p:cNvPr id="14668" name="Google Shape;14668;p82"/>
            <p:cNvSpPr/>
            <p:nvPr/>
          </p:nvSpPr>
          <p:spPr>
            <a:xfrm>
              <a:off x="7659841" y="1513397"/>
              <a:ext cx="131098" cy="139517"/>
            </a:xfrm>
            <a:custGeom>
              <a:rect b="b" l="l" r="r" t="t"/>
              <a:pathLst>
                <a:path extrusionOk="0" h="5319" w="4998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82"/>
            <p:cNvSpPr/>
            <p:nvPr/>
          </p:nvSpPr>
          <p:spPr>
            <a:xfrm>
              <a:off x="7693441" y="1515941"/>
              <a:ext cx="96421" cy="136973"/>
            </a:xfrm>
            <a:custGeom>
              <a:rect b="b" l="l" r="r" t="t"/>
              <a:pathLst>
                <a:path extrusionOk="0" h="5222" w="3676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82"/>
            <p:cNvSpPr/>
            <p:nvPr/>
          </p:nvSpPr>
          <p:spPr>
            <a:xfrm>
              <a:off x="7417764" y="1513397"/>
              <a:ext cx="131281" cy="139517"/>
            </a:xfrm>
            <a:custGeom>
              <a:rect b="b" l="l" r="r" t="t"/>
              <a:pathLst>
                <a:path extrusionOk="0" h="5319" w="5005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1" name="Google Shape;14671;p82"/>
            <p:cNvSpPr/>
            <p:nvPr/>
          </p:nvSpPr>
          <p:spPr>
            <a:xfrm>
              <a:off x="7419023" y="1515941"/>
              <a:ext cx="96421" cy="136973"/>
            </a:xfrm>
            <a:custGeom>
              <a:rect b="b" l="l" r="r" t="t"/>
              <a:pathLst>
                <a:path extrusionOk="0" h="5222" w="3676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2" name="Google Shape;14672;p82"/>
            <p:cNvSpPr/>
            <p:nvPr/>
          </p:nvSpPr>
          <p:spPr>
            <a:xfrm>
              <a:off x="7447115" y="1547942"/>
              <a:ext cx="314655" cy="333147"/>
            </a:xfrm>
            <a:custGeom>
              <a:rect b="b" l="l" r="r" t="t"/>
              <a:pathLst>
                <a:path extrusionOk="0" h="12701" w="11996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82"/>
            <p:cNvSpPr/>
            <p:nvPr/>
          </p:nvSpPr>
          <p:spPr>
            <a:xfrm>
              <a:off x="7447115" y="1550617"/>
              <a:ext cx="134298" cy="324622"/>
            </a:xfrm>
            <a:custGeom>
              <a:rect b="b" l="l" r="r" t="t"/>
              <a:pathLst>
                <a:path extrusionOk="0" h="12376" w="512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4" name="Google Shape;14674;p82"/>
            <p:cNvSpPr/>
            <p:nvPr/>
          </p:nvSpPr>
          <p:spPr>
            <a:xfrm>
              <a:off x="7518094" y="1665164"/>
              <a:ext cx="37011" cy="43227"/>
            </a:xfrm>
            <a:custGeom>
              <a:rect b="b" l="l" r="r" t="t"/>
              <a:pathLst>
                <a:path extrusionOk="0" h="1648" w="1411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5" name="Google Shape;14675;p82"/>
            <p:cNvSpPr/>
            <p:nvPr/>
          </p:nvSpPr>
          <p:spPr>
            <a:xfrm>
              <a:off x="7536586" y="1665164"/>
              <a:ext cx="18518" cy="30925"/>
            </a:xfrm>
            <a:custGeom>
              <a:rect b="b" l="l" r="r" t="t"/>
              <a:pathLst>
                <a:path extrusionOk="0" h="1179" w="706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6" name="Google Shape;14676;p82"/>
            <p:cNvSpPr/>
            <p:nvPr/>
          </p:nvSpPr>
          <p:spPr>
            <a:xfrm>
              <a:off x="7530343" y="1671380"/>
              <a:ext cx="12485" cy="12302"/>
            </a:xfrm>
            <a:custGeom>
              <a:rect b="b" l="l" r="r" t="t"/>
              <a:pathLst>
                <a:path extrusionOk="0" h="469" w="476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7" name="Google Shape;14677;p82"/>
            <p:cNvSpPr/>
            <p:nvPr/>
          </p:nvSpPr>
          <p:spPr>
            <a:xfrm>
              <a:off x="7653781" y="1665164"/>
              <a:ext cx="37037" cy="43227"/>
            </a:xfrm>
            <a:custGeom>
              <a:rect b="b" l="l" r="r" t="t"/>
              <a:pathLst>
                <a:path extrusionOk="0" h="1648" w="1412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82"/>
            <p:cNvSpPr/>
            <p:nvPr/>
          </p:nvSpPr>
          <p:spPr>
            <a:xfrm>
              <a:off x="7672274" y="1665164"/>
              <a:ext cx="18545" cy="30925"/>
            </a:xfrm>
            <a:custGeom>
              <a:rect b="b" l="l" r="r" t="t"/>
              <a:pathLst>
                <a:path extrusionOk="0" h="1179" w="707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82"/>
            <p:cNvSpPr/>
            <p:nvPr/>
          </p:nvSpPr>
          <p:spPr>
            <a:xfrm>
              <a:off x="7666057" y="1671380"/>
              <a:ext cx="12485" cy="12302"/>
            </a:xfrm>
            <a:custGeom>
              <a:rect b="b" l="l" r="r" t="t"/>
              <a:pathLst>
                <a:path extrusionOk="0" h="469" w="476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0" name="Google Shape;14680;p82"/>
            <p:cNvSpPr/>
            <p:nvPr/>
          </p:nvSpPr>
          <p:spPr>
            <a:xfrm>
              <a:off x="7432479" y="1722922"/>
              <a:ext cx="110350" cy="98782"/>
            </a:xfrm>
            <a:custGeom>
              <a:rect b="b" l="l" r="r" t="t"/>
              <a:pathLst>
                <a:path extrusionOk="0" h="3766" w="4207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1" name="Google Shape;14681;p82"/>
            <p:cNvSpPr/>
            <p:nvPr/>
          </p:nvSpPr>
          <p:spPr>
            <a:xfrm>
              <a:off x="7432531" y="1723132"/>
              <a:ext cx="102664" cy="98572"/>
            </a:xfrm>
            <a:custGeom>
              <a:rect b="b" l="l" r="r" t="t"/>
              <a:pathLst>
                <a:path extrusionOk="0" h="3758" w="3914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2" name="Google Shape;14682;p82"/>
            <p:cNvSpPr/>
            <p:nvPr/>
          </p:nvSpPr>
          <p:spPr>
            <a:xfrm>
              <a:off x="7666057" y="1722922"/>
              <a:ext cx="110350" cy="98782"/>
            </a:xfrm>
            <a:custGeom>
              <a:rect b="b" l="l" r="r" t="t"/>
              <a:pathLst>
                <a:path extrusionOk="0" h="3766" w="4207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3" name="Google Shape;14683;p82"/>
            <p:cNvSpPr/>
            <p:nvPr/>
          </p:nvSpPr>
          <p:spPr>
            <a:xfrm>
              <a:off x="7673716" y="1723132"/>
              <a:ext cx="102638" cy="98572"/>
            </a:xfrm>
            <a:custGeom>
              <a:rect b="b" l="l" r="r" t="t"/>
              <a:pathLst>
                <a:path extrusionOk="0" h="3758" w="3913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82"/>
            <p:cNvSpPr/>
            <p:nvPr/>
          </p:nvSpPr>
          <p:spPr>
            <a:xfrm>
              <a:off x="7527327" y="1740208"/>
              <a:ext cx="154232" cy="104999"/>
            </a:xfrm>
            <a:custGeom>
              <a:rect b="b" l="l" r="r" t="t"/>
              <a:pathLst>
                <a:path extrusionOk="0" h="4003" w="588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82"/>
            <p:cNvSpPr/>
            <p:nvPr/>
          </p:nvSpPr>
          <p:spPr>
            <a:xfrm>
              <a:off x="7561294" y="1788602"/>
              <a:ext cx="31869" cy="33181"/>
            </a:xfrm>
            <a:custGeom>
              <a:rect b="b" l="l" r="r" t="t"/>
              <a:pathLst>
                <a:path extrusionOk="0" h="1265" w="1215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82"/>
            <p:cNvSpPr/>
            <p:nvPr/>
          </p:nvSpPr>
          <p:spPr>
            <a:xfrm>
              <a:off x="7615538" y="1788602"/>
              <a:ext cx="32053" cy="33181"/>
            </a:xfrm>
            <a:custGeom>
              <a:rect b="b" l="l" r="r" t="t"/>
              <a:pathLst>
                <a:path extrusionOk="0" h="1265" w="1222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87" name="Google Shape;14687;p82"/>
          <p:cNvGrpSpPr/>
          <p:nvPr/>
        </p:nvGrpSpPr>
        <p:grpSpPr>
          <a:xfrm>
            <a:off x="6871944" y="1514368"/>
            <a:ext cx="370132" cy="365672"/>
            <a:chOff x="6871944" y="1514368"/>
            <a:chExt cx="370132" cy="365672"/>
          </a:xfrm>
        </p:grpSpPr>
        <p:sp>
          <p:nvSpPr>
            <p:cNvPr id="14688" name="Google Shape;14688;p82"/>
            <p:cNvSpPr/>
            <p:nvPr/>
          </p:nvSpPr>
          <p:spPr>
            <a:xfrm>
              <a:off x="7098702" y="1514368"/>
              <a:ext cx="119845" cy="138888"/>
            </a:xfrm>
            <a:custGeom>
              <a:rect b="b" l="l" r="r" t="t"/>
              <a:pathLst>
                <a:path extrusionOk="0" h="5295" w="4569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82"/>
            <p:cNvSpPr/>
            <p:nvPr/>
          </p:nvSpPr>
          <p:spPr>
            <a:xfrm>
              <a:off x="7133903" y="1535561"/>
              <a:ext cx="73969" cy="122153"/>
            </a:xfrm>
            <a:custGeom>
              <a:rect b="b" l="l" r="r" t="t"/>
              <a:pathLst>
                <a:path extrusionOk="0" h="4657" w="282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82"/>
            <p:cNvSpPr/>
            <p:nvPr/>
          </p:nvSpPr>
          <p:spPr>
            <a:xfrm>
              <a:off x="6895656" y="1514368"/>
              <a:ext cx="119661" cy="138888"/>
            </a:xfrm>
            <a:custGeom>
              <a:rect b="b" l="l" r="r" t="t"/>
              <a:pathLst>
                <a:path extrusionOk="0" h="5295" w="4562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82"/>
            <p:cNvSpPr/>
            <p:nvPr/>
          </p:nvSpPr>
          <p:spPr>
            <a:xfrm>
              <a:off x="6906174" y="1535561"/>
              <a:ext cx="74100" cy="122153"/>
            </a:xfrm>
            <a:custGeom>
              <a:rect b="b" l="l" r="r" t="t"/>
              <a:pathLst>
                <a:path extrusionOk="0" h="4657" w="2825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82"/>
            <p:cNvSpPr/>
            <p:nvPr/>
          </p:nvSpPr>
          <p:spPr>
            <a:xfrm>
              <a:off x="7021140" y="1832354"/>
              <a:ext cx="71713" cy="47686"/>
            </a:xfrm>
            <a:custGeom>
              <a:rect b="b" l="l" r="r" t="t"/>
              <a:pathLst>
                <a:path extrusionOk="0" h="1818" w="2734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82"/>
            <p:cNvSpPr/>
            <p:nvPr/>
          </p:nvSpPr>
          <p:spPr>
            <a:xfrm>
              <a:off x="6871944" y="1581569"/>
              <a:ext cx="370132" cy="257028"/>
            </a:xfrm>
            <a:custGeom>
              <a:rect b="b" l="l" r="r" t="t"/>
              <a:pathLst>
                <a:path extrusionOk="0" h="9799" w="14111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82"/>
            <p:cNvSpPr/>
            <p:nvPr/>
          </p:nvSpPr>
          <p:spPr>
            <a:xfrm>
              <a:off x="6997323" y="1742700"/>
              <a:ext cx="119373" cy="116540"/>
            </a:xfrm>
            <a:custGeom>
              <a:rect b="b" l="l" r="r" t="t"/>
              <a:pathLst>
                <a:path extrusionOk="0" h="4443" w="4551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82"/>
            <p:cNvSpPr/>
            <p:nvPr/>
          </p:nvSpPr>
          <p:spPr>
            <a:xfrm>
              <a:off x="6871944" y="1670541"/>
              <a:ext cx="155282" cy="168056"/>
            </a:xfrm>
            <a:custGeom>
              <a:rect b="b" l="l" r="r" t="t"/>
              <a:pathLst>
                <a:path extrusionOk="0" h="6407" w="592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82"/>
            <p:cNvSpPr/>
            <p:nvPr/>
          </p:nvSpPr>
          <p:spPr>
            <a:xfrm>
              <a:off x="7086951" y="1670541"/>
              <a:ext cx="155124" cy="168056"/>
            </a:xfrm>
            <a:custGeom>
              <a:rect b="b" l="l" r="r" t="t"/>
              <a:pathLst>
                <a:path extrusionOk="0" h="6407" w="5914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82"/>
            <p:cNvSpPr/>
            <p:nvPr/>
          </p:nvSpPr>
          <p:spPr>
            <a:xfrm>
              <a:off x="6961572" y="1695040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82"/>
            <p:cNvSpPr/>
            <p:nvPr/>
          </p:nvSpPr>
          <p:spPr>
            <a:xfrm>
              <a:off x="6979356" y="1695040"/>
              <a:ext cx="24027" cy="41811"/>
            </a:xfrm>
            <a:custGeom>
              <a:rect b="b" l="l" r="r" t="t"/>
              <a:pathLst>
                <a:path extrusionOk="0" h="1594" w="916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82"/>
            <p:cNvSpPr/>
            <p:nvPr/>
          </p:nvSpPr>
          <p:spPr>
            <a:xfrm>
              <a:off x="6973480" y="1700915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82"/>
            <p:cNvSpPr/>
            <p:nvPr/>
          </p:nvSpPr>
          <p:spPr>
            <a:xfrm>
              <a:off x="7110794" y="1695040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82"/>
            <p:cNvSpPr/>
            <p:nvPr/>
          </p:nvSpPr>
          <p:spPr>
            <a:xfrm>
              <a:off x="7128578" y="1695040"/>
              <a:ext cx="24027" cy="41811"/>
            </a:xfrm>
            <a:custGeom>
              <a:rect b="b" l="l" r="r" t="t"/>
              <a:pathLst>
                <a:path extrusionOk="0" h="1594" w="916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82"/>
            <p:cNvSpPr/>
            <p:nvPr/>
          </p:nvSpPr>
          <p:spPr>
            <a:xfrm>
              <a:off x="7122703" y="1700915"/>
              <a:ext cx="17810" cy="17994"/>
            </a:xfrm>
            <a:custGeom>
              <a:rect b="b" l="l" r="r" t="t"/>
              <a:pathLst>
                <a:path extrusionOk="0" h="686" w="679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82"/>
            <p:cNvSpPr/>
            <p:nvPr/>
          </p:nvSpPr>
          <p:spPr>
            <a:xfrm>
              <a:off x="7026491" y="1796602"/>
              <a:ext cx="60486" cy="59411"/>
            </a:xfrm>
            <a:custGeom>
              <a:rect b="b" l="l" r="r" t="t"/>
              <a:pathLst>
                <a:path extrusionOk="0" h="2265" w="2306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4" name="Google Shape;14704;p82"/>
            <p:cNvSpPr/>
            <p:nvPr/>
          </p:nvSpPr>
          <p:spPr>
            <a:xfrm>
              <a:off x="6871944" y="1581569"/>
              <a:ext cx="185158" cy="232660"/>
            </a:xfrm>
            <a:custGeom>
              <a:rect b="b" l="l" r="r" t="t"/>
              <a:pathLst>
                <a:path extrusionOk="0" h="8870" w="7059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82"/>
            <p:cNvSpPr/>
            <p:nvPr/>
          </p:nvSpPr>
          <p:spPr>
            <a:xfrm>
              <a:off x="6871944" y="1675289"/>
              <a:ext cx="84670" cy="138940"/>
            </a:xfrm>
            <a:custGeom>
              <a:rect b="b" l="l" r="r" t="t"/>
              <a:pathLst>
                <a:path extrusionOk="0" h="5297" w="3228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6" name="Google Shape;14706;p82"/>
          <p:cNvGrpSpPr/>
          <p:nvPr/>
        </p:nvGrpSpPr>
        <p:grpSpPr>
          <a:xfrm>
            <a:off x="6561931" y="3365261"/>
            <a:ext cx="400375" cy="370184"/>
            <a:chOff x="6561931" y="3365261"/>
            <a:chExt cx="400375" cy="370184"/>
          </a:xfrm>
        </p:grpSpPr>
        <p:sp>
          <p:nvSpPr>
            <p:cNvPr id="14707" name="Google Shape;14707;p82"/>
            <p:cNvSpPr/>
            <p:nvPr/>
          </p:nvSpPr>
          <p:spPr>
            <a:xfrm>
              <a:off x="6592332" y="3365261"/>
              <a:ext cx="369974" cy="370158"/>
            </a:xfrm>
            <a:custGeom>
              <a:rect b="b" l="l" r="r" t="t"/>
              <a:pathLst>
                <a:path extrusionOk="0" h="14112" w="14105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82"/>
            <p:cNvSpPr/>
            <p:nvPr/>
          </p:nvSpPr>
          <p:spPr>
            <a:xfrm>
              <a:off x="6561931" y="3392672"/>
              <a:ext cx="372991" cy="342774"/>
            </a:xfrm>
            <a:custGeom>
              <a:rect b="b" l="l" r="r" t="t"/>
              <a:pathLst>
                <a:path extrusionOk="0" h="13068" w="1422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82"/>
            <p:cNvSpPr/>
            <p:nvPr/>
          </p:nvSpPr>
          <p:spPr>
            <a:xfrm>
              <a:off x="6756506" y="3585882"/>
              <a:ext cx="52539" cy="31083"/>
            </a:xfrm>
            <a:custGeom>
              <a:rect b="b" l="l" r="r" t="t"/>
              <a:pathLst>
                <a:path extrusionOk="0" h="1185" w="2003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82"/>
            <p:cNvSpPr/>
            <p:nvPr/>
          </p:nvSpPr>
          <p:spPr>
            <a:xfrm>
              <a:off x="6853609" y="3448830"/>
              <a:ext cx="27882" cy="35096"/>
            </a:xfrm>
            <a:custGeom>
              <a:rect b="b" l="l" r="r" t="t"/>
              <a:pathLst>
                <a:path extrusionOk="0" h="1338" w="1063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82"/>
            <p:cNvSpPr/>
            <p:nvPr/>
          </p:nvSpPr>
          <p:spPr>
            <a:xfrm>
              <a:off x="6816441" y="3525920"/>
              <a:ext cx="19777" cy="30925"/>
            </a:xfrm>
            <a:custGeom>
              <a:rect b="b" l="l" r="r" t="t"/>
              <a:pathLst>
                <a:path extrusionOk="0" h="1179" w="754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82"/>
            <p:cNvSpPr/>
            <p:nvPr/>
          </p:nvSpPr>
          <p:spPr>
            <a:xfrm>
              <a:off x="6787457" y="3566891"/>
              <a:ext cx="34519" cy="25548"/>
            </a:xfrm>
            <a:custGeom>
              <a:rect b="b" l="l" r="r" t="t"/>
              <a:pathLst>
                <a:path extrusionOk="0" h="974" w="1316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82"/>
            <p:cNvSpPr/>
            <p:nvPr/>
          </p:nvSpPr>
          <p:spPr>
            <a:xfrm>
              <a:off x="6844376" y="3570249"/>
              <a:ext cx="40027" cy="23450"/>
            </a:xfrm>
            <a:custGeom>
              <a:rect b="b" l="l" r="r" t="t"/>
              <a:pathLst>
                <a:path extrusionOk="0" h="894" w="1526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82"/>
            <p:cNvSpPr/>
            <p:nvPr/>
          </p:nvSpPr>
          <p:spPr>
            <a:xfrm>
              <a:off x="6789791" y="3610381"/>
              <a:ext cx="97287" cy="68854"/>
            </a:xfrm>
            <a:custGeom>
              <a:rect b="b" l="l" r="r" t="t"/>
              <a:pathLst>
                <a:path extrusionOk="0" h="2625" w="3709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82"/>
            <p:cNvSpPr/>
            <p:nvPr/>
          </p:nvSpPr>
          <p:spPr>
            <a:xfrm>
              <a:off x="6587716" y="3526576"/>
              <a:ext cx="38978" cy="131124"/>
            </a:xfrm>
            <a:custGeom>
              <a:rect b="b" l="l" r="r" t="t"/>
              <a:pathLst>
                <a:path extrusionOk="0" h="4999" w="1486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82"/>
            <p:cNvSpPr/>
            <p:nvPr/>
          </p:nvSpPr>
          <p:spPr>
            <a:xfrm>
              <a:off x="6596975" y="3365314"/>
              <a:ext cx="283520" cy="210207"/>
            </a:xfrm>
            <a:custGeom>
              <a:rect b="b" l="l" r="r" t="t"/>
              <a:pathLst>
                <a:path extrusionOk="0" h="8014" w="10809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82"/>
            <p:cNvSpPr/>
            <p:nvPr/>
          </p:nvSpPr>
          <p:spPr>
            <a:xfrm>
              <a:off x="6596791" y="3393013"/>
              <a:ext cx="83438" cy="136081"/>
            </a:xfrm>
            <a:custGeom>
              <a:rect b="b" l="l" r="r" t="t"/>
              <a:pathLst>
                <a:path extrusionOk="0" h="5188" w="3181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82"/>
            <p:cNvSpPr/>
            <p:nvPr/>
          </p:nvSpPr>
          <p:spPr>
            <a:xfrm>
              <a:off x="6852376" y="3672257"/>
              <a:ext cx="14951" cy="7082"/>
            </a:xfrm>
            <a:custGeom>
              <a:rect b="b" l="l" r="r" t="t"/>
              <a:pathLst>
                <a:path extrusionOk="0" h="270" w="57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19" name="Google Shape;14719;p82"/>
          <p:cNvGrpSpPr/>
          <p:nvPr/>
        </p:nvGrpSpPr>
        <p:grpSpPr>
          <a:xfrm>
            <a:off x="1942120" y="1985852"/>
            <a:ext cx="378315" cy="358695"/>
            <a:chOff x="1942120" y="1985852"/>
            <a:chExt cx="378315" cy="358695"/>
          </a:xfrm>
        </p:grpSpPr>
        <p:sp>
          <p:nvSpPr>
            <p:cNvPr id="14720" name="Google Shape;14720;p82"/>
            <p:cNvSpPr/>
            <p:nvPr/>
          </p:nvSpPr>
          <p:spPr>
            <a:xfrm>
              <a:off x="2161928" y="1985852"/>
              <a:ext cx="158508" cy="158901"/>
            </a:xfrm>
            <a:custGeom>
              <a:rect b="b" l="l" r="r" t="t"/>
              <a:pathLst>
                <a:path extrusionOk="0" h="6058" w="6043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82"/>
            <p:cNvSpPr/>
            <p:nvPr/>
          </p:nvSpPr>
          <p:spPr>
            <a:xfrm>
              <a:off x="2190571" y="2006888"/>
              <a:ext cx="115648" cy="123570"/>
            </a:xfrm>
            <a:custGeom>
              <a:rect b="b" l="l" r="r" t="t"/>
              <a:pathLst>
                <a:path extrusionOk="0" h="4711" w="4409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82"/>
            <p:cNvSpPr/>
            <p:nvPr/>
          </p:nvSpPr>
          <p:spPr>
            <a:xfrm>
              <a:off x="1942120" y="1986009"/>
              <a:ext cx="158665" cy="158928"/>
            </a:xfrm>
            <a:custGeom>
              <a:rect b="b" l="l" r="r" t="t"/>
              <a:pathLst>
                <a:path extrusionOk="0" h="6059" w="6049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82"/>
            <p:cNvSpPr/>
            <p:nvPr/>
          </p:nvSpPr>
          <p:spPr>
            <a:xfrm>
              <a:off x="1956520" y="2007072"/>
              <a:ext cx="115438" cy="123491"/>
            </a:xfrm>
            <a:custGeom>
              <a:rect b="b" l="l" r="r" t="t"/>
              <a:pathLst>
                <a:path extrusionOk="0" h="4708" w="4401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82"/>
            <p:cNvSpPr/>
            <p:nvPr/>
          </p:nvSpPr>
          <p:spPr>
            <a:xfrm>
              <a:off x="1986921" y="2043820"/>
              <a:ext cx="289055" cy="300727"/>
            </a:xfrm>
            <a:custGeom>
              <a:rect b="b" l="l" r="r" t="t"/>
              <a:pathLst>
                <a:path extrusionOk="0" h="11465" w="1102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82"/>
            <p:cNvSpPr/>
            <p:nvPr/>
          </p:nvSpPr>
          <p:spPr>
            <a:xfrm>
              <a:off x="1986737" y="2047178"/>
              <a:ext cx="119215" cy="280687"/>
            </a:xfrm>
            <a:custGeom>
              <a:rect b="b" l="l" r="r" t="t"/>
              <a:pathLst>
                <a:path extrusionOk="0" h="10701" w="4545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82"/>
            <p:cNvSpPr/>
            <p:nvPr/>
          </p:nvSpPr>
          <p:spPr>
            <a:xfrm>
              <a:off x="2084916" y="2316822"/>
              <a:ext cx="92697" cy="27725"/>
            </a:xfrm>
            <a:custGeom>
              <a:rect b="b" l="l" r="r" t="t"/>
              <a:pathLst>
                <a:path extrusionOk="0" h="1057" w="3534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82"/>
            <p:cNvSpPr/>
            <p:nvPr/>
          </p:nvSpPr>
          <p:spPr>
            <a:xfrm>
              <a:off x="2102359" y="2257778"/>
              <a:ext cx="57995" cy="48762"/>
            </a:xfrm>
            <a:custGeom>
              <a:rect b="b" l="l" r="r" t="t"/>
              <a:pathLst>
                <a:path extrusionOk="0" h="1859" w="2211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82"/>
            <p:cNvSpPr/>
            <p:nvPr/>
          </p:nvSpPr>
          <p:spPr>
            <a:xfrm>
              <a:off x="2081611" y="2309714"/>
              <a:ext cx="99202" cy="23135"/>
            </a:xfrm>
            <a:custGeom>
              <a:rect b="b" l="l" r="r" t="t"/>
              <a:pathLst>
                <a:path extrusionOk="0" h="882" w="3782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82"/>
            <p:cNvSpPr/>
            <p:nvPr/>
          </p:nvSpPr>
          <p:spPr>
            <a:xfrm>
              <a:off x="2180892" y="2280756"/>
              <a:ext cx="114809" cy="40709"/>
            </a:xfrm>
            <a:custGeom>
              <a:rect b="b" l="l" r="r" t="t"/>
              <a:pathLst>
                <a:path extrusionOk="0" h="1552" w="4377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82"/>
            <p:cNvSpPr/>
            <p:nvPr/>
          </p:nvSpPr>
          <p:spPr>
            <a:xfrm>
              <a:off x="2194846" y="2262841"/>
              <a:ext cx="123806" cy="18072"/>
            </a:xfrm>
            <a:custGeom>
              <a:rect b="b" l="l" r="r" t="t"/>
              <a:pathLst>
                <a:path extrusionOk="0" h="689" w="472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82"/>
            <p:cNvSpPr/>
            <p:nvPr/>
          </p:nvSpPr>
          <p:spPr>
            <a:xfrm>
              <a:off x="1967065" y="2280756"/>
              <a:ext cx="114599" cy="40525"/>
            </a:xfrm>
            <a:custGeom>
              <a:rect b="b" l="l" r="r" t="t"/>
              <a:pathLst>
                <a:path extrusionOk="0" h="1545" w="4369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82"/>
            <p:cNvSpPr/>
            <p:nvPr/>
          </p:nvSpPr>
          <p:spPr>
            <a:xfrm>
              <a:off x="1943878" y="2262841"/>
              <a:ext cx="125852" cy="18072"/>
            </a:xfrm>
            <a:custGeom>
              <a:rect b="b" l="l" r="r" t="t"/>
              <a:pathLst>
                <a:path extrusionOk="0" h="689" w="4798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82"/>
            <p:cNvSpPr/>
            <p:nvPr/>
          </p:nvSpPr>
          <p:spPr>
            <a:xfrm>
              <a:off x="2050424" y="2182524"/>
              <a:ext cx="40394" cy="52145"/>
            </a:xfrm>
            <a:custGeom>
              <a:rect b="b" l="l" r="r" t="t"/>
              <a:pathLst>
                <a:path extrusionOk="0" h="1988" w="154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82"/>
            <p:cNvSpPr/>
            <p:nvPr/>
          </p:nvSpPr>
          <p:spPr>
            <a:xfrm>
              <a:off x="2067683" y="2182524"/>
              <a:ext cx="23135" cy="40420"/>
            </a:xfrm>
            <a:custGeom>
              <a:rect b="b" l="l" r="r" t="t"/>
              <a:pathLst>
                <a:path extrusionOk="0" h="1541" w="882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82"/>
            <p:cNvSpPr/>
            <p:nvPr/>
          </p:nvSpPr>
          <p:spPr>
            <a:xfrm>
              <a:off x="2061991" y="2188216"/>
              <a:ext cx="17259" cy="17469"/>
            </a:xfrm>
            <a:custGeom>
              <a:rect b="b" l="l" r="r" t="t"/>
              <a:pathLst>
                <a:path extrusionOk="0" h="666" w="658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82"/>
            <p:cNvSpPr/>
            <p:nvPr/>
          </p:nvSpPr>
          <p:spPr>
            <a:xfrm>
              <a:off x="2171711" y="2182524"/>
              <a:ext cx="40578" cy="52145"/>
            </a:xfrm>
            <a:custGeom>
              <a:rect b="b" l="l" r="r" t="t"/>
              <a:pathLst>
                <a:path extrusionOk="0" h="1988" w="1547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82"/>
            <p:cNvSpPr/>
            <p:nvPr/>
          </p:nvSpPr>
          <p:spPr>
            <a:xfrm>
              <a:off x="2189154" y="2182524"/>
              <a:ext cx="23135" cy="40420"/>
            </a:xfrm>
            <a:custGeom>
              <a:rect b="b" l="l" r="r" t="t"/>
              <a:pathLst>
                <a:path extrusionOk="0" h="1541" w="882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82"/>
            <p:cNvSpPr/>
            <p:nvPr/>
          </p:nvSpPr>
          <p:spPr>
            <a:xfrm>
              <a:off x="2183279" y="2188216"/>
              <a:ext cx="17469" cy="17469"/>
            </a:xfrm>
            <a:custGeom>
              <a:rect b="b" l="l" r="r" t="t"/>
              <a:pathLst>
                <a:path extrusionOk="0" h="666" w="666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82"/>
            <p:cNvSpPr/>
            <p:nvPr/>
          </p:nvSpPr>
          <p:spPr>
            <a:xfrm>
              <a:off x="2102359" y="2258303"/>
              <a:ext cx="38086" cy="48237"/>
            </a:xfrm>
            <a:custGeom>
              <a:rect b="b" l="l" r="r" t="t"/>
              <a:pathLst>
                <a:path extrusionOk="0" h="1839" w="1452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40" name="Google Shape;14740;p82"/>
          <p:cNvGrpSpPr/>
          <p:nvPr/>
        </p:nvGrpSpPr>
        <p:grpSpPr>
          <a:xfrm>
            <a:off x="1401415" y="2429218"/>
            <a:ext cx="364282" cy="374197"/>
            <a:chOff x="1401415" y="2429218"/>
            <a:chExt cx="364282" cy="374197"/>
          </a:xfrm>
        </p:grpSpPr>
        <p:sp>
          <p:nvSpPr>
            <p:cNvPr id="14741" name="Google Shape;14741;p82"/>
            <p:cNvSpPr/>
            <p:nvPr/>
          </p:nvSpPr>
          <p:spPr>
            <a:xfrm>
              <a:off x="1458596" y="2755938"/>
              <a:ext cx="89759" cy="47476"/>
            </a:xfrm>
            <a:custGeom>
              <a:rect b="b" l="l" r="r" t="t"/>
              <a:pathLst>
                <a:path extrusionOk="0" h="1810" w="3422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82"/>
            <p:cNvSpPr/>
            <p:nvPr/>
          </p:nvSpPr>
          <p:spPr>
            <a:xfrm>
              <a:off x="1618757" y="2755938"/>
              <a:ext cx="89759" cy="47476"/>
            </a:xfrm>
            <a:custGeom>
              <a:rect b="b" l="l" r="r" t="t"/>
              <a:pathLst>
                <a:path extrusionOk="0" h="1810" w="3422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82"/>
            <p:cNvSpPr/>
            <p:nvPr/>
          </p:nvSpPr>
          <p:spPr>
            <a:xfrm>
              <a:off x="1442517" y="2491645"/>
              <a:ext cx="282104" cy="287979"/>
            </a:xfrm>
            <a:custGeom>
              <a:rect b="b" l="l" r="r" t="t"/>
              <a:pathLst>
                <a:path extrusionOk="0" h="10979" w="10755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82"/>
            <p:cNvSpPr/>
            <p:nvPr/>
          </p:nvSpPr>
          <p:spPr>
            <a:xfrm>
              <a:off x="1489653" y="2515121"/>
              <a:ext cx="187833" cy="252752"/>
            </a:xfrm>
            <a:custGeom>
              <a:rect b="b" l="l" r="r" t="t"/>
              <a:pathLst>
                <a:path extrusionOk="0" h="9636" w="7161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82"/>
            <p:cNvSpPr/>
            <p:nvPr/>
          </p:nvSpPr>
          <p:spPr>
            <a:xfrm>
              <a:off x="1401415" y="2432968"/>
              <a:ext cx="364282" cy="212384"/>
            </a:xfrm>
            <a:custGeom>
              <a:rect b="b" l="l" r="r" t="t"/>
              <a:pathLst>
                <a:path extrusionOk="0" h="8097" w="13888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82"/>
            <p:cNvSpPr/>
            <p:nvPr/>
          </p:nvSpPr>
          <p:spPr>
            <a:xfrm>
              <a:off x="1407291" y="2429218"/>
              <a:ext cx="352531" cy="209368"/>
            </a:xfrm>
            <a:custGeom>
              <a:rect b="b" l="l" r="r" t="t"/>
              <a:pathLst>
                <a:path extrusionOk="0" h="7982" w="1344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82"/>
            <p:cNvSpPr/>
            <p:nvPr/>
          </p:nvSpPr>
          <p:spPr>
            <a:xfrm>
              <a:off x="1448550" y="2491645"/>
              <a:ext cx="117405" cy="117589"/>
            </a:xfrm>
            <a:custGeom>
              <a:rect b="b" l="l" r="r" t="t"/>
              <a:pathLst>
                <a:path extrusionOk="0" h="4483" w="4476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82"/>
            <p:cNvSpPr/>
            <p:nvPr/>
          </p:nvSpPr>
          <p:spPr>
            <a:xfrm>
              <a:off x="1466177" y="2509245"/>
              <a:ext cx="82179" cy="82388"/>
            </a:xfrm>
            <a:custGeom>
              <a:rect b="b" l="l" r="r" t="t"/>
              <a:pathLst>
                <a:path extrusionOk="0" h="3141" w="3133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82"/>
            <p:cNvSpPr/>
            <p:nvPr/>
          </p:nvSpPr>
          <p:spPr>
            <a:xfrm>
              <a:off x="1566664" y="2590453"/>
              <a:ext cx="33627" cy="52486"/>
            </a:xfrm>
            <a:custGeom>
              <a:rect b="b" l="l" r="r" t="t"/>
              <a:pathLst>
                <a:path extrusionOk="0" h="2001" w="1282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82"/>
            <p:cNvSpPr/>
            <p:nvPr/>
          </p:nvSpPr>
          <p:spPr>
            <a:xfrm>
              <a:off x="1483777" y="2520996"/>
              <a:ext cx="46978" cy="58886"/>
            </a:xfrm>
            <a:custGeom>
              <a:rect b="b" l="l" r="r" t="t"/>
              <a:pathLst>
                <a:path extrusionOk="0" h="2245" w="1791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82"/>
            <p:cNvSpPr/>
            <p:nvPr/>
          </p:nvSpPr>
          <p:spPr>
            <a:xfrm>
              <a:off x="1501378" y="2532721"/>
              <a:ext cx="17627" cy="17653"/>
            </a:xfrm>
            <a:custGeom>
              <a:rect b="b" l="l" r="r" t="t"/>
              <a:pathLst>
                <a:path extrusionOk="0" h="673" w="672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82"/>
            <p:cNvSpPr/>
            <p:nvPr/>
          </p:nvSpPr>
          <p:spPr>
            <a:xfrm>
              <a:off x="1601156" y="2491645"/>
              <a:ext cx="117589" cy="117589"/>
            </a:xfrm>
            <a:custGeom>
              <a:rect b="b" l="l" r="r" t="t"/>
              <a:pathLst>
                <a:path extrusionOk="0" h="4483" w="4483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82"/>
            <p:cNvSpPr/>
            <p:nvPr/>
          </p:nvSpPr>
          <p:spPr>
            <a:xfrm>
              <a:off x="1618757" y="2509245"/>
              <a:ext cx="82388" cy="82388"/>
            </a:xfrm>
            <a:custGeom>
              <a:rect b="b" l="l" r="r" t="t"/>
              <a:pathLst>
                <a:path extrusionOk="0" h="3141" w="3141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82"/>
            <p:cNvSpPr/>
            <p:nvPr/>
          </p:nvSpPr>
          <p:spPr>
            <a:xfrm>
              <a:off x="1636541" y="2520996"/>
              <a:ext cx="46978" cy="58886"/>
            </a:xfrm>
            <a:custGeom>
              <a:rect b="b" l="l" r="r" t="t"/>
              <a:pathLst>
                <a:path extrusionOk="0" h="2245" w="1791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82"/>
            <p:cNvSpPr/>
            <p:nvPr/>
          </p:nvSpPr>
          <p:spPr>
            <a:xfrm>
              <a:off x="1653984" y="2532721"/>
              <a:ext cx="17627" cy="17653"/>
            </a:xfrm>
            <a:custGeom>
              <a:rect b="b" l="l" r="r" t="t"/>
              <a:pathLst>
                <a:path extrusionOk="0" h="673" w="672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56" name="Google Shape;14756;p82"/>
          <p:cNvGrpSpPr/>
          <p:nvPr/>
        </p:nvGrpSpPr>
        <p:grpSpPr>
          <a:xfrm>
            <a:off x="7110427" y="3365261"/>
            <a:ext cx="400401" cy="370184"/>
            <a:chOff x="7110427" y="3365261"/>
            <a:chExt cx="400401" cy="370184"/>
          </a:xfrm>
        </p:grpSpPr>
        <p:sp>
          <p:nvSpPr>
            <p:cNvPr id="14757" name="Google Shape;14757;p82"/>
            <p:cNvSpPr/>
            <p:nvPr/>
          </p:nvSpPr>
          <p:spPr>
            <a:xfrm>
              <a:off x="7140854" y="3365261"/>
              <a:ext cx="369974" cy="370158"/>
            </a:xfrm>
            <a:custGeom>
              <a:rect b="b" l="l" r="r" t="t"/>
              <a:pathLst>
                <a:path extrusionOk="0" h="14112" w="14105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82"/>
            <p:cNvSpPr/>
            <p:nvPr/>
          </p:nvSpPr>
          <p:spPr>
            <a:xfrm>
              <a:off x="7216081" y="3366704"/>
              <a:ext cx="294747" cy="295901"/>
            </a:xfrm>
            <a:custGeom>
              <a:rect b="b" l="l" r="r" t="t"/>
              <a:pathLst>
                <a:path extrusionOk="0" h="11281" w="11237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82"/>
            <p:cNvSpPr/>
            <p:nvPr/>
          </p:nvSpPr>
          <p:spPr>
            <a:xfrm>
              <a:off x="7110427" y="3392672"/>
              <a:ext cx="372991" cy="342774"/>
            </a:xfrm>
            <a:custGeom>
              <a:rect b="b" l="l" r="r" t="t"/>
              <a:pathLst>
                <a:path extrusionOk="0" h="13068" w="1422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82"/>
            <p:cNvSpPr/>
            <p:nvPr/>
          </p:nvSpPr>
          <p:spPr>
            <a:xfrm>
              <a:off x="7398563" y="3617646"/>
              <a:ext cx="31424" cy="30427"/>
            </a:xfrm>
            <a:custGeom>
              <a:rect b="b" l="l" r="r" t="t"/>
              <a:pathLst>
                <a:path extrusionOk="0" h="1160" w="1198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82"/>
            <p:cNvSpPr/>
            <p:nvPr/>
          </p:nvSpPr>
          <p:spPr>
            <a:xfrm>
              <a:off x="7268410" y="3369012"/>
              <a:ext cx="20276" cy="26886"/>
            </a:xfrm>
            <a:custGeom>
              <a:rect b="b" l="l" r="r" t="t"/>
              <a:pathLst>
                <a:path extrusionOk="0" h="1025" w="773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2" name="Google Shape;14762;p82"/>
            <p:cNvSpPr/>
            <p:nvPr/>
          </p:nvSpPr>
          <p:spPr>
            <a:xfrm>
              <a:off x="7141562" y="3566236"/>
              <a:ext cx="35778" cy="86638"/>
            </a:xfrm>
            <a:custGeom>
              <a:rect b="b" l="l" r="r" t="t"/>
              <a:pathLst>
                <a:path extrusionOk="0" h="3303" w="1364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82"/>
            <p:cNvSpPr/>
            <p:nvPr/>
          </p:nvSpPr>
          <p:spPr>
            <a:xfrm>
              <a:off x="7303060" y="3365261"/>
              <a:ext cx="26178" cy="27043"/>
            </a:xfrm>
            <a:custGeom>
              <a:rect b="b" l="l" r="r" t="t"/>
              <a:pathLst>
                <a:path extrusionOk="0" h="1031" w="998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4" name="Google Shape;14764;p82"/>
          <p:cNvGrpSpPr/>
          <p:nvPr/>
        </p:nvGrpSpPr>
        <p:grpSpPr>
          <a:xfrm>
            <a:off x="7658949" y="3363137"/>
            <a:ext cx="400375" cy="370132"/>
            <a:chOff x="7658949" y="3363137"/>
            <a:chExt cx="400375" cy="370132"/>
          </a:xfrm>
        </p:grpSpPr>
        <p:sp>
          <p:nvSpPr>
            <p:cNvPr id="14765" name="Google Shape;14765;p82"/>
            <p:cNvSpPr/>
            <p:nvPr/>
          </p:nvSpPr>
          <p:spPr>
            <a:xfrm>
              <a:off x="7689192" y="3363137"/>
              <a:ext cx="370132" cy="370132"/>
            </a:xfrm>
            <a:custGeom>
              <a:rect b="b" l="l" r="r" t="t"/>
              <a:pathLst>
                <a:path extrusionOk="0" h="14111" w="14111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82"/>
            <p:cNvSpPr/>
            <p:nvPr/>
          </p:nvSpPr>
          <p:spPr>
            <a:xfrm>
              <a:off x="7658949" y="3390521"/>
              <a:ext cx="372991" cy="342695"/>
            </a:xfrm>
            <a:custGeom>
              <a:rect b="b" l="l" r="r" t="t"/>
              <a:pathLst>
                <a:path extrusionOk="0" h="13065" w="1422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82"/>
            <p:cNvSpPr/>
            <p:nvPr/>
          </p:nvSpPr>
          <p:spPr>
            <a:xfrm>
              <a:off x="7754111" y="3380029"/>
              <a:ext cx="244569" cy="330000"/>
            </a:xfrm>
            <a:custGeom>
              <a:rect b="b" l="l" r="r" t="t"/>
              <a:pathLst>
                <a:path extrusionOk="0" h="12581" w="9324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82"/>
            <p:cNvSpPr/>
            <p:nvPr/>
          </p:nvSpPr>
          <p:spPr>
            <a:xfrm>
              <a:off x="7754111" y="3390704"/>
              <a:ext cx="23135" cy="30086"/>
            </a:xfrm>
            <a:custGeom>
              <a:rect b="b" l="l" r="r" t="t"/>
              <a:pathLst>
                <a:path extrusionOk="0" h="1147" w="882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82"/>
            <p:cNvSpPr/>
            <p:nvPr/>
          </p:nvSpPr>
          <p:spPr>
            <a:xfrm>
              <a:off x="7891766" y="3668690"/>
              <a:ext cx="47162" cy="41470"/>
            </a:xfrm>
            <a:custGeom>
              <a:rect b="b" l="l" r="r" t="t"/>
              <a:pathLst>
                <a:path extrusionOk="0" h="1581" w="1798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70" name="Google Shape;14770;p82"/>
          <p:cNvGrpSpPr/>
          <p:nvPr/>
        </p:nvGrpSpPr>
        <p:grpSpPr>
          <a:xfrm>
            <a:off x="3304481" y="3379389"/>
            <a:ext cx="356623" cy="370105"/>
            <a:chOff x="3307156" y="3365314"/>
            <a:chExt cx="356623" cy="370105"/>
          </a:xfrm>
        </p:grpSpPr>
        <p:sp>
          <p:nvSpPr>
            <p:cNvPr id="14771" name="Google Shape;14771;p82"/>
            <p:cNvSpPr/>
            <p:nvPr/>
          </p:nvSpPr>
          <p:spPr>
            <a:xfrm>
              <a:off x="3534465" y="3485683"/>
              <a:ext cx="129314" cy="71346"/>
            </a:xfrm>
            <a:custGeom>
              <a:rect b="b" l="l" r="r" t="t"/>
              <a:pathLst>
                <a:path extrusionOk="0" h="2720" w="493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82"/>
            <p:cNvSpPr/>
            <p:nvPr/>
          </p:nvSpPr>
          <p:spPr>
            <a:xfrm>
              <a:off x="3545481" y="3518235"/>
              <a:ext cx="117956" cy="38794"/>
            </a:xfrm>
            <a:custGeom>
              <a:rect b="b" l="l" r="r" t="t"/>
              <a:pathLst>
                <a:path extrusionOk="0" h="1479" w="4497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82"/>
            <p:cNvSpPr/>
            <p:nvPr/>
          </p:nvSpPr>
          <p:spPr>
            <a:xfrm>
              <a:off x="3356075" y="3631522"/>
              <a:ext cx="96762" cy="103897"/>
            </a:xfrm>
            <a:custGeom>
              <a:rect b="b" l="l" r="r" t="t"/>
              <a:pathLst>
                <a:path extrusionOk="0" h="3961" w="3689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82"/>
            <p:cNvSpPr/>
            <p:nvPr/>
          </p:nvSpPr>
          <p:spPr>
            <a:xfrm>
              <a:off x="3356075" y="3631522"/>
              <a:ext cx="59778" cy="102638"/>
            </a:xfrm>
            <a:custGeom>
              <a:rect b="b" l="l" r="r" t="t"/>
              <a:pathLst>
                <a:path extrusionOk="0" h="3913" w="2279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82"/>
            <p:cNvSpPr/>
            <p:nvPr/>
          </p:nvSpPr>
          <p:spPr>
            <a:xfrm>
              <a:off x="3478962" y="3563403"/>
              <a:ext cx="101222" cy="161236"/>
            </a:xfrm>
            <a:custGeom>
              <a:rect b="b" l="l" r="r" t="t"/>
              <a:pathLst>
                <a:path extrusionOk="0" h="6147" w="3859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82"/>
            <p:cNvSpPr/>
            <p:nvPr/>
          </p:nvSpPr>
          <p:spPr>
            <a:xfrm>
              <a:off x="3478962" y="3573711"/>
              <a:ext cx="68146" cy="150324"/>
            </a:xfrm>
            <a:custGeom>
              <a:rect b="b" l="l" r="r" t="t"/>
              <a:pathLst>
                <a:path extrusionOk="0" h="5731" w="2598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82"/>
            <p:cNvSpPr/>
            <p:nvPr/>
          </p:nvSpPr>
          <p:spPr>
            <a:xfrm>
              <a:off x="3382383" y="3674749"/>
              <a:ext cx="32368" cy="34151"/>
            </a:xfrm>
            <a:custGeom>
              <a:rect b="b" l="l" r="r" t="t"/>
              <a:pathLst>
                <a:path extrusionOk="0" h="1302" w="1234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82"/>
            <p:cNvSpPr/>
            <p:nvPr/>
          </p:nvSpPr>
          <p:spPr>
            <a:xfrm>
              <a:off x="3551698" y="3514484"/>
              <a:ext cx="80972" cy="19069"/>
            </a:xfrm>
            <a:custGeom>
              <a:rect b="b" l="l" r="r" t="t"/>
              <a:pathLst>
                <a:path extrusionOk="0" h="727" w="3087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82"/>
            <p:cNvSpPr/>
            <p:nvPr/>
          </p:nvSpPr>
          <p:spPr>
            <a:xfrm>
              <a:off x="3490241" y="3574787"/>
              <a:ext cx="49575" cy="107254"/>
            </a:xfrm>
            <a:custGeom>
              <a:rect b="b" l="l" r="r" t="t"/>
              <a:pathLst>
                <a:path extrusionOk="0" h="4089" w="189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0" name="Google Shape;14780;p82"/>
            <p:cNvSpPr/>
            <p:nvPr/>
          </p:nvSpPr>
          <p:spPr>
            <a:xfrm>
              <a:off x="3307156" y="3365314"/>
              <a:ext cx="345239" cy="335508"/>
            </a:xfrm>
            <a:custGeom>
              <a:rect b="b" l="l" r="r" t="t"/>
              <a:pathLst>
                <a:path extrusionOk="0" h="12791" w="13162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82"/>
            <p:cNvSpPr/>
            <p:nvPr/>
          </p:nvSpPr>
          <p:spPr>
            <a:xfrm>
              <a:off x="3376167" y="3431859"/>
              <a:ext cx="199453" cy="203623"/>
            </a:xfrm>
            <a:custGeom>
              <a:rect b="b" l="l" r="r" t="t"/>
              <a:pathLst>
                <a:path extrusionOk="0" h="7763" w="7604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82"/>
            <p:cNvSpPr/>
            <p:nvPr/>
          </p:nvSpPr>
          <p:spPr>
            <a:xfrm>
              <a:off x="3390803" y="3461499"/>
              <a:ext cx="99228" cy="74887"/>
            </a:xfrm>
            <a:custGeom>
              <a:rect b="b" l="l" r="r" t="t"/>
              <a:pathLst>
                <a:path extrusionOk="0" h="2855" w="3783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3" name="Google Shape;14783;p82"/>
            <p:cNvSpPr/>
            <p:nvPr/>
          </p:nvSpPr>
          <p:spPr>
            <a:xfrm>
              <a:off x="3369058" y="3464516"/>
              <a:ext cx="29902" cy="29719"/>
            </a:xfrm>
            <a:custGeom>
              <a:rect b="b" l="l" r="r" t="t"/>
              <a:pathLst>
                <a:path extrusionOk="0" h="1133" w="114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4" name="Google Shape;14784;p82"/>
            <p:cNvSpPr/>
            <p:nvPr/>
          </p:nvSpPr>
          <p:spPr>
            <a:xfrm>
              <a:off x="3386475" y="3446732"/>
              <a:ext cx="29902" cy="29902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5" name="Google Shape;14785;p82"/>
            <p:cNvSpPr/>
            <p:nvPr/>
          </p:nvSpPr>
          <p:spPr>
            <a:xfrm>
              <a:off x="3390042" y="3471099"/>
              <a:ext cx="29719" cy="29719"/>
            </a:xfrm>
            <a:custGeom>
              <a:rect b="b" l="l" r="r" t="t"/>
              <a:pathLst>
                <a:path extrusionOk="0" h="1133" w="1133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86" name="Google Shape;14786;p82"/>
          <p:cNvGrpSpPr/>
          <p:nvPr/>
        </p:nvGrpSpPr>
        <p:grpSpPr>
          <a:xfrm>
            <a:off x="7422407" y="1980107"/>
            <a:ext cx="372807" cy="370079"/>
            <a:chOff x="7422407" y="1980107"/>
            <a:chExt cx="372807" cy="370079"/>
          </a:xfrm>
        </p:grpSpPr>
        <p:sp>
          <p:nvSpPr>
            <p:cNvPr id="14787" name="Google Shape;14787;p82"/>
            <p:cNvSpPr/>
            <p:nvPr/>
          </p:nvSpPr>
          <p:spPr>
            <a:xfrm>
              <a:off x="7422407" y="2057670"/>
              <a:ext cx="90546" cy="89680"/>
            </a:xfrm>
            <a:custGeom>
              <a:rect b="b" l="l" r="r" t="t"/>
              <a:pathLst>
                <a:path extrusionOk="0" h="3419" w="3452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8" name="Google Shape;14788;p82"/>
            <p:cNvSpPr/>
            <p:nvPr/>
          </p:nvSpPr>
          <p:spPr>
            <a:xfrm>
              <a:off x="7704668" y="2057670"/>
              <a:ext cx="90546" cy="89680"/>
            </a:xfrm>
            <a:custGeom>
              <a:rect b="b" l="l" r="r" t="t"/>
              <a:pathLst>
                <a:path extrusionOk="0" h="3419" w="3452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9" name="Google Shape;14789;p82"/>
            <p:cNvSpPr/>
            <p:nvPr/>
          </p:nvSpPr>
          <p:spPr>
            <a:xfrm>
              <a:off x="7469175" y="1981340"/>
              <a:ext cx="278720" cy="350984"/>
            </a:xfrm>
            <a:custGeom>
              <a:rect b="b" l="l" r="r" t="t"/>
              <a:pathLst>
                <a:path extrusionOk="0" h="13381" w="10626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0" name="Google Shape;14790;p82"/>
            <p:cNvSpPr/>
            <p:nvPr/>
          </p:nvSpPr>
          <p:spPr>
            <a:xfrm>
              <a:off x="7443207" y="1980107"/>
              <a:ext cx="189276" cy="352295"/>
            </a:xfrm>
            <a:custGeom>
              <a:rect b="b" l="l" r="r" t="t"/>
              <a:pathLst>
                <a:path extrusionOk="0" h="13431" w="7216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1" name="Google Shape;14791;p82"/>
            <p:cNvSpPr/>
            <p:nvPr/>
          </p:nvSpPr>
          <p:spPr>
            <a:xfrm>
              <a:off x="7456007" y="2181790"/>
              <a:ext cx="302038" cy="168370"/>
            </a:xfrm>
            <a:custGeom>
              <a:rect b="b" l="l" r="r" t="t"/>
              <a:pathLst>
                <a:path extrusionOk="0" h="6419" w="11515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2" name="Google Shape;14792;p82"/>
            <p:cNvSpPr/>
            <p:nvPr/>
          </p:nvSpPr>
          <p:spPr>
            <a:xfrm>
              <a:off x="7757469" y="2189108"/>
              <a:ext cx="210" cy="26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3" name="Google Shape;14793;p82"/>
            <p:cNvSpPr/>
            <p:nvPr/>
          </p:nvSpPr>
          <p:spPr>
            <a:xfrm>
              <a:off x="7578554" y="2076896"/>
              <a:ext cx="59778" cy="57286"/>
            </a:xfrm>
            <a:custGeom>
              <a:rect b="b" l="l" r="r" t="t"/>
              <a:pathLst>
                <a:path extrusionOk="0" h="2184" w="2279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4" name="Google Shape;14794;p82"/>
            <p:cNvSpPr/>
            <p:nvPr/>
          </p:nvSpPr>
          <p:spPr>
            <a:xfrm>
              <a:off x="7542802" y="2051820"/>
              <a:ext cx="23869" cy="29902"/>
            </a:xfrm>
            <a:custGeom>
              <a:rect b="b" l="l" r="r" t="t"/>
              <a:pathLst>
                <a:path extrusionOk="0" h="1140" w="91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5" name="Google Shape;14795;p82"/>
            <p:cNvSpPr/>
            <p:nvPr/>
          </p:nvSpPr>
          <p:spPr>
            <a:xfrm>
              <a:off x="7650240" y="2051820"/>
              <a:ext cx="23843" cy="29902"/>
            </a:xfrm>
            <a:custGeom>
              <a:rect b="b" l="l" r="r" t="t"/>
              <a:pathLst>
                <a:path extrusionOk="0" h="1140" w="909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6" name="Google Shape;14796;p82"/>
            <p:cNvSpPr/>
            <p:nvPr/>
          </p:nvSpPr>
          <p:spPr>
            <a:xfrm>
              <a:off x="7582462" y="2100582"/>
              <a:ext cx="51778" cy="22768"/>
            </a:xfrm>
            <a:custGeom>
              <a:rect b="b" l="l" r="r" t="t"/>
              <a:pathLst>
                <a:path extrusionOk="0" h="868" w="1974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7" name="Google Shape;14797;p82"/>
            <p:cNvSpPr/>
            <p:nvPr/>
          </p:nvSpPr>
          <p:spPr>
            <a:xfrm>
              <a:off x="7548678" y="2057853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8" name="Google Shape;14798;p82"/>
            <p:cNvSpPr/>
            <p:nvPr/>
          </p:nvSpPr>
          <p:spPr>
            <a:xfrm>
              <a:off x="7656273" y="2057853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9" name="Google Shape;14799;p82"/>
            <p:cNvSpPr/>
            <p:nvPr/>
          </p:nvSpPr>
          <p:spPr>
            <a:xfrm>
              <a:off x="7455824" y="2181974"/>
              <a:ext cx="194784" cy="168213"/>
            </a:xfrm>
            <a:custGeom>
              <a:rect b="b" l="l" r="r" t="t"/>
              <a:pathLst>
                <a:path extrusionOk="0" h="6413" w="7426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00" name="Google Shape;14800;p82"/>
          <p:cNvGrpSpPr/>
          <p:nvPr/>
        </p:nvGrpSpPr>
        <p:grpSpPr>
          <a:xfrm>
            <a:off x="6916141" y="2906184"/>
            <a:ext cx="289737" cy="370394"/>
            <a:chOff x="6916141" y="2906184"/>
            <a:chExt cx="289737" cy="370394"/>
          </a:xfrm>
        </p:grpSpPr>
        <p:sp>
          <p:nvSpPr>
            <p:cNvPr id="14801" name="Google Shape;14801;p82"/>
            <p:cNvSpPr/>
            <p:nvPr/>
          </p:nvSpPr>
          <p:spPr>
            <a:xfrm>
              <a:off x="7003199" y="2916073"/>
              <a:ext cx="44827" cy="64159"/>
            </a:xfrm>
            <a:custGeom>
              <a:rect b="b" l="l" r="r" t="t"/>
              <a:pathLst>
                <a:path extrusionOk="0" h="2446" w="1709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2" name="Google Shape;14802;p82"/>
            <p:cNvSpPr/>
            <p:nvPr/>
          </p:nvSpPr>
          <p:spPr>
            <a:xfrm>
              <a:off x="7073967" y="3099551"/>
              <a:ext cx="44853" cy="64159"/>
            </a:xfrm>
            <a:custGeom>
              <a:rect b="b" l="l" r="r" t="t"/>
              <a:pathLst>
                <a:path extrusionOk="0" h="2446" w="171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3" name="Google Shape;14803;p82"/>
            <p:cNvSpPr/>
            <p:nvPr/>
          </p:nvSpPr>
          <p:spPr>
            <a:xfrm>
              <a:off x="7120762" y="2985530"/>
              <a:ext cx="64945" cy="41496"/>
            </a:xfrm>
            <a:custGeom>
              <a:rect b="b" l="l" r="r" t="t"/>
              <a:pathLst>
                <a:path extrusionOk="0" h="1582" w="2476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4" name="Google Shape;14804;p82"/>
            <p:cNvSpPr/>
            <p:nvPr/>
          </p:nvSpPr>
          <p:spPr>
            <a:xfrm>
              <a:off x="6936312" y="3052967"/>
              <a:ext cx="65129" cy="41470"/>
            </a:xfrm>
            <a:custGeom>
              <a:rect b="b" l="l" r="r" t="t"/>
              <a:pathLst>
                <a:path extrusionOk="0" h="1581" w="2483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5" name="Google Shape;14805;p82"/>
            <p:cNvSpPr/>
            <p:nvPr/>
          </p:nvSpPr>
          <p:spPr>
            <a:xfrm>
              <a:off x="7073967" y="2916073"/>
              <a:ext cx="44853" cy="64159"/>
            </a:xfrm>
            <a:custGeom>
              <a:rect b="b" l="l" r="r" t="t"/>
              <a:pathLst>
                <a:path extrusionOk="0" h="2446" w="171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6" name="Google Shape;14806;p82"/>
            <p:cNvSpPr/>
            <p:nvPr/>
          </p:nvSpPr>
          <p:spPr>
            <a:xfrm>
              <a:off x="7003199" y="3099551"/>
              <a:ext cx="44827" cy="64159"/>
            </a:xfrm>
            <a:custGeom>
              <a:rect b="b" l="l" r="r" t="t"/>
              <a:pathLst>
                <a:path extrusionOk="0" h="2446" w="1709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7" name="Google Shape;14807;p82"/>
            <p:cNvSpPr/>
            <p:nvPr/>
          </p:nvSpPr>
          <p:spPr>
            <a:xfrm>
              <a:off x="7120762" y="3052967"/>
              <a:ext cx="64945" cy="41338"/>
            </a:xfrm>
            <a:custGeom>
              <a:rect b="b" l="l" r="r" t="t"/>
              <a:pathLst>
                <a:path extrusionOk="0" h="1576" w="2476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8" name="Google Shape;14808;p82"/>
            <p:cNvSpPr/>
            <p:nvPr/>
          </p:nvSpPr>
          <p:spPr>
            <a:xfrm>
              <a:off x="6936496" y="2985477"/>
              <a:ext cx="64945" cy="41548"/>
            </a:xfrm>
            <a:custGeom>
              <a:rect b="b" l="l" r="r" t="t"/>
              <a:pathLst>
                <a:path extrusionOk="0" h="1584" w="2476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9" name="Google Shape;14809;p82"/>
            <p:cNvSpPr/>
            <p:nvPr/>
          </p:nvSpPr>
          <p:spPr>
            <a:xfrm>
              <a:off x="7022032" y="3104902"/>
              <a:ext cx="77929" cy="171675"/>
            </a:xfrm>
            <a:custGeom>
              <a:rect b="b" l="l" r="r" t="t"/>
              <a:pathLst>
                <a:path extrusionOk="0" h="6545" w="2971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0" name="Google Shape;14810;p82"/>
            <p:cNvSpPr/>
            <p:nvPr/>
          </p:nvSpPr>
          <p:spPr>
            <a:xfrm>
              <a:off x="6916141" y="3148234"/>
              <a:ext cx="121471" cy="83359"/>
            </a:xfrm>
            <a:custGeom>
              <a:rect b="b" l="l" r="r" t="t"/>
              <a:pathLst>
                <a:path extrusionOk="0" h="3178" w="4631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82"/>
            <p:cNvSpPr/>
            <p:nvPr/>
          </p:nvSpPr>
          <p:spPr>
            <a:xfrm>
              <a:off x="7084407" y="3148234"/>
              <a:ext cx="121471" cy="83359"/>
            </a:xfrm>
            <a:custGeom>
              <a:rect b="b" l="l" r="r" t="t"/>
              <a:pathLst>
                <a:path extrusionOk="0" h="3178" w="4631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2" name="Google Shape;14812;p82"/>
            <p:cNvSpPr/>
            <p:nvPr/>
          </p:nvSpPr>
          <p:spPr>
            <a:xfrm>
              <a:off x="7037508" y="2906184"/>
              <a:ext cx="46978" cy="62847"/>
            </a:xfrm>
            <a:custGeom>
              <a:rect b="b" l="l" r="r" t="t"/>
              <a:pathLst>
                <a:path extrusionOk="0" h="2396" w="1791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3" name="Google Shape;14813;p82"/>
            <p:cNvSpPr/>
            <p:nvPr/>
          </p:nvSpPr>
          <p:spPr>
            <a:xfrm>
              <a:off x="7037508" y="3110752"/>
              <a:ext cx="47162" cy="62900"/>
            </a:xfrm>
            <a:custGeom>
              <a:rect b="b" l="l" r="r" t="t"/>
              <a:pathLst>
                <a:path extrusionOk="0" h="2398" w="1798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82"/>
            <p:cNvSpPr/>
            <p:nvPr/>
          </p:nvSpPr>
          <p:spPr>
            <a:xfrm>
              <a:off x="7131962" y="3022225"/>
              <a:ext cx="63345" cy="35463"/>
            </a:xfrm>
            <a:custGeom>
              <a:rect b="b" l="l" r="r" t="t"/>
              <a:pathLst>
                <a:path extrusionOk="0" h="1352" w="2415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5" name="Google Shape;14815;p82"/>
            <p:cNvSpPr/>
            <p:nvPr/>
          </p:nvSpPr>
          <p:spPr>
            <a:xfrm>
              <a:off x="6926896" y="3022199"/>
              <a:ext cx="63345" cy="35489"/>
            </a:xfrm>
            <a:custGeom>
              <a:rect b="b" l="l" r="r" t="t"/>
              <a:pathLst>
                <a:path extrusionOk="0" h="1353" w="2415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6" name="Google Shape;14816;p82"/>
            <p:cNvSpPr/>
            <p:nvPr/>
          </p:nvSpPr>
          <p:spPr>
            <a:xfrm>
              <a:off x="7100302" y="2944558"/>
              <a:ext cx="56526" cy="56132"/>
            </a:xfrm>
            <a:custGeom>
              <a:rect b="b" l="l" r="r" t="t"/>
              <a:pathLst>
                <a:path extrusionOk="0" h="2140" w="2155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7" name="Google Shape;14817;p82"/>
            <p:cNvSpPr/>
            <p:nvPr/>
          </p:nvSpPr>
          <p:spPr>
            <a:xfrm>
              <a:off x="6965218" y="3079092"/>
              <a:ext cx="56499" cy="56158"/>
            </a:xfrm>
            <a:custGeom>
              <a:rect b="b" l="l" r="r" t="t"/>
              <a:pathLst>
                <a:path extrusionOk="0" h="2141" w="2154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8" name="Google Shape;14818;p82"/>
            <p:cNvSpPr/>
            <p:nvPr/>
          </p:nvSpPr>
          <p:spPr>
            <a:xfrm>
              <a:off x="7100302" y="3079276"/>
              <a:ext cx="56499" cy="56027"/>
            </a:xfrm>
            <a:custGeom>
              <a:rect b="b" l="l" r="r" t="t"/>
              <a:pathLst>
                <a:path extrusionOk="0" h="2136" w="2154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9" name="Google Shape;14819;p82"/>
            <p:cNvSpPr/>
            <p:nvPr/>
          </p:nvSpPr>
          <p:spPr>
            <a:xfrm>
              <a:off x="6965218" y="2944558"/>
              <a:ext cx="56499" cy="56132"/>
            </a:xfrm>
            <a:custGeom>
              <a:rect b="b" l="l" r="r" t="t"/>
              <a:pathLst>
                <a:path extrusionOk="0" h="2140" w="2154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0" name="Google Shape;14820;p82"/>
            <p:cNvSpPr/>
            <p:nvPr/>
          </p:nvSpPr>
          <p:spPr>
            <a:xfrm>
              <a:off x="6984156" y="2963129"/>
              <a:ext cx="153708" cy="153524"/>
            </a:xfrm>
            <a:custGeom>
              <a:rect b="b" l="l" r="r" t="t"/>
              <a:pathLst>
                <a:path extrusionOk="0" h="5853" w="586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1" name="Google Shape;14821;p82"/>
            <p:cNvSpPr/>
            <p:nvPr/>
          </p:nvSpPr>
          <p:spPr>
            <a:xfrm>
              <a:off x="7001940" y="2980756"/>
              <a:ext cx="118114" cy="118297"/>
            </a:xfrm>
            <a:custGeom>
              <a:rect b="b" l="l" r="r" t="t"/>
              <a:pathLst>
                <a:path extrusionOk="0" h="4510" w="4503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22" name="Google Shape;14822;p82"/>
          <p:cNvGrpSpPr/>
          <p:nvPr/>
        </p:nvGrpSpPr>
        <p:grpSpPr>
          <a:xfrm>
            <a:off x="7970194" y="2013577"/>
            <a:ext cx="372676" cy="331731"/>
            <a:chOff x="7970194" y="2013577"/>
            <a:chExt cx="372676" cy="331731"/>
          </a:xfrm>
        </p:grpSpPr>
        <p:sp>
          <p:nvSpPr>
            <p:cNvPr id="14823" name="Google Shape;14823;p82"/>
            <p:cNvSpPr/>
            <p:nvPr/>
          </p:nvSpPr>
          <p:spPr>
            <a:xfrm>
              <a:off x="8092032" y="2284533"/>
              <a:ext cx="102454" cy="60775"/>
            </a:xfrm>
            <a:custGeom>
              <a:rect b="b" l="l" r="r" t="t"/>
              <a:pathLst>
                <a:path extrusionOk="0" h="2317" w="3906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4" name="Google Shape;14824;p82"/>
            <p:cNvSpPr/>
            <p:nvPr/>
          </p:nvSpPr>
          <p:spPr>
            <a:xfrm>
              <a:off x="8116741" y="2284533"/>
              <a:ext cx="77746" cy="60775"/>
            </a:xfrm>
            <a:custGeom>
              <a:rect b="b" l="l" r="r" t="t"/>
              <a:pathLst>
                <a:path extrusionOk="0" h="2317" w="2964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82"/>
            <p:cNvSpPr/>
            <p:nvPr/>
          </p:nvSpPr>
          <p:spPr>
            <a:xfrm>
              <a:off x="7970194" y="2104805"/>
              <a:ext cx="38086" cy="48578"/>
            </a:xfrm>
            <a:custGeom>
              <a:rect b="b" l="l" r="r" t="t"/>
              <a:pathLst>
                <a:path extrusionOk="0" h="1852" w="1452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82"/>
            <p:cNvSpPr/>
            <p:nvPr/>
          </p:nvSpPr>
          <p:spPr>
            <a:xfrm>
              <a:off x="7984961" y="2013577"/>
              <a:ext cx="357908" cy="288687"/>
            </a:xfrm>
            <a:custGeom>
              <a:rect b="b" l="l" r="r" t="t"/>
              <a:pathLst>
                <a:path extrusionOk="0" h="11006" w="13645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82"/>
            <p:cNvSpPr/>
            <p:nvPr/>
          </p:nvSpPr>
          <p:spPr>
            <a:xfrm>
              <a:off x="7984961" y="2013577"/>
              <a:ext cx="244385" cy="288687"/>
            </a:xfrm>
            <a:custGeom>
              <a:rect b="b" l="l" r="r" t="t"/>
              <a:pathLst>
                <a:path extrusionOk="0" h="11006" w="9317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82"/>
            <p:cNvSpPr/>
            <p:nvPr/>
          </p:nvSpPr>
          <p:spPr>
            <a:xfrm>
              <a:off x="8083875" y="2093447"/>
              <a:ext cx="208974" cy="129786"/>
            </a:xfrm>
            <a:custGeom>
              <a:rect b="b" l="l" r="r" t="t"/>
              <a:pathLst>
                <a:path extrusionOk="0" h="4948" w="7967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82"/>
            <p:cNvSpPr/>
            <p:nvPr/>
          </p:nvSpPr>
          <p:spPr>
            <a:xfrm>
              <a:off x="8108505" y="2142707"/>
              <a:ext cx="184292" cy="80552"/>
            </a:xfrm>
            <a:custGeom>
              <a:rect b="b" l="l" r="r" t="t"/>
              <a:pathLst>
                <a:path extrusionOk="0" h="3071" w="7026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82"/>
            <p:cNvSpPr/>
            <p:nvPr/>
          </p:nvSpPr>
          <p:spPr>
            <a:xfrm>
              <a:off x="8032805" y="2087388"/>
              <a:ext cx="36827" cy="42886"/>
            </a:xfrm>
            <a:custGeom>
              <a:rect b="b" l="l" r="r" t="t"/>
              <a:pathLst>
                <a:path extrusionOk="0" h="1635" w="1404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82"/>
            <p:cNvSpPr/>
            <p:nvPr/>
          </p:nvSpPr>
          <p:spPr>
            <a:xfrm>
              <a:off x="8051297" y="2087388"/>
              <a:ext cx="18518" cy="30742"/>
            </a:xfrm>
            <a:custGeom>
              <a:rect b="b" l="l" r="r" t="t"/>
              <a:pathLst>
                <a:path extrusionOk="0" h="1172" w="706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82"/>
            <p:cNvSpPr/>
            <p:nvPr/>
          </p:nvSpPr>
          <p:spPr>
            <a:xfrm>
              <a:off x="8045081" y="2093421"/>
              <a:ext cx="12276" cy="12302"/>
            </a:xfrm>
            <a:custGeom>
              <a:rect b="b" l="l" r="r" t="t"/>
              <a:pathLst>
                <a:path extrusionOk="0" h="469" w="468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33" name="Google Shape;14833;p82"/>
          <p:cNvGrpSpPr/>
          <p:nvPr/>
        </p:nvGrpSpPr>
        <p:grpSpPr>
          <a:xfrm>
            <a:off x="1416733" y="1512190"/>
            <a:ext cx="332964" cy="370158"/>
            <a:chOff x="1416733" y="1512190"/>
            <a:chExt cx="332964" cy="370158"/>
          </a:xfrm>
        </p:grpSpPr>
        <p:sp>
          <p:nvSpPr>
            <p:cNvPr id="14834" name="Google Shape;14834;p82"/>
            <p:cNvSpPr/>
            <p:nvPr/>
          </p:nvSpPr>
          <p:spPr>
            <a:xfrm>
              <a:off x="1416733" y="1637596"/>
              <a:ext cx="106913" cy="144134"/>
            </a:xfrm>
            <a:custGeom>
              <a:rect b="b" l="l" r="r" t="t"/>
              <a:pathLst>
                <a:path extrusionOk="0" h="5495" w="4076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5" name="Google Shape;14835;p82"/>
            <p:cNvSpPr/>
            <p:nvPr/>
          </p:nvSpPr>
          <p:spPr>
            <a:xfrm>
              <a:off x="1642967" y="1637596"/>
              <a:ext cx="106730" cy="144134"/>
            </a:xfrm>
            <a:custGeom>
              <a:rect b="b" l="l" r="r" t="t"/>
              <a:pathLst>
                <a:path extrusionOk="0" h="5495" w="4069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82"/>
            <p:cNvSpPr/>
            <p:nvPr/>
          </p:nvSpPr>
          <p:spPr>
            <a:xfrm>
              <a:off x="1463685" y="1643472"/>
              <a:ext cx="238877" cy="238877"/>
            </a:xfrm>
            <a:custGeom>
              <a:rect b="b" l="l" r="r" t="t"/>
              <a:pathLst>
                <a:path extrusionOk="0" h="9107" w="9107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82"/>
            <p:cNvSpPr/>
            <p:nvPr/>
          </p:nvSpPr>
          <p:spPr>
            <a:xfrm>
              <a:off x="1506178" y="1643472"/>
              <a:ext cx="154049" cy="47765"/>
            </a:xfrm>
            <a:custGeom>
              <a:rect b="b" l="l" r="r" t="t"/>
              <a:pathLst>
                <a:path extrusionOk="0" h="1821" w="5873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82"/>
            <p:cNvSpPr/>
            <p:nvPr/>
          </p:nvSpPr>
          <p:spPr>
            <a:xfrm>
              <a:off x="1499594" y="1643472"/>
              <a:ext cx="167216" cy="196909"/>
            </a:xfrm>
            <a:custGeom>
              <a:rect b="b" l="l" r="r" t="t"/>
              <a:pathLst>
                <a:path extrusionOk="0" h="7507" w="6375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82"/>
            <p:cNvSpPr/>
            <p:nvPr/>
          </p:nvSpPr>
          <p:spPr>
            <a:xfrm>
              <a:off x="1518637" y="1643472"/>
              <a:ext cx="129157" cy="47765"/>
            </a:xfrm>
            <a:custGeom>
              <a:rect b="b" l="l" r="r" t="t"/>
              <a:pathLst>
                <a:path extrusionOk="0" h="1821" w="4924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82"/>
            <p:cNvSpPr/>
            <p:nvPr/>
          </p:nvSpPr>
          <p:spPr>
            <a:xfrm>
              <a:off x="1493745" y="1858295"/>
              <a:ext cx="71687" cy="23869"/>
            </a:xfrm>
            <a:custGeom>
              <a:rect b="b" l="l" r="r" t="t"/>
              <a:pathLst>
                <a:path extrusionOk="0" h="910" w="2733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1" name="Google Shape;14841;p82"/>
            <p:cNvSpPr/>
            <p:nvPr/>
          </p:nvSpPr>
          <p:spPr>
            <a:xfrm>
              <a:off x="1493745" y="1858295"/>
              <a:ext cx="47686" cy="23869"/>
            </a:xfrm>
            <a:custGeom>
              <a:rect b="b" l="l" r="r" t="t"/>
              <a:pathLst>
                <a:path extrusionOk="0" h="910" w="1818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2" name="Google Shape;14842;p82"/>
            <p:cNvSpPr/>
            <p:nvPr/>
          </p:nvSpPr>
          <p:spPr>
            <a:xfrm>
              <a:off x="1601156" y="1858295"/>
              <a:ext cx="71713" cy="23869"/>
            </a:xfrm>
            <a:custGeom>
              <a:rect b="b" l="l" r="r" t="t"/>
              <a:pathLst>
                <a:path extrusionOk="0" h="910" w="2734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3" name="Google Shape;14843;p82"/>
            <p:cNvSpPr/>
            <p:nvPr/>
          </p:nvSpPr>
          <p:spPr>
            <a:xfrm>
              <a:off x="1601156" y="1858295"/>
              <a:ext cx="47870" cy="23869"/>
            </a:xfrm>
            <a:custGeom>
              <a:rect b="b" l="l" r="r" t="t"/>
              <a:pathLst>
                <a:path extrusionOk="0" h="910" w="1825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4" name="Google Shape;14844;p82"/>
            <p:cNvSpPr/>
            <p:nvPr/>
          </p:nvSpPr>
          <p:spPr>
            <a:xfrm>
              <a:off x="1499594" y="1512217"/>
              <a:ext cx="167216" cy="167190"/>
            </a:xfrm>
            <a:custGeom>
              <a:rect b="b" l="l" r="r" t="t"/>
              <a:pathLst>
                <a:path extrusionOk="0" h="6374" w="6375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5" name="Google Shape;14845;p82"/>
            <p:cNvSpPr/>
            <p:nvPr/>
          </p:nvSpPr>
          <p:spPr>
            <a:xfrm>
              <a:off x="1566480" y="1620415"/>
              <a:ext cx="33286" cy="32263"/>
            </a:xfrm>
            <a:custGeom>
              <a:rect b="b" l="l" r="r" t="t"/>
              <a:pathLst>
                <a:path extrusionOk="0" h="1230" w="1269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6" name="Google Shape;14846;p82"/>
            <p:cNvSpPr/>
            <p:nvPr/>
          </p:nvSpPr>
          <p:spPr>
            <a:xfrm>
              <a:off x="1499253" y="1512190"/>
              <a:ext cx="98913" cy="167190"/>
            </a:xfrm>
            <a:custGeom>
              <a:rect b="b" l="l" r="r" t="t"/>
              <a:pathLst>
                <a:path extrusionOk="0" h="6374" w="3771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7" name="Google Shape;14847;p82"/>
            <p:cNvSpPr/>
            <p:nvPr/>
          </p:nvSpPr>
          <p:spPr>
            <a:xfrm>
              <a:off x="1499594" y="1512217"/>
              <a:ext cx="167216" cy="86638"/>
            </a:xfrm>
            <a:custGeom>
              <a:rect b="b" l="l" r="r" t="t"/>
              <a:pathLst>
                <a:path extrusionOk="0" h="3303" w="6375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8" name="Google Shape;14848;p82"/>
            <p:cNvSpPr/>
            <p:nvPr/>
          </p:nvSpPr>
          <p:spPr>
            <a:xfrm>
              <a:off x="1499594" y="1512217"/>
              <a:ext cx="98572" cy="86638"/>
            </a:xfrm>
            <a:custGeom>
              <a:rect b="b" l="l" r="r" t="t"/>
              <a:pathLst>
                <a:path extrusionOk="0" h="3303" w="3758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9" name="Google Shape;14849;p82"/>
            <p:cNvSpPr/>
            <p:nvPr/>
          </p:nvSpPr>
          <p:spPr>
            <a:xfrm>
              <a:off x="1535529" y="1583877"/>
              <a:ext cx="23869" cy="29745"/>
            </a:xfrm>
            <a:custGeom>
              <a:rect b="b" l="l" r="r" t="t"/>
              <a:pathLst>
                <a:path extrusionOk="0" h="1134" w="91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0" name="Google Shape;14850;p82"/>
            <p:cNvSpPr/>
            <p:nvPr/>
          </p:nvSpPr>
          <p:spPr>
            <a:xfrm>
              <a:off x="1541404" y="1589753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1" name="Google Shape;14851;p82"/>
            <p:cNvSpPr/>
            <p:nvPr/>
          </p:nvSpPr>
          <p:spPr>
            <a:xfrm>
              <a:off x="1607032" y="1583877"/>
              <a:ext cx="23843" cy="29719"/>
            </a:xfrm>
            <a:custGeom>
              <a:rect b="b" l="l" r="r" t="t"/>
              <a:pathLst>
                <a:path extrusionOk="0" h="1133" w="909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2" name="Google Shape;14852;p82"/>
            <p:cNvSpPr/>
            <p:nvPr/>
          </p:nvSpPr>
          <p:spPr>
            <a:xfrm>
              <a:off x="1613065" y="1589753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3" name="Google Shape;14853;p82"/>
          <p:cNvGrpSpPr/>
          <p:nvPr/>
        </p:nvGrpSpPr>
        <p:grpSpPr>
          <a:xfrm>
            <a:off x="5246366" y="2906105"/>
            <a:ext cx="342852" cy="370079"/>
            <a:chOff x="5246366" y="2906105"/>
            <a:chExt cx="342852" cy="370079"/>
          </a:xfrm>
        </p:grpSpPr>
        <p:sp>
          <p:nvSpPr>
            <p:cNvPr id="14854" name="Google Shape;14854;p82"/>
            <p:cNvSpPr/>
            <p:nvPr/>
          </p:nvSpPr>
          <p:spPr>
            <a:xfrm>
              <a:off x="5410172" y="3089033"/>
              <a:ext cx="179046" cy="163701"/>
            </a:xfrm>
            <a:custGeom>
              <a:rect b="b" l="l" r="r" t="t"/>
              <a:pathLst>
                <a:path extrusionOk="0" h="6241" w="6826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5" name="Google Shape;14855;p82"/>
            <p:cNvSpPr/>
            <p:nvPr/>
          </p:nvSpPr>
          <p:spPr>
            <a:xfrm>
              <a:off x="5405687" y="3137611"/>
              <a:ext cx="24210" cy="138573"/>
            </a:xfrm>
            <a:custGeom>
              <a:rect b="b" l="l" r="r" t="t"/>
              <a:pathLst>
                <a:path extrusionOk="0" h="5283" w="923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6" name="Google Shape;14856;p82"/>
            <p:cNvSpPr/>
            <p:nvPr/>
          </p:nvSpPr>
          <p:spPr>
            <a:xfrm>
              <a:off x="5381660" y="2906105"/>
              <a:ext cx="72237" cy="87110"/>
            </a:xfrm>
            <a:custGeom>
              <a:rect b="b" l="l" r="r" t="t"/>
              <a:pathLst>
                <a:path extrusionOk="0" h="3321" w="2754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7" name="Google Shape;14857;p82"/>
            <p:cNvSpPr/>
            <p:nvPr/>
          </p:nvSpPr>
          <p:spPr>
            <a:xfrm>
              <a:off x="5343076" y="2934093"/>
              <a:ext cx="168108" cy="215820"/>
            </a:xfrm>
            <a:custGeom>
              <a:rect b="b" l="l" r="r" t="t"/>
              <a:pathLst>
                <a:path extrusionOk="0" h="8228" w="6409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8" name="Google Shape;14858;p82"/>
            <p:cNvSpPr/>
            <p:nvPr/>
          </p:nvSpPr>
          <p:spPr>
            <a:xfrm>
              <a:off x="5324584" y="2934093"/>
              <a:ext cx="168108" cy="215820"/>
            </a:xfrm>
            <a:custGeom>
              <a:rect b="b" l="l" r="r" t="t"/>
              <a:pathLst>
                <a:path extrusionOk="0" h="8228" w="6409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9" name="Google Shape;14859;p82"/>
            <p:cNvSpPr/>
            <p:nvPr/>
          </p:nvSpPr>
          <p:spPr>
            <a:xfrm>
              <a:off x="5246366" y="3089033"/>
              <a:ext cx="179046" cy="163701"/>
            </a:xfrm>
            <a:custGeom>
              <a:rect b="b" l="l" r="r" t="t"/>
              <a:pathLst>
                <a:path extrusionOk="0" h="6241" w="6826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60" name="Google Shape;14860;p82"/>
          <p:cNvGrpSpPr/>
          <p:nvPr/>
        </p:nvGrpSpPr>
        <p:grpSpPr>
          <a:xfrm>
            <a:off x="849667" y="2434883"/>
            <a:ext cx="371259" cy="366249"/>
            <a:chOff x="849667" y="2434883"/>
            <a:chExt cx="371259" cy="366249"/>
          </a:xfrm>
        </p:grpSpPr>
        <p:sp>
          <p:nvSpPr>
            <p:cNvPr id="14861" name="Google Shape;14861;p82"/>
            <p:cNvSpPr/>
            <p:nvPr/>
          </p:nvSpPr>
          <p:spPr>
            <a:xfrm>
              <a:off x="956607" y="2434883"/>
              <a:ext cx="258628" cy="145367"/>
            </a:xfrm>
            <a:custGeom>
              <a:rect b="b" l="l" r="r" t="t"/>
              <a:pathLst>
                <a:path extrusionOk="0" h="5542" w="986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2" name="Google Shape;14862;p82"/>
            <p:cNvSpPr/>
            <p:nvPr/>
          </p:nvSpPr>
          <p:spPr>
            <a:xfrm>
              <a:off x="1078078" y="2454661"/>
              <a:ext cx="393" cy="210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3" name="Google Shape;14863;p82"/>
            <p:cNvSpPr/>
            <p:nvPr/>
          </p:nvSpPr>
          <p:spPr>
            <a:xfrm>
              <a:off x="956790" y="2434883"/>
              <a:ext cx="121314" cy="145183"/>
            </a:xfrm>
            <a:custGeom>
              <a:rect b="b" l="l" r="r" t="t"/>
              <a:pathLst>
                <a:path extrusionOk="0" h="5535" w="4625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4" name="Google Shape;14864;p82"/>
            <p:cNvSpPr/>
            <p:nvPr/>
          </p:nvSpPr>
          <p:spPr>
            <a:xfrm>
              <a:off x="869287" y="2681944"/>
              <a:ext cx="100854" cy="95372"/>
            </a:xfrm>
            <a:custGeom>
              <a:rect b="b" l="l" r="r" t="t"/>
              <a:pathLst>
                <a:path extrusionOk="0" h="3636" w="3845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5" name="Google Shape;14865;p82"/>
            <p:cNvSpPr/>
            <p:nvPr/>
          </p:nvSpPr>
          <p:spPr>
            <a:xfrm>
              <a:off x="880828" y="2681944"/>
              <a:ext cx="89313" cy="95372"/>
            </a:xfrm>
            <a:custGeom>
              <a:rect b="b" l="l" r="r" t="t"/>
              <a:pathLst>
                <a:path extrusionOk="0" h="3636" w="3405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6" name="Google Shape;14866;p82"/>
            <p:cNvSpPr/>
            <p:nvPr/>
          </p:nvSpPr>
          <p:spPr>
            <a:xfrm>
              <a:off x="946456" y="2490674"/>
              <a:ext cx="274471" cy="310458"/>
            </a:xfrm>
            <a:custGeom>
              <a:rect b="b" l="l" r="r" t="t"/>
              <a:pathLst>
                <a:path extrusionOk="0" h="11836" w="10464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7" name="Google Shape;14867;p82"/>
            <p:cNvSpPr/>
            <p:nvPr/>
          </p:nvSpPr>
          <p:spPr>
            <a:xfrm>
              <a:off x="946456" y="2490753"/>
              <a:ext cx="172908" cy="310380"/>
            </a:xfrm>
            <a:custGeom>
              <a:rect b="b" l="l" r="r" t="t"/>
              <a:pathLst>
                <a:path extrusionOk="0" h="11833" w="6592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8" name="Google Shape;14868;p82"/>
            <p:cNvSpPr/>
            <p:nvPr/>
          </p:nvSpPr>
          <p:spPr>
            <a:xfrm>
              <a:off x="850952" y="2598506"/>
              <a:ext cx="156200" cy="100592"/>
            </a:xfrm>
            <a:custGeom>
              <a:rect b="b" l="l" r="r" t="t"/>
              <a:pathLst>
                <a:path extrusionOk="0" h="3835" w="5955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9" name="Google Shape;14869;p82"/>
            <p:cNvSpPr/>
            <p:nvPr/>
          </p:nvSpPr>
          <p:spPr>
            <a:xfrm>
              <a:off x="855936" y="2664160"/>
              <a:ext cx="131281" cy="34938"/>
            </a:xfrm>
            <a:custGeom>
              <a:rect b="b" l="l" r="r" t="t"/>
              <a:pathLst>
                <a:path extrusionOk="0" h="1332" w="5005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82"/>
            <p:cNvSpPr/>
            <p:nvPr/>
          </p:nvSpPr>
          <p:spPr>
            <a:xfrm>
              <a:off x="1011926" y="2574164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82"/>
            <p:cNvSpPr/>
            <p:nvPr/>
          </p:nvSpPr>
          <p:spPr>
            <a:xfrm>
              <a:off x="1029893" y="2574164"/>
              <a:ext cx="23843" cy="41837"/>
            </a:xfrm>
            <a:custGeom>
              <a:rect b="b" l="l" r="r" t="t"/>
              <a:pathLst>
                <a:path extrusionOk="0" h="1595" w="909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82"/>
            <p:cNvSpPr/>
            <p:nvPr/>
          </p:nvSpPr>
          <p:spPr>
            <a:xfrm>
              <a:off x="1023834" y="2580224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82"/>
            <p:cNvSpPr/>
            <p:nvPr/>
          </p:nvSpPr>
          <p:spPr>
            <a:xfrm>
              <a:off x="849667" y="2658127"/>
              <a:ext cx="121733" cy="30138"/>
            </a:xfrm>
            <a:custGeom>
              <a:rect b="b" l="l" r="r" t="t"/>
              <a:pathLst>
                <a:path extrusionOk="0" h="1149" w="4641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4" name="Google Shape;14874;p82"/>
          <p:cNvGrpSpPr/>
          <p:nvPr/>
        </p:nvGrpSpPr>
        <p:grpSpPr>
          <a:xfrm>
            <a:off x="4417026" y="3365366"/>
            <a:ext cx="332728" cy="370053"/>
            <a:chOff x="4417026" y="3365366"/>
            <a:chExt cx="332728" cy="370053"/>
          </a:xfrm>
        </p:grpSpPr>
        <p:sp>
          <p:nvSpPr>
            <p:cNvPr id="14875" name="Google Shape;14875;p82"/>
            <p:cNvSpPr/>
            <p:nvPr/>
          </p:nvSpPr>
          <p:spPr>
            <a:xfrm>
              <a:off x="4486352" y="3547402"/>
              <a:ext cx="194050" cy="188017"/>
            </a:xfrm>
            <a:custGeom>
              <a:rect b="b" l="l" r="r" t="t"/>
              <a:pathLst>
                <a:path extrusionOk="0" h="7168" w="7398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6" name="Google Shape;14876;p82"/>
            <p:cNvSpPr/>
            <p:nvPr/>
          </p:nvSpPr>
          <p:spPr>
            <a:xfrm>
              <a:off x="4572071" y="3656598"/>
              <a:ext cx="22610" cy="30269"/>
            </a:xfrm>
            <a:custGeom>
              <a:rect b="b" l="l" r="r" t="t"/>
              <a:pathLst>
                <a:path extrusionOk="0" h="1154" w="862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82"/>
            <p:cNvSpPr/>
            <p:nvPr/>
          </p:nvSpPr>
          <p:spPr>
            <a:xfrm>
              <a:off x="4583271" y="3619482"/>
              <a:ext cx="147465" cy="43175"/>
            </a:xfrm>
            <a:custGeom>
              <a:rect b="b" l="l" r="r" t="t"/>
              <a:pathLst>
                <a:path extrusionOk="0" h="1646" w="5622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82"/>
            <p:cNvSpPr/>
            <p:nvPr/>
          </p:nvSpPr>
          <p:spPr>
            <a:xfrm>
              <a:off x="4583271" y="3555455"/>
              <a:ext cx="166482" cy="95110"/>
            </a:xfrm>
            <a:custGeom>
              <a:rect b="b" l="l" r="r" t="t"/>
              <a:pathLst>
                <a:path extrusionOk="0" h="3626" w="6347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82"/>
            <p:cNvSpPr/>
            <p:nvPr/>
          </p:nvSpPr>
          <p:spPr>
            <a:xfrm>
              <a:off x="4436016" y="3619482"/>
              <a:ext cx="147465" cy="43175"/>
            </a:xfrm>
            <a:custGeom>
              <a:rect b="b" l="l" r="r" t="t"/>
              <a:pathLst>
                <a:path extrusionOk="0" h="1646" w="5622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0" name="Google Shape;14880;p82"/>
            <p:cNvSpPr/>
            <p:nvPr/>
          </p:nvSpPr>
          <p:spPr>
            <a:xfrm>
              <a:off x="4430928" y="3444082"/>
              <a:ext cx="46191" cy="45535"/>
            </a:xfrm>
            <a:custGeom>
              <a:rect b="b" l="l" r="r" t="t"/>
              <a:pathLst>
                <a:path extrusionOk="0" h="1736" w="1761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1" name="Google Shape;14881;p82"/>
            <p:cNvSpPr/>
            <p:nvPr/>
          </p:nvSpPr>
          <p:spPr>
            <a:xfrm>
              <a:off x="4464135" y="3435899"/>
              <a:ext cx="92487" cy="118874"/>
            </a:xfrm>
            <a:custGeom>
              <a:rect b="b" l="l" r="r" t="t"/>
              <a:pathLst>
                <a:path extrusionOk="0" h="4532" w="3526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2" name="Google Shape;14882;p82"/>
            <p:cNvSpPr/>
            <p:nvPr/>
          </p:nvSpPr>
          <p:spPr>
            <a:xfrm>
              <a:off x="4422481" y="3476791"/>
              <a:ext cx="121681" cy="88867"/>
            </a:xfrm>
            <a:custGeom>
              <a:rect b="b" l="l" r="r" t="t"/>
              <a:pathLst>
                <a:path extrusionOk="0" h="3388" w="4639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82"/>
            <p:cNvSpPr/>
            <p:nvPr/>
          </p:nvSpPr>
          <p:spPr>
            <a:xfrm>
              <a:off x="4689818" y="3444082"/>
              <a:ext cx="46007" cy="45535"/>
            </a:xfrm>
            <a:custGeom>
              <a:rect b="b" l="l" r="r" t="t"/>
              <a:pathLst>
                <a:path extrusionOk="0" h="1736" w="1754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82"/>
            <p:cNvSpPr/>
            <p:nvPr/>
          </p:nvSpPr>
          <p:spPr>
            <a:xfrm>
              <a:off x="4610131" y="3435899"/>
              <a:ext cx="92487" cy="118874"/>
            </a:xfrm>
            <a:custGeom>
              <a:rect b="b" l="l" r="r" t="t"/>
              <a:pathLst>
                <a:path extrusionOk="0" h="4532" w="3526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82"/>
            <p:cNvSpPr/>
            <p:nvPr/>
          </p:nvSpPr>
          <p:spPr>
            <a:xfrm>
              <a:off x="4622590" y="3476791"/>
              <a:ext cx="121681" cy="88867"/>
            </a:xfrm>
            <a:custGeom>
              <a:rect b="b" l="l" r="r" t="t"/>
              <a:pathLst>
                <a:path extrusionOk="0" h="3388" w="4639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6" name="Google Shape;14886;p82"/>
            <p:cNvSpPr/>
            <p:nvPr/>
          </p:nvSpPr>
          <p:spPr>
            <a:xfrm>
              <a:off x="4560687" y="3365366"/>
              <a:ext cx="45378" cy="62532"/>
            </a:xfrm>
            <a:custGeom>
              <a:rect b="b" l="l" r="r" t="t"/>
              <a:pathLst>
                <a:path extrusionOk="0" h="2384" w="173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7" name="Google Shape;14887;p82"/>
            <p:cNvSpPr/>
            <p:nvPr/>
          </p:nvSpPr>
          <p:spPr>
            <a:xfrm>
              <a:off x="4551271" y="3382730"/>
              <a:ext cx="86638" cy="128343"/>
            </a:xfrm>
            <a:custGeom>
              <a:rect b="b" l="l" r="r" t="t"/>
              <a:pathLst>
                <a:path extrusionOk="0" h="4893" w="3303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8" name="Google Shape;14888;p82"/>
            <p:cNvSpPr/>
            <p:nvPr/>
          </p:nvSpPr>
          <p:spPr>
            <a:xfrm>
              <a:off x="4528844" y="3382730"/>
              <a:ext cx="86638" cy="128343"/>
            </a:xfrm>
            <a:custGeom>
              <a:rect b="b" l="l" r="r" t="t"/>
              <a:pathLst>
                <a:path extrusionOk="0" h="4893" w="3303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9" name="Google Shape;14889;p82"/>
            <p:cNvSpPr/>
            <p:nvPr/>
          </p:nvSpPr>
          <p:spPr>
            <a:xfrm>
              <a:off x="4417026" y="3555455"/>
              <a:ext cx="166456" cy="95110"/>
            </a:xfrm>
            <a:custGeom>
              <a:rect b="b" l="l" r="r" t="t"/>
              <a:pathLst>
                <a:path extrusionOk="0" h="3626" w="6346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0" name="Google Shape;14890;p82"/>
            <p:cNvSpPr/>
            <p:nvPr/>
          </p:nvSpPr>
          <p:spPr>
            <a:xfrm>
              <a:off x="4560687" y="3478968"/>
              <a:ext cx="45378" cy="62401"/>
            </a:xfrm>
            <a:custGeom>
              <a:rect b="b" l="l" r="r" t="t"/>
              <a:pathLst>
                <a:path extrusionOk="0" h="2379" w="173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1" name="Google Shape;14891;p82"/>
            <p:cNvSpPr/>
            <p:nvPr/>
          </p:nvSpPr>
          <p:spPr>
            <a:xfrm>
              <a:off x="4551271" y="3496306"/>
              <a:ext cx="86638" cy="128422"/>
            </a:xfrm>
            <a:custGeom>
              <a:rect b="b" l="l" r="r" t="t"/>
              <a:pathLst>
                <a:path extrusionOk="0" h="4896" w="3303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2" name="Google Shape;14892;p82"/>
            <p:cNvSpPr/>
            <p:nvPr/>
          </p:nvSpPr>
          <p:spPr>
            <a:xfrm>
              <a:off x="4528844" y="3496306"/>
              <a:ext cx="86638" cy="128422"/>
            </a:xfrm>
            <a:custGeom>
              <a:rect b="b" l="l" r="r" t="t"/>
              <a:pathLst>
                <a:path extrusionOk="0" h="4896" w="3303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3" name="Google Shape;14893;p82"/>
          <p:cNvGrpSpPr/>
          <p:nvPr/>
        </p:nvGrpSpPr>
        <p:grpSpPr>
          <a:xfrm>
            <a:off x="2497068" y="1980186"/>
            <a:ext cx="363994" cy="370105"/>
            <a:chOff x="2497068" y="1980186"/>
            <a:chExt cx="363994" cy="370105"/>
          </a:xfrm>
        </p:grpSpPr>
        <p:sp>
          <p:nvSpPr>
            <p:cNvPr id="14894" name="Google Shape;14894;p82"/>
            <p:cNvSpPr/>
            <p:nvPr/>
          </p:nvSpPr>
          <p:spPr>
            <a:xfrm>
              <a:off x="2702974" y="1980186"/>
              <a:ext cx="131832" cy="172488"/>
            </a:xfrm>
            <a:custGeom>
              <a:rect b="b" l="l" r="r" t="t"/>
              <a:pathLst>
                <a:path extrusionOk="0" h="6576" w="5026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5" name="Google Shape;14895;p82"/>
            <p:cNvSpPr/>
            <p:nvPr/>
          </p:nvSpPr>
          <p:spPr>
            <a:xfrm>
              <a:off x="2742634" y="2020292"/>
              <a:ext cx="80238" cy="125274"/>
            </a:xfrm>
            <a:custGeom>
              <a:rect b="b" l="l" r="r" t="t"/>
              <a:pathLst>
                <a:path extrusionOk="0" h="4776" w="3059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6" name="Google Shape;14896;p82"/>
            <p:cNvSpPr/>
            <p:nvPr/>
          </p:nvSpPr>
          <p:spPr>
            <a:xfrm>
              <a:off x="2523351" y="1980186"/>
              <a:ext cx="131806" cy="172488"/>
            </a:xfrm>
            <a:custGeom>
              <a:rect b="b" l="l" r="r" t="t"/>
              <a:pathLst>
                <a:path extrusionOk="0" h="6576" w="5025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7" name="Google Shape;14897;p82"/>
            <p:cNvSpPr/>
            <p:nvPr/>
          </p:nvSpPr>
          <p:spPr>
            <a:xfrm>
              <a:off x="2535443" y="2020292"/>
              <a:ext cx="80238" cy="125274"/>
            </a:xfrm>
            <a:custGeom>
              <a:rect b="b" l="l" r="r" t="t"/>
              <a:pathLst>
                <a:path extrusionOk="0" h="4776" w="3059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8" name="Google Shape;14898;p82"/>
            <p:cNvSpPr/>
            <p:nvPr/>
          </p:nvSpPr>
          <p:spPr>
            <a:xfrm>
              <a:off x="2511416" y="2032961"/>
              <a:ext cx="335298" cy="317331"/>
            </a:xfrm>
            <a:custGeom>
              <a:rect b="b" l="l" r="r" t="t"/>
              <a:pathLst>
                <a:path extrusionOk="0" h="12098" w="12783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9" name="Google Shape;14899;p82"/>
            <p:cNvSpPr/>
            <p:nvPr/>
          </p:nvSpPr>
          <p:spPr>
            <a:xfrm>
              <a:off x="2655130" y="2278395"/>
              <a:ext cx="47870" cy="47870"/>
            </a:xfrm>
            <a:custGeom>
              <a:rect b="b" l="l" r="r" t="t"/>
              <a:pathLst>
                <a:path extrusionOk="0" h="1825" w="1825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0" name="Google Shape;14900;p82"/>
            <p:cNvSpPr/>
            <p:nvPr/>
          </p:nvSpPr>
          <p:spPr>
            <a:xfrm>
              <a:off x="2656914" y="2228610"/>
              <a:ext cx="44302" cy="30112"/>
            </a:xfrm>
            <a:custGeom>
              <a:rect b="b" l="l" r="r" t="t"/>
              <a:pathLst>
                <a:path extrusionOk="0" h="1148" w="1689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1" name="Google Shape;14901;p82"/>
            <p:cNvSpPr/>
            <p:nvPr/>
          </p:nvSpPr>
          <p:spPr>
            <a:xfrm>
              <a:off x="2737204" y="2253555"/>
              <a:ext cx="111792" cy="42834"/>
            </a:xfrm>
            <a:custGeom>
              <a:rect b="b" l="l" r="r" t="t"/>
              <a:pathLst>
                <a:path extrusionOk="0" h="1633" w="4262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2" name="Google Shape;14902;p82"/>
            <p:cNvSpPr/>
            <p:nvPr/>
          </p:nvSpPr>
          <p:spPr>
            <a:xfrm>
              <a:off x="2747670" y="2234879"/>
              <a:ext cx="113392" cy="19541"/>
            </a:xfrm>
            <a:custGeom>
              <a:rect b="b" l="l" r="r" t="t"/>
              <a:pathLst>
                <a:path extrusionOk="0" h="745" w="4323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3" name="Google Shape;14903;p82"/>
            <p:cNvSpPr/>
            <p:nvPr/>
          </p:nvSpPr>
          <p:spPr>
            <a:xfrm>
              <a:off x="2511416" y="2035086"/>
              <a:ext cx="236595" cy="315206"/>
            </a:xfrm>
            <a:custGeom>
              <a:rect b="b" l="l" r="r" t="t"/>
              <a:pathLst>
                <a:path extrusionOk="0" h="12017" w="902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4" name="Google Shape;14904;p82"/>
            <p:cNvSpPr/>
            <p:nvPr/>
          </p:nvSpPr>
          <p:spPr>
            <a:xfrm>
              <a:off x="2508924" y="2253713"/>
              <a:ext cx="111950" cy="42676"/>
            </a:xfrm>
            <a:custGeom>
              <a:rect b="b" l="l" r="r" t="t"/>
              <a:pathLst>
                <a:path extrusionOk="0" h="1627" w="4268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5" name="Google Shape;14905;p82"/>
            <p:cNvSpPr/>
            <p:nvPr/>
          </p:nvSpPr>
          <p:spPr>
            <a:xfrm>
              <a:off x="2497068" y="2234801"/>
              <a:ext cx="113392" cy="19620"/>
            </a:xfrm>
            <a:custGeom>
              <a:rect b="b" l="l" r="r" t="t"/>
              <a:pathLst>
                <a:path extrusionOk="0" h="748" w="4323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6" name="Google Shape;14906;p82"/>
            <p:cNvSpPr/>
            <p:nvPr/>
          </p:nvSpPr>
          <p:spPr>
            <a:xfrm>
              <a:off x="2589319" y="2158524"/>
              <a:ext cx="41837" cy="54086"/>
            </a:xfrm>
            <a:custGeom>
              <a:rect b="b" l="l" r="r" t="t"/>
              <a:pathLst>
                <a:path extrusionOk="0" h="2062" w="1595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7" name="Google Shape;14907;p82"/>
            <p:cNvSpPr/>
            <p:nvPr/>
          </p:nvSpPr>
          <p:spPr>
            <a:xfrm>
              <a:off x="2606946" y="2158708"/>
              <a:ext cx="24551" cy="42361"/>
            </a:xfrm>
            <a:custGeom>
              <a:rect b="b" l="l" r="r" t="t"/>
              <a:pathLst>
                <a:path extrusionOk="0" h="1615" w="936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8" name="Google Shape;14908;p82"/>
            <p:cNvSpPr/>
            <p:nvPr/>
          </p:nvSpPr>
          <p:spPr>
            <a:xfrm>
              <a:off x="2601254" y="2164583"/>
              <a:ext cx="17968" cy="17968"/>
            </a:xfrm>
            <a:custGeom>
              <a:rect b="b" l="l" r="r" t="t"/>
              <a:pathLst>
                <a:path extrusionOk="0" h="685" w="685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9" name="Google Shape;14909;p82"/>
            <p:cNvSpPr/>
            <p:nvPr/>
          </p:nvSpPr>
          <p:spPr>
            <a:xfrm>
              <a:off x="2727000" y="2158524"/>
              <a:ext cx="41994" cy="54086"/>
            </a:xfrm>
            <a:custGeom>
              <a:rect b="b" l="l" r="r" t="t"/>
              <a:pathLst>
                <a:path extrusionOk="0" h="2062" w="1601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0" name="Google Shape;14910;p82"/>
            <p:cNvSpPr/>
            <p:nvPr/>
          </p:nvSpPr>
          <p:spPr>
            <a:xfrm>
              <a:off x="2744601" y="2158708"/>
              <a:ext cx="24578" cy="42361"/>
            </a:xfrm>
            <a:custGeom>
              <a:rect b="b" l="l" r="r" t="t"/>
              <a:pathLst>
                <a:path extrusionOk="0" h="1615" w="937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1" name="Google Shape;14911;p82"/>
            <p:cNvSpPr/>
            <p:nvPr/>
          </p:nvSpPr>
          <p:spPr>
            <a:xfrm>
              <a:off x="2738909" y="2164583"/>
              <a:ext cx="17994" cy="17968"/>
            </a:xfrm>
            <a:custGeom>
              <a:rect b="b" l="l" r="r" t="t"/>
              <a:pathLst>
                <a:path extrusionOk="0" h="685" w="686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2" name="Google Shape;14912;p82"/>
            <p:cNvSpPr/>
            <p:nvPr/>
          </p:nvSpPr>
          <p:spPr>
            <a:xfrm>
              <a:off x="2656914" y="2228768"/>
              <a:ext cx="26886" cy="29981"/>
            </a:xfrm>
            <a:custGeom>
              <a:rect b="b" l="l" r="r" t="t"/>
              <a:pathLst>
                <a:path extrusionOk="0" h="1143" w="1025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3" name="Google Shape;14913;p82"/>
            <p:cNvSpPr/>
            <p:nvPr/>
          </p:nvSpPr>
          <p:spPr>
            <a:xfrm>
              <a:off x="2655130" y="2278395"/>
              <a:ext cx="47870" cy="35909"/>
            </a:xfrm>
            <a:custGeom>
              <a:rect b="b" l="l" r="r" t="t"/>
              <a:pathLst>
                <a:path extrusionOk="0" h="1369" w="1825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4" name="Google Shape;14914;p82"/>
            <p:cNvSpPr/>
            <p:nvPr/>
          </p:nvSpPr>
          <p:spPr>
            <a:xfrm>
              <a:off x="2616572" y="2275142"/>
              <a:ext cx="124986" cy="21246"/>
            </a:xfrm>
            <a:custGeom>
              <a:rect b="b" l="l" r="r" t="t"/>
              <a:pathLst>
                <a:path extrusionOk="0" h="810" w="4765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15" name="Google Shape;14915;p82"/>
          <p:cNvGrpSpPr/>
          <p:nvPr/>
        </p:nvGrpSpPr>
        <p:grpSpPr>
          <a:xfrm>
            <a:off x="5820278" y="2906158"/>
            <a:ext cx="294904" cy="370027"/>
            <a:chOff x="5820278" y="2906158"/>
            <a:chExt cx="294904" cy="370027"/>
          </a:xfrm>
        </p:grpSpPr>
        <p:sp>
          <p:nvSpPr>
            <p:cNvPr id="14916" name="Google Shape;14916;p82"/>
            <p:cNvSpPr/>
            <p:nvPr/>
          </p:nvSpPr>
          <p:spPr>
            <a:xfrm>
              <a:off x="5893198" y="2987339"/>
              <a:ext cx="193158" cy="168790"/>
            </a:xfrm>
            <a:custGeom>
              <a:rect b="b" l="l" r="r" t="t"/>
              <a:pathLst>
                <a:path extrusionOk="0" h="6435" w="7364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7" name="Google Shape;14917;p82"/>
            <p:cNvSpPr/>
            <p:nvPr/>
          </p:nvSpPr>
          <p:spPr>
            <a:xfrm>
              <a:off x="5885906" y="2906158"/>
              <a:ext cx="229276" cy="237880"/>
            </a:xfrm>
            <a:custGeom>
              <a:rect b="b" l="l" r="r" t="t"/>
              <a:pathLst>
                <a:path extrusionOk="0" h="9069" w="8741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8" name="Google Shape;14918;p82"/>
            <p:cNvSpPr/>
            <p:nvPr/>
          </p:nvSpPr>
          <p:spPr>
            <a:xfrm>
              <a:off x="5836987" y="2915154"/>
              <a:ext cx="61562" cy="295061"/>
            </a:xfrm>
            <a:custGeom>
              <a:rect b="b" l="l" r="r" t="t"/>
              <a:pathLst>
                <a:path extrusionOk="0" h="11249" w="2347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9" name="Google Shape;14919;p82"/>
            <p:cNvSpPr/>
            <p:nvPr/>
          </p:nvSpPr>
          <p:spPr>
            <a:xfrm>
              <a:off x="5880555" y="3094358"/>
              <a:ext cx="187990" cy="175951"/>
            </a:xfrm>
            <a:custGeom>
              <a:rect b="b" l="l" r="r" t="t"/>
              <a:pathLst>
                <a:path extrusionOk="0" h="6708" w="7167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0" name="Google Shape;14920;p82"/>
            <p:cNvSpPr/>
            <p:nvPr/>
          </p:nvSpPr>
          <p:spPr>
            <a:xfrm>
              <a:off x="5820278" y="2986343"/>
              <a:ext cx="94979" cy="289842"/>
            </a:xfrm>
            <a:custGeom>
              <a:rect b="b" l="l" r="r" t="t"/>
              <a:pathLst>
                <a:path extrusionOk="0" h="11050" w="3621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1" name="Google Shape;14921;p82"/>
            <p:cNvSpPr/>
            <p:nvPr/>
          </p:nvSpPr>
          <p:spPr>
            <a:xfrm>
              <a:off x="5951166" y="2917804"/>
              <a:ext cx="156541" cy="130179"/>
            </a:xfrm>
            <a:custGeom>
              <a:rect b="b" l="l" r="r" t="t"/>
              <a:pathLst>
                <a:path extrusionOk="0" h="4963" w="5968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2" name="Google Shape;14922;p82"/>
            <p:cNvSpPr/>
            <p:nvPr/>
          </p:nvSpPr>
          <p:spPr>
            <a:xfrm>
              <a:off x="5937290" y="2999589"/>
              <a:ext cx="141249" cy="156541"/>
            </a:xfrm>
            <a:custGeom>
              <a:rect b="b" l="l" r="r" t="t"/>
              <a:pathLst>
                <a:path extrusionOk="0" h="5968" w="5385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3" name="Google Shape;14923;p82"/>
          <p:cNvGrpSpPr/>
          <p:nvPr/>
        </p:nvGrpSpPr>
        <p:grpSpPr>
          <a:xfrm>
            <a:off x="4946819" y="3383229"/>
            <a:ext cx="370132" cy="334223"/>
            <a:chOff x="4946819" y="3383229"/>
            <a:chExt cx="370132" cy="334223"/>
          </a:xfrm>
        </p:grpSpPr>
        <p:sp>
          <p:nvSpPr>
            <p:cNvPr id="14924" name="Google Shape;14924;p82"/>
            <p:cNvSpPr/>
            <p:nvPr/>
          </p:nvSpPr>
          <p:spPr>
            <a:xfrm>
              <a:off x="4946819" y="3383229"/>
              <a:ext cx="370132" cy="179125"/>
            </a:xfrm>
            <a:custGeom>
              <a:rect b="b" l="l" r="r" t="t"/>
              <a:pathLst>
                <a:path extrusionOk="0" h="6829" w="14111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5" name="Google Shape;14925;p82"/>
            <p:cNvSpPr/>
            <p:nvPr/>
          </p:nvSpPr>
          <p:spPr>
            <a:xfrm>
              <a:off x="4946819" y="3383229"/>
              <a:ext cx="200817" cy="179125"/>
            </a:xfrm>
            <a:custGeom>
              <a:rect b="b" l="l" r="r" t="t"/>
              <a:pathLst>
                <a:path extrusionOk="0" h="6829" w="7656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6" name="Google Shape;14926;p82"/>
            <p:cNvSpPr/>
            <p:nvPr/>
          </p:nvSpPr>
          <p:spPr>
            <a:xfrm>
              <a:off x="5063149" y="3562327"/>
              <a:ext cx="137314" cy="155124"/>
            </a:xfrm>
            <a:custGeom>
              <a:rect b="b" l="l" r="r" t="t"/>
              <a:pathLst>
                <a:path extrusionOk="0" h="5914" w="5235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7" name="Google Shape;14927;p82"/>
            <p:cNvSpPr/>
            <p:nvPr/>
          </p:nvSpPr>
          <p:spPr>
            <a:xfrm>
              <a:off x="5063149" y="3562327"/>
              <a:ext cx="122206" cy="155124"/>
            </a:xfrm>
            <a:custGeom>
              <a:rect b="b" l="l" r="r" t="t"/>
              <a:pathLst>
                <a:path extrusionOk="0" h="5914" w="4659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8" name="Google Shape;14928;p82"/>
            <p:cNvSpPr/>
            <p:nvPr/>
          </p:nvSpPr>
          <p:spPr>
            <a:xfrm>
              <a:off x="5048382" y="3425039"/>
              <a:ext cx="95530" cy="83595"/>
            </a:xfrm>
            <a:custGeom>
              <a:rect b="b" l="l" r="r" t="t"/>
              <a:pathLst>
                <a:path extrusionOk="0" h="3187" w="3642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9" name="Google Shape;14929;p82"/>
            <p:cNvSpPr/>
            <p:nvPr/>
          </p:nvSpPr>
          <p:spPr>
            <a:xfrm>
              <a:off x="5197604" y="3396580"/>
              <a:ext cx="82362" cy="64237"/>
            </a:xfrm>
            <a:custGeom>
              <a:rect b="b" l="l" r="r" t="t"/>
              <a:pathLst>
                <a:path extrusionOk="0" h="2449" w="314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0" name="Google Shape;14930;p82"/>
            <p:cNvSpPr/>
            <p:nvPr/>
          </p:nvSpPr>
          <p:spPr>
            <a:xfrm>
              <a:off x="5157394" y="3496700"/>
              <a:ext cx="115989" cy="65654"/>
            </a:xfrm>
            <a:custGeom>
              <a:rect b="b" l="l" r="r" t="t"/>
              <a:pathLst>
                <a:path extrusionOk="0" h="2503" w="4422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1" name="Google Shape;14931;p82"/>
            <p:cNvSpPr/>
            <p:nvPr/>
          </p:nvSpPr>
          <p:spPr>
            <a:xfrm>
              <a:off x="4947344" y="3455807"/>
              <a:ext cx="58545" cy="70690"/>
            </a:xfrm>
            <a:custGeom>
              <a:rect b="b" l="l" r="r" t="t"/>
              <a:pathLst>
                <a:path extrusionOk="0" h="2695" w="2232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2" name="Google Shape;14932;p82"/>
            <p:cNvSpPr/>
            <p:nvPr/>
          </p:nvSpPr>
          <p:spPr>
            <a:xfrm>
              <a:off x="5048198" y="3425564"/>
              <a:ext cx="41102" cy="71529"/>
            </a:xfrm>
            <a:custGeom>
              <a:rect b="b" l="l" r="r" t="t"/>
              <a:pathLst>
                <a:path extrusionOk="0" h="2727" w="1567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3" name="Google Shape;14933;p82"/>
          <p:cNvGrpSpPr/>
          <p:nvPr/>
        </p:nvGrpSpPr>
        <p:grpSpPr>
          <a:xfrm>
            <a:off x="3038403" y="1539234"/>
            <a:ext cx="375482" cy="316072"/>
            <a:chOff x="3038403" y="1539234"/>
            <a:chExt cx="375482" cy="316072"/>
          </a:xfrm>
        </p:grpSpPr>
        <p:sp>
          <p:nvSpPr>
            <p:cNvPr id="14934" name="Google Shape;14934;p82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935" name="Google Shape;14935;p82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14936" name="Google Shape;14936;p82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rect b="b" l="l" r="r" t="t"/>
                <a:pathLst>
                  <a:path extrusionOk="0" h="2227" w="2775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7" name="Google Shape;14937;p82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rect b="b" l="l" r="r" t="t"/>
                <a:pathLst>
                  <a:path extrusionOk="0" h="6447" w="9324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8" name="Google Shape;14938;p82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rect b="b" l="l" r="r" t="t"/>
                <a:pathLst>
                  <a:path extrusionOk="0" h="3938" w="7541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9" name="Google Shape;14939;p82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rect b="b" l="l" r="r" t="t"/>
                <a:pathLst>
                  <a:path extrusionOk="0" h="11474" w="5847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0" name="Google Shape;14940;p82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rect b="b" l="l" r="r" t="t"/>
                <a:pathLst>
                  <a:path extrusionOk="0" h="7498" w="10845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1" name="Google Shape;14941;p82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rect b="b" l="l" r="r" t="t"/>
                <a:pathLst>
                  <a:path extrusionOk="0" h="7331" w="10407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2" name="Google Shape;14942;p82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rect b="b" l="l" r="r" t="t"/>
                <a:pathLst>
                  <a:path extrusionOk="0" h="8361" w="3256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3" name="Google Shape;14943;p82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rect b="b" l="l" r="r" t="t"/>
                <a:pathLst>
                  <a:path extrusionOk="0" h="1231" w="3594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4" name="Google Shape;14944;p82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rect b="b" l="l" r="r" t="t"/>
                <a:pathLst>
                  <a:path extrusionOk="0" h="782" w="563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945" name="Google Shape;14945;p82"/>
          <p:cNvGrpSpPr/>
          <p:nvPr/>
        </p:nvGrpSpPr>
        <p:grpSpPr>
          <a:xfrm>
            <a:off x="6332865" y="2906131"/>
            <a:ext cx="360846" cy="370184"/>
            <a:chOff x="6332865" y="2906131"/>
            <a:chExt cx="360846" cy="370184"/>
          </a:xfrm>
        </p:grpSpPr>
        <p:sp>
          <p:nvSpPr>
            <p:cNvPr id="14946" name="Google Shape;14946;p82"/>
            <p:cNvSpPr/>
            <p:nvPr/>
          </p:nvSpPr>
          <p:spPr>
            <a:xfrm>
              <a:off x="6332865" y="2906131"/>
              <a:ext cx="360846" cy="327508"/>
            </a:xfrm>
            <a:custGeom>
              <a:rect b="b" l="l" r="r" t="t"/>
              <a:pathLst>
                <a:path extrusionOk="0" h="12486" w="13757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82"/>
            <p:cNvSpPr/>
            <p:nvPr/>
          </p:nvSpPr>
          <p:spPr>
            <a:xfrm>
              <a:off x="6636005" y="3022855"/>
              <a:ext cx="21089" cy="18466"/>
            </a:xfrm>
            <a:custGeom>
              <a:rect b="b" l="l" r="r" t="t"/>
              <a:pathLst>
                <a:path extrusionOk="0" h="704" w="804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82"/>
            <p:cNvSpPr/>
            <p:nvPr/>
          </p:nvSpPr>
          <p:spPr>
            <a:xfrm>
              <a:off x="6391594" y="2960034"/>
              <a:ext cx="243546" cy="316281"/>
            </a:xfrm>
            <a:custGeom>
              <a:rect b="b" l="l" r="r" t="t"/>
              <a:pathLst>
                <a:path extrusionOk="0" h="12058" w="9285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9" name="Google Shape;14949;p82"/>
            <p:cNvSpPr/>
            <p:nvPr/>
          </p:nvSpPr>
          <p:spPr>
            <a:xfrm>
              <a:off x="6624333" y="3184510"/>
              <a:ext cx="22820" cy="12879"/>
            </a:xfrm>
            <a:custGeom>
              <a:rect b="b" l="l" r="r" t="t"/>
              <a:pathLst>
                <a:path extrusionOk="0" h="491" w="87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82"/>
            <p:cNvSpPr/>
            <p:nvPr/>
          </p:nvSpPr>
          <p:spPr>
            <a:xfrm>
              <a:off x="6367593" y="3022750"/>
              <a:ext cx="21115" cy="18387"/>
            </a:xfrm>
            <a:custGeom>
              <a:rect b="b" l="l" r="r" t="t"/>
              <a:pathLst>
                <a:path extrusionOk="0" h="701" w="805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82"/>
            <p:cNvSpPr/>
            <p:nvPr/>
          </p:nvSpPr>
          <p:spPr>
            <a:xfrm>
              <a:off x="6379633" y="3184563"/>
              <a:ext cx="22794" cy="12826"/>
            </a:xfrm>
            <a:custGeom>
              <a:rect b="b" l="l" r="r" t="t"/>
              <a:pathLst>
                <a:path extrusionOk="0" h="489" w="869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82"/>
            <p:cNvSpPr/>
            <p:nvPr/>
          </p:nvSpPr>
          <p:spPr>
            <a:xfrm>
              <a:off x="6507321" y="2948257"/>
              <a:ext cx="11935" cy="17941"/>
            </a:xfrm>
            <a:custGeom>
              <a:rect b="b" l="l" r="r" t="t"/>
              <a:pathLst>
                <a:path extrusionOk="0" h="684" w="455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82"/>
            <p:cNvSpPr/>
            <p:nvPr/>
          </p:nvSpPr>
          <p:spPr>
            <a:xfrm>
              <a:off x="6417142" y="3001923"/>
              <a:ext cx="72001" cy="84985"/>
            </a:xfrm>
            <a:custGeom>
              <a:rect b="b" l="l" r="r" t="t"/>
              <a:pathLst>
                <a:path extrusionOk="0" h="3240" w="2745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82"/>
            <p:cNvSpPr/>
            <p:nvPr/>
          </p:nvSpPr>
          <p:spPr>
            <a:xfrm>
              <a:off x="6358990" y="3090659"/>
              <a:ext cx="102481" cy="86113"/>
            </a:xfrm>
            <a:custGeom>
              <a:rect b="b" l="l" r="r" t="t"/>
              <a:pathLst>
                <a:path extrusionOk="0" h="3283" w="3907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82"/>
            <p:cNvSpPr/>
            <p:nvPr/>
          </p:nvSpPr>
          <p:spPr>
            <a:xfrm>
              <a:off x="6565131" y="3090659"/>
              <a:ext cx="102481" cy="86113"/>
            </a:xfrm>
            <a:custGeom>
              <a:rect b="b" l="l" r="r" t="t"/>
              <a:pathLst>
                <a:path extrusionOk="0" h="3283" w="3907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82"/>
            <p:cNvSpPr/>
            <p:nvPr/>
          </p:nvSpPr>
          <p:spPr>
            <a:xfrm>
              <a:off x="6537459" y="3001740"/>
              <a:ext cx="72342" cy="85038"/>
            </a:xfrm>
            <a:custGeom>
              <a:rect b="b" l="l" r="r" t="t"/>
              <a:pathLst>
                <a:path extrusionOk="0" h="3242" w="2758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57" name="Google Shape;14957;p82"/>
          <p:cNvGrpSpPr/>
          <p:nvPr/>
        </p:nvGrpSpPr>
        <p:grpSpPr>
          <a:xfrm>
            <a:off x="4135079" y="1518066"/>
            <a:ext cx="370132" cy="358223"/>
            <a:chOff x="4135079" y="1518066"/>
            <a:chExt cx="370132" cy="358223"/>
          </a:xfrm>
        </p:grpSpPr>
        <p:sp>
          <p:nvSpPr>
            <p:cNvPr id="14958" name="Google Shape;14958;p82"/>
            <p:cNvSpPr/>
            <p:nvPr/>
          </p:nvSpPr>
          <p:spPr>
            <a:xfrm>
              <a:off x="4135079" y="1625688"/>
              <a:ext cx="95530" cy="95530"/>
            </a:xfrm>
            <a:custGeom>
              <a:rect b="b" l="l" r="r" t="t"/>
              <a:pathLst>
                <a:path extrusionOk="0" h="3642" w="3642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82"/>
            <p:cNvSpPr/>
            <p:nvPr/>
          </p:nvSpPr>
          <p:spPr>
            <a:xfrm>
              <a:off x="4153047" y="1643472"/>
              <a:ext cx="59595" cy="59778"/>
            </a:xfrm>
            <a:custGeom>
              <a:rect b="b" l="l" r="r" t="t"/>
              <a:pathLst>
                <a:path extrusionOk="0" h="2279" w="2272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82"/>
            <p:cNvSpPr/>
            <p:nvPr/>
          </p:nvSpPr>
          <p:spPr>
            <a:xfrm>
              <a:off x="4409681" y="1625688"/>
              <a:ext cx="95530" cy="95530"/>
            </a:xfrm>
            <a:custGeom>
              <a:rect b="b" l="l" r="r" t="t"/>
              <a:pathLst>
                <a:path extrusionOk="0" h="3642" w="3642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82"/>
            <p:cNvSpPr/>
            <p:nvPr/>
          </p:nvSpPr>
          <p:spPr>
            <a:xfrm>
              <a:off x="4427649" y="1643472"/>
              <a:ext cx="59621" cy="59778"/>
            </a:xfrm>
            <a:custGeom>
              <a:rect b="b" l="l" r="r" t="t"/>
              <a:pathLst>
                <a:path extrusionOk="0" h="2279" w="2273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82"/>
            <p:cNvSpPr/>
            <p:nvPr/>
          </p:nvSpPr>
          <p:spPr>
            <a:xfrm>
              <a:off x="4170831" y="1518250"/>
              <a:ext cx="298471" cy="358040"/>
            </a:xfrm>
            <a:custGeom>
              <a:rect b="b" l="l" r="r" t="t"/>
              <a:pathLst>
                <a:path extrusionOk="0" h="13650" w="11379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3" name="Google Shape;14963;p82"/>
            <p:cNvSpPr/>
            <p:nvPr/>
          </p:nvSpPr>
          <p:spPr>
            <a:xfrm>
              <a:off x="4170831" y="1518066"/>
              <a:ext cx="166665" cy="352374"/>
            </a:xfrm>
            <a:custGeom>
              <a:rect b="b" l="l" r="r" t="t"/>
              <a:pathLst>
                <a:path extrusionOk="0" h="13434" w="6354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4" name="Google Shape;14964;p82"/>
            <p:cNvSpPr/>
            <p:nvPr/>
          </p:nvSpPr>
          <p:spPr>
            <a:xfrm>
              <a:off x="4212615" y="1636914"/>
              <a:ext cx="214719" cy="215558"/>
            </a:xfrm>
            <a:custGeom>
              <a:rect b="b" l="l" r="r" t="t"/>
              <a:pathLst>
                <a:path extrusionOk="0" h="8218" w="8186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82"/>
            <p:cNvSpPr/>
            <p:nvPr/>
          </p:nvSpPr>
          <p:spPr>
            <a:xfrm>
              <a:off x="4204274" y="1638121"/>
              <a:ext cx="60119" cy="179308"/>
            </a:xfrm>
            <a:custGeom>
              <a:rect b="b" l="l" r="r" t="t"/>
              <a:pathLst>
                <a:path extrusionOk="0" h="6836" w="2292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82"/>
            <p:cNvSpPr/>
            <p:nvPr/>
          </p:nvSpPr>
          <p:spPr>
            <a:xfrm>
              <a:off x="4287948" y="1733126"/>
              <a:ext cx="28564" cy="17968"/>
            </a:xfrm>
            <a:custGeom>
              <a:rect b="b" l="l" r="r" t="t"/>
              <a:pathLst>
                <a:path extrusionOk="0" h="685" w="1089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82"/>
            <p:cNvSpPr/>
            <p:nvPr/>
          </p:nvSpPr>
          <p:spPr>
            <a:xfrm>
              <a:off x="4323673" y="1733126"/>
              <a:ext cx="28696" cy="17784"/>
            </a:xfrm>
            <a:custGeom>
              <a:rect b="b" l="l" r="r" t="t"/>
              <a:pathLst>
                <a:path extrusionOk="0" h="678" w="1094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82"/>
            <p:cNvSpPr/>
            <p:nvPr/>
          </p:nvSpPr>
          <p:spPr>
            <a:xfrm>
              <a:off x="4260459" y="1774884"/>
              <a:ext cx="119373" cy="53745"/>
            </a:xfrm>
            <a:custGeom>
              <a:rect b="b" l="l" r="r" t="t"/>
              <a:pathLst>
                <a:path extrusionOk="0" h="2049" w="4551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82"/>
            <p:cNvSpPr/>
            <p:nvPr/>
          </p:nvSpPr>
          <p:spPr>
            <a:xfrm>
              <a:off x="4285718" y="1792773"/>
              <a:ext cx="68670" cy="35778"/>
            </a:xfrm>
            <a:custGeom>
              <a:rect b="b" l="l" r="r" t="t"/>
              <a:pathLst>
                <a:path extrusionOk="0" h="1364" w="2618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82"/>
            <p:cNvSpPr/>
            <p:nvPr/>
          </p:nvSpPr>
          <p:spPr>
            <a:xfrm>
              <a:off x="4248550" y="1667472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82"/>
            <p:cNvSpPr/>
            <p:nvPr/>
          </p:nvSpPr>
          <p:spPr>
            <a:xfrm>
              <a:off x="4266334" y="1667472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82"/>
            <p:cNvSpPr/>
            <p:nvPr/>
          </p:nvSpPr>
          <p:spPr>
            <a:xfrm>
              <a:off x="4260459" y="1673348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82"/>
            <p:cNvSpPr/>
            <p:nvPr/>
          </p:nvSpPr>
          <p:spPr>
            <a:xfrm>
              <a:off x="4355962" y="1667472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4" name="Google Shape;14974;p82"/>
            <p:cNvSpPr/>
            <p:nvPr/>
          </p:nvSpPr>
          <p:spPr>
            <a:xfrm>
              <a:off x="4373772" y="1667472"/>
              <a:ext cx="17968" cy="29771"/>
            </a:xfrm>
            <a:custGeom>
              <a:rect b="b" l="l" r="r" t="t"/>
              <a:pathLst>
                <a:path extrusionOk="0" h="1135" w="685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5" name="Google Shape;14975;p82"/>
            <p:cNvSpPr/>
            <p:nvPr/>
          </p:nvSpPr>
          <p:spPr>
            <a:xfrm>
              <a:off x="4367897" y="1673348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6" name="Google Shape;14976;p82"/>
            <p:cNvSpPr/>
            <p:nvPr/>
          </p:nvSpPr>
          <p:spPr>
            <a:xfrm>
              <a:off x="4314178" y="1810688"/>
              <a:ext cx="11935" cy="17941"/>
            </a:xfrm>
            <a:custGeom>
              <a:rect b="b" l="l" r="r" t="t"/>
              <a:pathLst>
                <a:path extrusionOk="0" h="684" w="455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77" name="Google Shape;14977;p82"/>
          <p:cNvGrpSpPr/>
          <p:nvPr/>
        </p:nvGrpSpPr>
        <p:grpSpPr>
          <a:xfrm>
            <a:off x="6878869" y="1980134"/>
            <a:ext cx="361240" cy="370158"/>
            <a:chOff x="6878869" y="1980134"/>
            <a:chExt cx="361240" cy="370158"/>
          </a:xfrm>
        </p:grpSpPr>
        <p:sp>
          <p:nvSpPr>
            <p:cNvPr id="14978" name="Google Shape;14978;p82"/>
            <p:cNvSpPr/>
            <p:nvPr/>
          </p:nvSpPr>
          <p:spPr>
            <a:xfrm>
              <a:off x="6878869" y="2012869"/>
              <a:ext cx="67437" cy="32027"/>
            </a:xfrm>
            <a:custGeom>
              <a:rect b="b" l="l" r="r" t="t"/>
              <a:pathLst>
                <a:path extrusionOk="0" h="1221" w="2571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9" name="Google Shape;14979;p82"/>
            <p:cNvSpPr/>
            <p:nvPr/>
          </p:nvSpPr>
          <p:spPr>
            <a:xfrm>
              <a:off x="6882777" y="2032961"/>
              <a:ext cx="63529" cy="11777"/>
            </a:xfrm>
            <a:custGeom>
              <a:rect b="b" l="l" r="r" t="t"/>
              <a:pathLst>
                <a:path extrusionOk="0" h="449" w="2422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0" name="Google Shape;14980;p82"/>
            <p:cNvSpPr/>
            <p:nvPr/>
          </p:nvSpPr>
          <p:spPr>
            <a:xfrm>
              <a:off x="6992339" y="2273962"/>
              <a:ext cx="91989" cy="76329"/>
            </a:xfrm>
            <a:custGeom>
              <a:rect b="b" l="l" r="r" t="t"/>
              <a:pathLst>
                <a:path extrusionOk="0" h="2910" w="3507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1" name="Google Shape;14981;p82"/>
            <p:cNvSpPr/>
            <p:nvPr/>
          </p:nvSpPr>
          <p:spPr>
            <a:xfrm>
              <a:off x="7015815" y="2273962"/>
              <a:ext cx="68670" cy="76329"/>
            </a:xfrm>
            <a:custGeom>
              <a:rect b="b" l="l" r="r" t="t"/>
              <a:pathLst>
                <a:path extrusionOk="0" h="2910" w="2618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2" name="Google Shape;14982;p82"/>
            <p:cNvSpPr/>
            <p:nvPr/>
          </p:nvSpPr>
          <p:spPr>
            <a:xfrm>
              <a:off x="6923696" y="1980134"/>
              <a:ext cx="316412" cy="317147"/>
            </a:xfrm>
            <a:custGeom>
              <a:rect b="b" l="l" r="r" t="t"/>
              <a:pathLst>
                <a:path extrusionOk="0" h="12091" w="12063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82"/>
            <p:cNvSpPr/>
            <p:nvPr/>
          </p:nvSpPr>
          <p:spPr>
            <a:xfrm>
              <a:off x="6923853" y="1987085"/>
              <a:ext cx="305239" cy="310380"/>
            </a:xfrm>
            <a:custGeom>
              <a:rect b="b" l="l" r="r" t="t"/>
              <a:pathLst>
                <a:path extrusionOk="0" h="11833" w="11637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82"/>
            <p:cNvSpPr/>
            <p:nvPr/>
          </p:nvSpPr>
          <p:spPr>
            <a:xfrm>
              <a:off x="6923853" y="2087388"/>
              <a:ext cx="316255" cy="210076"/>
            </a:xfrm>
            <a:custGeom>
              <a:rect b="b" l="l" r="r" t="t"/>
              <a:pathLst>
                <a:path extrusionOk="0" h="8009" w="12057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5" name="Google Shape;14985;p82"/>
            <p:cNvSpPr/>
            <p:nvPr/>
          </p:nvSpPr>
          <p:spPr>
            <a:xfrm>
              <a:off x="6923853" y="2087388"/>
              <a:ext cx="305239" cy="210076"/>
            </a:xfrm>
            <a:custGeom>
              <a:rect b="b" l="l" r="r" t="t"/>
              <a:pathLst>
                <a:path extrusionOk="0" h="8009" w="11637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6" name="Google Shape;14986;p82"/>
            <p:cNvSpPr/>
            <p:nvPr/>
          </p:nvSpPr>
          <p:spPr>
            <a:xfrm>
              <a:off x="6941296" y="2121356"/>
              <a:ext cx="298812" cy="176108"/>
            </a:xfrm>
            <a:custGeom>
              <a:rect b="b" l="l" r="r" t="t"/>
              <a:pathLst>
                <a:path extrusionOk="0" h="6714" w="11392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82"/>
            <p:cNvSpPr/>
            <p:nvPr/>
          </p:nvSpPr>
          <p:spPr>
            <a:xfrm>
              <a:off x="6953388" y="2121172"/>
              <a:ext cx="286720" cy="152632"/>
            </a:xfrm>
            <a:custGeom>
              <a:rect b="b" l="l" r="r" t="t"/>
              <a:pathLst>
                <a:path extrusionOk="0" h="5819" w="10931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82"/>
            <p:cNvSpPr/>
            <p:nvPr/>
          </p:nvSpPr>
          <p:spPr>
            <a:xfrm>
              <a:off x="6953204" y="2003610"/>
              <a:ext cx="23502" cy="23502"/>
            </a:xfrm>
            <a:custGeom>
              <a:rect b="b" l="l" r="r" t="t"/>
              <a:pathLst>
                <a:path extrusionOk="0" h="896" w="896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82"/>
            <p:cNvSpPr/>
            <p:nvPr/>
          </p:nvSpPr>
          <p:spPr>
            <a:xfrm>
              <a:off x="6971696" y="2121146"/>
              <a:ext cx="218811" cy="95503"/>
            </a:xfrm>
            <a:custGeom>
              <a:rect b="b" l="l" r="r" t="t"/>
              <a:pathLst>
                <a:path extrusionOk="0" h="3641" w="8342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82"/>
            <p:cNvSpPr/>
            <p:nvPr/>
          </p:nvSpPr>
          <p:spPr>
            <a:xfrm>
              <a:off x="6964955" y="2003610"/>
              <a:ext cx="11751" cy="11777"/>
            </a:xfrm>
            <a:custGeom>
              <a:rect b="b" l="l" r="r" t="t"/>
              <a:pathLst>
                <a:path extrusionOk="0" h="449" w="448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91" name="Google Shape;14991;p82"/>
          <p:cNvGrpSpPr/>
          <p:nvPr/>
        </p:nvGrpSpPr>
        <p:grpSpPr>
          <a:xfrm>
            <a:off x="2493999" y="2550033"/>
            <a:ext cx="370132" cy="259467"/>
            <a:chOff x="2493999" y="2550033"/>
            <a:chExt cx="370132" cy="259467"/>
          </a:xfrm>
        </p:grpSpPr>
        <p:sp>
          <p:nvSpPr>
            <p:cNvPr id="14992" name="Google Shape;14992;p82"/>
            <p:cNvSpPr/>
            <p:nvPr/>
          </p:nvSpPr>
          <p:spPr>
            <a:xfrm>
              <a:off x="2493999" y="2660251"/>
              <a:ext cx="370132" cy="149249"/>
            </a:xfrm>
            <a:custGeom>
              <a:rect b="b" l="l" r="r" t="t"/>
              <a:pathLst>
                <a:path extrusionOk="0" h="5690" w="14111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82"/>
            <p:cNvSpPr/>
            <p:nvPr/>
          </p:nvSpPr>
          <p:spPr>
            <a:xfrm>
              <a:off x="2493999" y="2660251"/>
              <a:ext cx="139649" cy="140724"/>
            </a:xfrm>
            <a:custGeom>
              <a:rect b="b" l="l" r="r" t="t"/>
              <a:pathLst>
                <a:path extrusionOk="0" h="5365" w="5324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82"/>
            <p:cNvSpPr/>
            <p:nvPr/>
          </p:nvSpPr>
          <p:spPr>
            <a:xfrm>
              <a:off x="2493999" y="2660251"/>
              <a:ext cx="370132" cy="101405"/>
            </a:xfrm>
            <a:custGeom>
              <a:rect b="b" l="l" r="r" t="t"/>
              <a:pathLst>
                <a:path extrusionOk="0" h="3866" w="14111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82"/>
            <p:cNvSpPr/>
            <p:nvPr/>
          </p:nvSpPr>
          <p:spPr>
            <a:xfrm>
              <a:off x="2493999" y="2550033"/>
              <a:ext cx="370132" cy="152055"/>
            </a:xfrm>
            <a:custGeom>
              <a:rect b="b" l="l" r="r" t="t"/>
              <a:pathLst>
                <a:path extrusionOk="0" h="5797" w="14111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82"/>
            <p:cNvSpPr/>
            <p:nvPr/>
          </p:nvSpPr>
          <p:spPr>
            <a:xfrm>
              <a:off x="2493999" y="2550033"/>
              <a:ext cx="158665" cy="141012"/>
            </a:xfrm>
            <a:custGeom>
              <a:rect b="b" l="l" r="r" t="t"/>
              <a:pathLst>
                <a:path extrusionOk="0" h="5376" w="6049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82"/>
            <p:cNvSpPr/>
            <p:nvPr/>
          </p:nvSpPr>
          <p:spPr>
            <a:xfrm>
              <a:off x="2505908" y="2558689"/>
              <a:ext cx="95530" cy="95556"/>
            </a:xfrm>
            <a:custGeom>
              <a:rect b="b" l="l" r="r" t="t"/>
              <a:pathLst>
                <a:path extrusionOk="0" h="3643" w="3642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82"/>
            <p:cNvSpPr/>
            <p:nvPr/>
          </p:nvSpPr>
          <p:spPr>
            <a:xfrm>
              <a:off x="2497567" y="2564932"/>
              <a:ext cx="97654" cy="89392"/>
            </a:xfrm>
            <a:custGeom>
              <a:rect b="b" l="l" r="r" t="t"/>
              <a:pathLst>
                <a:path extrusionOk="0" h="3408" w="3723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82"/>
            <p:cNvSpPr/>
            <p:nvPr/>
          </p:nvSpPr>
          <p:spPr>
            <a:xfrm>
              <a:off x="2756693" y="2558689"/>
              <a:ext cx="95530" cy="95556"/>
            </a:xfrm>
            <a:custGeom>
              <a:rect b="b" l="l" r="r" t="t"/>
              <a:pathLst>
                <a:path extrusionOk="0" h="3643" w="3642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82"/>
            <p:cNvSpPr/>
            <p:nvPr/>
          </p:nvSpPr>
          <p:spPr>
            <a:xfrm>
              <a:off x="2748325" y="2564932"/>
              <a:ext cx="97681" cy="89392"/>
            </a:xfrm>
            <a:custGeom>
              <a:rect b="b" l="l" r="r" t="t"/>
              <a:pathLst>
                <a:path extrusionOk="0" h="3408" w="3724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82"/>
            <p:cNvSpPr/>
            <p:nvPr/>
          </p:nvSpPr>
          <p:spPr>
            <a:xfrm>
              <a:off x="2523875" y="2576840"/>
              <a:ext cx="35778" cy="53745"/>
            </a:xfrm>
            <a:custGeom>
              <a:rect b="b" l="l" r="r" t="t"/>
              <a:pathLst>
                <a:path extrusionOk="0" h="2049" w="1364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82"/>
            <p:cNvSpPr/>
            <p:nvPr/>
          </p:nvSpPr>
          <p:spPr>
            <a:xfrm>
              <a:off x="2647130" y="2648212"/>
              <a:ext cx="22558" cy="17941"/>
            </a:xfrm>
            <a:custGeom>
              <a:rect b="b" l="l" r="r" t="t"/>
              <a:pathLst>
                <a:path extrusionOk="0" h="684" w="86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82"/>
            <p:cNvSpPr/>
            <p:nvPr/>
          </p:nvSpPr>
          <p:spPr>
            <a:xfrm>
              <a:off x="2688495" y="2648212"/>
              <a:ext cx="22505" cy="17941"/>
            </a:xfrm>
            <a:custGeom>
              <a:rect b="b" l="l" r="r" t="t"/>
              <a:pathLst>
                <a:path extrusionOk="0" h="684" w="858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4" name="Google Shape;15004;p82"/>
            <p:cNvSpPr/>
            <p:nvPr/>
          </p:nvSpPr>
          <p:spPr>
            <a:xfrm>
              <a:off x="2541843" y="2576656"/>
              <a:ext cx="17810" cy="35830"/>
            </a:xfrm>
            <a:custGeom>
              <a:rect b="b" l="l" r="r" t="t"/>
              <a:pathLst>
                <a:path extrusionOk="0" h="1366" w="679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5" name="Google Shape;15005;p82"/>
            <p:cNvSpPr/>
            <p:nvPr/>
          </p:nvSpPr>
          <p:spPr>
            <a:xfrm>
              <a:off x="2535784" y="2588591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82"/>
            <p:cNvSpPr/>
            <p:nvPr/>
          </p:nvSpPr>
          <p:spPr>
            <a:xfrm>
              <a:off x="2798477" y="2576840"/>
              <a:ext cx="35778" cy="53745"/>
            </a:xfrm>
            <a:custGeom>
              <a:rect b="b" l="l" r="r" t="t"/>
              <a:pathLst>
                <a:path extrusionOk="0" h="2049" w="1364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82"/>
            <p:cNvSpPr/>
            <p:nvPr/>
          </p:nvSpPr>
          <p:spPr>
            <a:xfrm>
              <a:off x="2816261" y="2576656"/>
              <a:ext cx="17994" cy="35830"/>
            </a:xfrm>
            <a:custGeom>
              <a:rect b="b" l="l" r="r" t="t"/>
              <a:pathLst>
                <a:path extrusionOk="0" h="1366" w="686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82"/>
            <p:cNvSpPr/>
            <p:nvPr/>
          </p:nvSpPr>
          <p:spPr>
            <a:xfrm>
              <a:off x="2810412" y="2588591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82"/>
            <p:cNvSpPr/>
            <p:nvPr/>
          </p:nvSpPr>
          <p:spPr>
            <a:xfrm>
              <a:off x="2609595" y="2725879"/>
              <a:ext cx="138940" cy="35778"/>
            </a:xfrm>
            <a:custGeom>
              <a:rect b="b" l="l" r="r" t="t"/>
              <a:pathLst>
                <a:path extrusionOk="0" h="1364" w="5297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0" name="Google Shape;15010;p82"/>
            <p:cNvSpPr/>
            <p:nvPr/>
          </p:nvSpPr>
          <p:spPr>
            <a:xfrm>
              <a:off x="2656730" y="2727662"/>
              <a:ext cx="91805" cy="33994"/>
            </a:xfrm>
            <a:custGeom>
              <a:rect b="b" l="l" r="r" t="t"/>
              <a:pathLst>
                <a:path extrusionOk="0" h="1296" w="350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11" name="Google Shape;15011;p82"/>
          <p:cNvGrpSpPr/>
          <p:nvPr/>
        </p:nvGrpSpPr>
        <p:grpSpPr>
          <a:xfrm>
            <a:off x="1699703" y="3365261"/>
            <a:ext cx="281054" cy="370158"/>
            <a:chOff x="1699703" y="3365261"/>
            <a:chExt cx="281054" cy="370158"/>
          </a:xfrm>
        </p:grpSpPr>
        <p:sp>
          <p:nvSpPr>
            <p:cNvPr id="15012" name="Google Shape;15012;p82"/>
            <p:cNvSpPr/>
            <p:nvPr/>
          </p:nvSpPr>
          <p:spPr>
            <a:xfrm>
              <a:off x="1737474" y="3471362"/>
              <a:ext cx="227781" cy="108435"/>
            </a:xfrm>
            <a:custGeom>
              <a:rect b="b" l="l" r="r" t="t"/>
              <a:pathLst>
                <a:path extrusionOk="0" h="4134" w="8684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3" name="Google Shape;15013;p82"/>
            <p:cNvSpPr/>
            <p:nvPr/>
          </p:nvSpPr>
          <p:spPr>
            <a:xfrm>
              <a:off x="1743271" y="3393301"/>
              <a:ext cx="237486" cy="103425"/>
            </a:xfrm>
            <a:custGeom>
              <a:rect b="b" l="l" r="r" t="t"/>
              <a:pathLst>
                <a:path extrusionOk="0" h="3943" w="9054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82"/>
            <p:cNvSpPr/>
            <p:nvPr/>
          </p:nvSpPr>
          <p:spPr>
            <a:xfrm>
              <a:off x="1709644" y="3365261"/>
              <a:ext cx="47686" cy="370158"/>
            </a:xfrm>
            <a:custGeom>
              <a:rect b="b" l="l" r="r" t="t"/>
              <a:pathLst>
                <a:path extrusionOk="0" h="14112" w="1818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5" name="Google Shape;15015;p82"/>
            <p:cNvSpPr/>
            <p:nvPr/>
          </p:nvSpPr>
          <p:spPr>
            <a:xfrm>
              <a:off x="1709644" y="3365261"/>
              <a:ext cx="25653" cy="370158"/>
            </a:xfrm>
            <a:custGeom>
              <a:rect b="b" l="l" r="r" t="t"/>
              <a:pathLst>
                <a:path extrusionOk="0" h="14112" w="978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82"/>
            <p:cNvSpPr/>
            <p:nvPr/>
          </p:nvSpPr>
          <p:spPr>
            <a:xfrm>
              <a:off x="1789881" y="3484660"/>
              <a:ext cx="38243" cy="70218"/>
            </a:xfrm>
            <a:custGeom>
              <a:rect b="b" l="l" r="r" t="t"/>
              <a:pathLst>
                <a:path extrusionOk="0" h="2677" w="1458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82"/>
            <p:cNvSpPr/>
            <p:nvPr/>
          </p:nvSpPr>
          <p:spPr>
            <a:xfrm>
              <a:off x="1805147" y="3536228"/>
              <a:ext cx="122232" cy="130389"/>
            </a:xfrm>
            <a:custGeom>
              <a:rect b="b" l="l" r="r" t="t"/>
              <a:pathLst>
                <a:path extrusionOk="0" h="4971" w="466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82"/>
            <p:cNvSpPr/>
            <p:nvPr/>
          </p:nvSpPr>
          <p:spPr>
            <a:xfrm>
              <a:off x="1703611" y="3472699"/>
              <a:ext cx="59778" cy="24027"/>
            </a:xfrm>
            <a:custGeom>
              <a:rect b="b" l="l" r="r" t="t"/>
              <a:pathLst>
                <a:path extrusionOk="0" h="916" w="2279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9" name="Google Shape;15019;p82"/>
            <p:cNvSpPr/>
            <p:nvPr/>
          </p:nvSpPr>
          <p:spPr>
            <a:xfrm>
              <a:off x="1699703" y="3472699"/>
              <a:ext cx="33810" cy="24027"/>
            </a:xfrm>
            <a:custGeom>
              <a:rect b="b" l="l" r="r" t="t"/>
              <a:pathLst>
                <a:path extrusionOk="0" h="916" w="1289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0" name="Google Shape;15020;p82"/>
            <p:cNvSpPr/>
            <p:nvPr/>
          </p:nvSpPr>
          <p:spPr>
            <a:xfrm>
              <a:off x="1703611" y="3604138"/>
              <a:ext cx="59778" cy="23843"/>
            </a:xfrm>
            <a:custGeom>
              <a:rect b="b" l="l" r="r" t="t"/>
              <a:pathLst>
                <a:path extrusionOk="0" h="909" w="2279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82"/>
            <p:cNvSpPr/>
            <p:nvPr/>
          </p:nvSpPr>
          <p:spPr>
            <a:xfrm>
              <a:off x="1699703" y="3604138"/>
              <a:ext cx="33810" cy="23843"/>
            </a:xfrm>
            <a:custGeom>
              <a:rect b="b" l="l" r="r" t="t"/>
              <a:pathLst>
                <a:path extrusionOk="0" h="909" w="1289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82"/>
            <p:cNvSpPr/>
            <p:nvPr/>
          </p:nvSpPr>
          <p:spPr>
            <a:xfrm>
              <a:off x="1801606" y="3393222"/>
              <a:ext cx="177341" cy="55844"/>
            </a:xfrm>
            <a:custGeom>
              <a:rect b="b" l="l" r="r" t="t"/>
              <a:pathLst>
                <a:path extrusionOk="0" h="2129" w="6761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82"/>
            <p:cNvSpPr/>
            <p:nvPr/>
          </p:nvSpPr>
          <p:spPr>
            <a:xfrm>
              <a:off x="1822957" y="3484319"/>
              <a:ext cx="141590" cy="95582"/>
            </a:xfrm>
            <a:custGeom>
              <a:rect b="b" l="l" r="r" t="t"/>
              <a:pathLst>
                <a:path extrusionOk="0" h="3644" w="5398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4" name="Google Shape;15024;p82"/>
            <p:cNvSpPr/>
            <p:nvPr/>
          </p:nvSpPr>
          <p:spPr>
            <a:xfrm>
              <a:off x="1805147" y="3536228"/>
              <a:ext cx="98572" cy="130389"/>
            </a:xfrm>
            <a:custGeom>
              <a:rect b="b" l="l" r="r" t="t"/>
              <a:pathLst>
                <a:path extrusionOk="0" h="4971" w="3758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25" name="Google Shape;15025;p82"/>
          <p:cNvGrpSpPr/>
          <p:nvPr/>
        </p:nvGrpSpPr>
        <p:grpSpPr>
          <a:xfrm>
            <a:off x="7966810" y="1519430"/>
            <a:ext cx="369974" cy="355626"/>
            <a:chOff x="7966810" y="1519430"/>
            <a:chExt cx="369974" cy="355626"/>
          </a:xfrm>
        </p:grpSpPr>
        <p:sp>
          <p:nvSpPr>
            <p:cNvPr id="15026" name="Google Shape;15026;p82"/>
            <p:cNvSpPr/>
            <p:nvPr/>
          </p:nvSpPr>
          <p:spPr>
            <a:xfrm>
              <a:off x="8205503" y="1519430"/>
              <a:ext cx="131281" cy="122992"/>
            </a:xfrm>
            <a:custGeom>
              <a:rect b="b" l="l" r="r" t="t"/>
              <a:pathLst>
                <a:path extrusionOk="0" h="4689" w="5005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7" name="Google Shape;15027;p82"/>
            <p:cNvSpPr/>
            <p:nvPr/>
          </p:nvSpPr>
          <p:spPr>
            <a:xfrm>
              <a:off x="8230763" y="1530132"/>
              <a:ext cx="105130" cy="112291"/>
            </a:xfrm>
            <a:custGeom>
              <a:rect b="b" l="l" r="r" t="t"/>
              <a:pathLst>
                <a:path extrusionOk="0" h="4281" w="4008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8" name="Google Shape;15028;p82"/>
            <p:cNvSpPr/>
            <p:nvPr/>
          </p:nvSpPr>
          <p:spPr>
            <a:xfrm>
              <a:off x="7966810" y="1519430"/>
              <a:ext cx="131281" cy="122992"/>
            </a:xfrm>
            <a:custGeom>
              <a:rect b="b" l="l" r="r" t="t"/>
              <a:pathLst>
                <a:path extrusionOk="0" h="4689" w="5005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9" name="Google Shape;15029;p82"/>
            <p:cNvSpPr/>
            <p:nvPr/>
          </p:nvSpPr>
          <p:spPr>
            <a:xfrm>
              <a:off x="7967886" y="1530132"/>
              <a:ext cx="104946" cy="112291"/>
            </a:xfrm>
            <a:custGeom>
              <a:rect b="b" l="l" r="r" t="t"/>
              <a:pathLst>
                <a:path extrusionOk="0" h="4281" w="4001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0" name="Google Shape;15030;p82"/>
            <p:cNvSpPr/>
            <p:nvPr/>
          </p:nvSpPr>
          <p:spPr>
            <a:xfrm>
              <a:off x="8002562" y="1564677"/>
              <a:ext cx="298471" cy="310380"/>
            </a:xfrm>
            <a:custGeom>
              <a:rect b="b" l="l" r="r" t="t"/>
              <a:pathLst>
                <a:path extrusionOk="0" h="11833" w="11379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1" name="Google Shape;15031;p82"/>
            <p:cNvSpPr/>
            <p:nvPr/>
          </p:nvSpPr>
          <p:spPr>
            <a:xfrm>
              <a:off x="8100741" y="1803527"/>
              <a:ext cx="102481" cy="35778"/>
            </a:xfrm>
            <a:custGeom>
              <a:rect b="b" l="l" r="r" t="t"/>
              <a:pathLst>
                <a:path extrusionOk="0" h="1364" w="3907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2" name="Google Shape;15032;p82"/>
            <p:cNvSpPr/>
            <p:nvPr/>
          </p:nvSpPr>
          <p:spPr>
            <a:xfrm>
              <a:off x="8084924" y="1714948"/>
              <a:ext cx="133930" cy="94507"/>
            </a:xfrm>
            <a:custGeom>
              <a:rect b="b" l="l" r="r" t="t"/>
              <a:pathLst>
                <a:path extrusionOk="0" h="3603" w="5106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3" name="Google Shape;15033;p82"/>
            <p:cNvSpPr/>
            <p:nvPr/>
          </p:nvSpPr>
          <p:spPr>
            <a:xfrm>
              <a:off x="8002562" y="1564677"/>
              <a:ext cx="149249" cy="309855"/>
            </a:xfrm>
            <a:custGeom>
              <a:rect b="b" l="l" r="r" t="t"/>
              <a:pathLst>
                <a:path extrusionOk="0" h="11813" w="569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4" name="Google Shape;15034;p82"/>
            <p:cNvSpPr/>
            <p:nvPr/>
          </p:nvSpPr>
          <p:spPr>
            <a:xfrm>
              <a:off x="8112492" y="1755684"/>
              <a:ext cx="29010" cy="28486"/>
            </a:xfrm>
            <a:custGeom>
              <a:rect b="b" l="l" r="r" t="t"/>
              <a:pathLst>
                <a:path extrusionOk="0" h="1086" w="1106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5" name="Google Shape;15035;p82"/>
            <p:cNvSpPr/>
            <p:nvPr/>
          </p:nvSpPr>
          <p:spPr>
            <a:xfrm>
              <a:off x="8161935" y="1755788"/>
              <a:ext cx="29194" cy="28538"/>
            </a:xfrm>
            <a:custGeom>
              <a:rect b="b" l="l" r="r" t="t"/>
              <a:pathLst>
                <a:path extrusionOk="0" h="1088" w="1113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6" name="Google Shape;15036;p82"/>
            <p:cNvSpPr/>
            <p:nvPr/>
          </p:nvSpPr>
          <p:spPr>
            <a:xfrm>
              <a:off x="8068189" y="1666213"/>
              <a:ext cx="35778" cy="41837"/>
            </a:xfrm>
            <a:custGeom>
              <a:rect b="b" l="l" r="r" t="t"/>
              <a:pathLst>
                <a:path extrusionOk="0" h="1595" w="1364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7" name="Google Shape;15037;p82"/>
            <p:cNvSpPr/>
            <p:nvPr/>
          </p:nvSpPr>
          <p:spPr>
            <a:xfrm>
              <a:off x="8086157" y="1666213"/>
              <a:ext cx="17810" cy="29797"/>
            </a:xfrm>
            <a:custGeom>
              <a:rect b="b" l="l" r="r" t="t"/>
              <a:pathLst>
                <a:path extrusionOk="0" h="1136" w="679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8" name="Google Shape;15038;p82"/>
            <p:cNvSpPr/>
            <p:nvPr/>
          </p:nvSpPr>
          <p:spPr>
            <a:xfrm>
              <a:off x="8080098" y="1672089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9" name="Google Shape;15039;p82"/>
            <p:cNvSpPr/>
            <p:nvPr/>
          </p:nvSpPr>
          <p:spPr>
            <a:xfrm>
              <a:off x="8199628" y="1666213"/>
              <a:ext cx="35778" cy="41837"/>
            </a:xfrm>
            <a:custGeom>
              <a:rect b="b" l="l" r="r" t="t"/>
              <a:pathLst>
                <a:path extrusionOk="0" h="1595" w="1364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0" name="Google Shape;15040;p82"/>
            <p:cNvSpPr/>
            <p:nvPr/>
          </p:nvSpPr>
          <p:spPr>
            <a:xfrm>
              <a:off x="8217412" y="1666213"/>
              <a:ext cx="17994" cy="29797"/>
            </a:xfrm>
            <a:custGeom>
              <a:rect b="b" l="l" r="r" t="t"/>
              <a:pathLst>
                <a:path extrusionOk="0" h="1136" w="686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1" name="Google Shape;15041;p82"/>
            <p:cNvSpPr/>
            <p:nvPr/>
          </p:nvSpPr>
          <p:spPr>
            <a:xfrm>
              <a:off x="8211536" y="1672089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42" name="Google Shape;15042;p82"/>
          <p:cNvGrpSpPr/>
          <p:nvPr/>
        </p:nvGrpSpPr>
        <p:grpSpPr>
          <a:xfrm>
            <a:off x="2792628" y="3365340"/>
            <a:ext cx="290445" cy="370079"/>
            <a:chOff x="2792628" y="3365340"/>
            <a:chExt cx="290445" cy="370079"/>
          </a:xfrm>
        </p:grpSpPr>
        <p:sp>
          <p:nvSpPr>
            <p:cNvPr id="15043" name="Google Shape;15043;p82"/>
            <p:cNvSpPr/>
            <p:nvPr/>
          </p:nvSpPr>
          <p:spPr>
            <a:xfrm>
              <a:off x="2792628" y="3365366"/>
              <a:ext cx="290445" cy="287769"/>
            </a:xfrm>
            <a:custGeom>
              <a:rect b="b" l="l" r="r" t="t"/>
              <a:pathLst>
                <a:path extrusionOk="0" h="10971" w="11073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4" name="Google Shape;15044;p82"/>
            <p:cNvSpPr/>
            <p:nvPr/>
          </p:nvSpPr>
          <p:spPr>
            <a:xfrm>
              <a:off x="2792628" y="3502025"/>
              <a:ext cx="145314" cy="89156"/>
            </a:xfrm>
            <a:custGeom>
              <a:rect b="b" l="l" r="r" t="t"/>
              <a:pathLst>
                <a:path extrusionOk="0" h="3399" w="554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5" name="Google Shape;15045;p82"/>
            <p:cNvSpPr/>
            <p:nvPr/>
          </p:nvSpPr>
          <p:spPr>
            <a:xfrm>
              <a:off x="2937916" y="3427348"/>
              <a:ext cx="145157" cy="88946"/>
            </a:xfrm>
            <a:custGeom>
              <a:rect b="b" l="l" r="r" t="t"/>
              <a:pathLst>
                <a:path extrusionOk="0" h="3391" w="5534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6" name="Google Shape;15046;p82"/>
            <p:cNvSpPr/>
            <p:nvPr/>
          </p:nvSpPr>
          <p:spPr>
            <a:xfrm>
              <a:off x="2856105" y="3365340"/>
              <a:ext cx="108356" cy="143845"/>
            </a:xfrm>
            <a:custGeom>
              <a:rect b="b" l="l" r="r" t="t"/>
              <a:pathLst>
                <a:path extrusionOk="0" h="5484" w="4131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7" name="Google Shape;15047;p82"/>
            <p:cNvSpPr/>
            <p:nvPr/>
          </p:nvSpPr>
          <p:spPr>
            <a:xfrm>
              <a:off x="2911424" y="3509159"/>
              <a:ext cx="108173" cy="143845"/>
            </a:xfrm>
            <a:custGeom>
              <a:rect b="b" l="l" r="r" t="t"/>
              <a:pathLst>
                <a:path extrusionOk="0" h="5484" w="4124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8" name="Google Shape;15048;p82"/>
            <p:cNvSpPr/>
            <p:nvPr/>
          </p:nvSpPr>
          <p:spPr>
            <a:xfrm>
              <a:off x="2830504" y="3566708"/>
              <a:ext cx="25181" cy="17889"/>
            </a:xfrm>
            <a:custGeom>
              <a:rect b="b" l="l" r="r" t="t"/>
              <a:pathLst>
                <a:path extrusionOk="0" h="682" w="96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9" name="Google Shape;15049;p82"/>
            <p:cNvSpPr/>
            <p:nvPr/>
          </p:nvSpPr>
          <p:spPr>
            <a:xfrm>
              <a:off x="2857547" y="3525002"/>
              <a:ext cx="57890" cy="40735"/>
            </a:xfrm>
            <a:custGeom>
              <a:rect b="b" l="l" r="r" t="t"/>
              <a:pathLst>
                <a:path extrusionOk="0" h="1553" w="2207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0" name="Google Shape;15050;p82"/>
            <p:cNvSpPr/>
            <p:nvPr/>
          </p:nvSpPr>
          <p:spPr>
            <a:xfrm>
              <a:off x="3020095" y="3433407"/>
              <a:ext cx="26256" cy="18492"/>
            </a:xfrm>
            <a:custGeom>
              <a:rect b="b" l="l" r="r" t="t"/>
              <a:pathLst>
                <a:path extrusionOk="0" h="705" w="1001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1" name="Google Shape;15051;p82"/>
            <p:cNvSpPr/>
            <p:nvPr/>
          </p:nvSpPr>
          <p:spPr>
            <a:xfrm>
              <a:off x="2961392" y="3452529"/>
              <a:ext cx="57837" cy="40657"/>
            </a:xfrm>
            <a:custGeom>
              <a:rect b="b" l="l" r="r" t="t"/>
              <a:pathLst>
                <a:path extrusionOk="0" h="1550" w="2205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2" name="Google Shape;15052;p82"/>
            <p:cNvSpPr/>
            <p:nvPr/>
          </p:nvSpPr>
          <p:spPr>
            <a:xfrm>
              <a:off x="2860878" y="3404292"/>
              <a:ext cx="21404" cy="20591"/>
            </a:xfrm>
            <a:custGeom>
              <a:rect b="b" l="l" r="r" t="t"/>
              <a:pathLst>
                <a:path extrusionOk="0" h="785" w="816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3" name="Google Shape;15053;p82"/>
            <p:cNvSpPr/>
            <p:nvPr/>
          </p:nvSpPr>
          <p:spPr>
            <a:xfrm>
              <a:off x="2879790" y="3431466"/>
              <a:ext cx="43568" cy="52093"/>
            </a:xfrm>
            <a:custGeom>
              <a:rect b="b" l="l" r="r" t="t"/>
              <a:pathLst>
                <a:path extrusionOk="0" h="1986" w="1661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4" name="Google Shape;15054;p82"/>
            <p:cNvSpPr/>
            <p:nvPr/>
          </p:nvSpPr>
          <p:spPr>
            <a:xfrm>
              <a:off x="2993445" y="3593856"/>
              <a:ext cx="21509" cy="20617"/>
            </a:xfrm>
            <a:custGeom>
              <a:rect b="b" l="l" r="r" t="t"/>
              <a:pathLst>
                <a:path extrusionOk="0" h="786" w="82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5" name="Google Shape;15055;p82"/>
            <p:cNvSpPr/>
            <p:nvPr/>
          </p:nvSpPr>
          <p:spPr>
            <a:xfrm>
              <a:off x="2952500" y="3535258"/>
              <a:ext cx="43620" cy="52171"/>
            </a:xfrm>
            <a:custGeom>
              <a:rect b="b" l="l" r="r" t="t"/>
              <a:pathLst>
                <a:path extrusionOk="0" h="1989" w="1663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6" name="Google Shape;15056;p82"/>
            <p:cNvSpPr/>
            <p:nvPr/>
          </p:nvSpPr>
          <p:spPr>
            <a:xfrm>
              <a:off x="2912315" y="3503284"/>
              <a:ext cx="41470" cy="232136"/>
            </a:xfrm>
            <a:custGeom>
              <a:rect b="b" l="l" r="r" t="t"/>
              <a:pathLst>
                <a:path extrusionOk="0" h="8850" w="1581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57" name="Google Shape;15057;p82"/>
          <p:cNvGrpSpPr/>
          <p:nvPr/>
        </p:nvGrpSpPr>
        <p:grpSpPr>
          <a:xfrm>
            <a:off x="1389585" y="1988317"/>
            <a:ext cx="388125" cy="353790"/>
            <a:chOff x="1389585" y="1988317"/>
            <a:chExt cx="388125" cy="353790"/>
          </a:xfrm>
        </p:grpSpPr>
        <p:sp>
          <p:nvSpPr>
            <p:cNvPr id="15058" name="Google Shape;15058;p82"/>
            <p:cNvSpPr/>
            <p:nvPr/>
          </p:nvSpPr>
          <p:spPr>
            <a:xfrm>
              <a:off x="1673551" y="2066221"/>
              <a:ext cx="104159" cy="74546"/>
            </a:xfrm>
            <a:custGeom>
              <a:rect b="b" l="l" r="r" t="t"/>
              <a:pathLst>
                <a:path extrusionOk="0" h="2842" w="3971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9" name="Google Shape;15059;p82"/>
            <p:cNvSpPr/>
            <p:nvPr/>
          </p:nvSpPr>
          <p:spPr>
            <a:xfrm>
              <a:off x="1691519" y="2074745"/>
              <a:ext cx="77510" cy="66021"/>
            </a:xfrm>
            <a:custGeom>
              <a:rect b="b" l="l" r="r" t="t"/>
              <a:pathLst>
                <a:path extrusionOk="0" h="2517" w="2955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0" name="Google Shape;15060;p82"/>
            <p:cNvSpPr/>
            <p:nvPr/>
          </p:nvSpPr>
          <p:spPr>
            <a:xfrm>
              <a:off x="1389585" y="2066221"/>
              <a:ext cx="104002" cy="74546"/>
            </a:xfrm>
            <a:custGeom>
              <a:rect b="b" l="l" r="r" t="t"/>
              <a:pathLst>
                <a:path extrusionOk="0" h="2842" w="3965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1" name="Google Shape;15061;p82"/>
            <p:cNvSpPr/>
            <p:nvPr/>
          </p:nvSpPr>
          <p:spPr>
            <a:xfrm>
              <a:off x="1398267" y="2074745"/>
              <a:ext cx="77352" cy="66021"/>
            </a:xfrm>
            <a:custGeom>
              <a:rect b="b" l="l" r="r" t="t"/>
              <a:pathLst>
                <a:path extrusionOk="0" h="2517" w="2949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2" name="Google Shape;15062;p82"/>
            <p:cNvSpPr/>
            <p:nvPr/>
          </p:nvSpPr>
          <p:spPr>
            <a:xfrm>
              <a:off x="1655584" y="1988317"/>
              <a:ext cx="89838" cy="101930"/>
            </a:xfrm>
            <a:custGeom>
              <a:rect b="b" l="l" r="r" t="t"/>
              <a:pathLst>
                <a:path extrusionOk="0" h="3886" w="3425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3" name="Google Shape;15063;p82"/>
            <p:cNvSpPr/>
            <p:nvPr/>
          </p:nvSpPr>
          <p:spPr>
            <a:xfrm>
              <a:off x="1670168" y="1988317"/>
              <a:ext cx="75254" cy="101930"/>
            </a:xfrm>
            <a:custGeom>
              <a:rect b="b" l="l" r="r" t="t"/>
              <a:pathLst>
                <a:path extrusionOk="0" h="3886" w="2869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4" name="Google Shape;15064;p82"/>
            <p:cNvSpPr/>
            <p:nvPr/>
          </p:nvSpPr>
          <p:spPr>
            <a:xfrm>
              <a:off x="1421691" y="1988317"/>
              <a:ext cx="90021" cy="101930"/>
            </a:xfrm>
            <a:custGeom>
              <a:rect b="b" l="l" r="r" t="t"/>
              <a:pathLst>
                <a:path extrusionOk="0" h="3886" w="3432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5" name="Google Shape;15065;p82"/>
            <p:cNvSpPr/>
            <p:nvPr/>
          </p:nvSpPr>
          <p:spPr>
            <a:xfrm>
              <a:off x="1421691" y="1988317"/>
              <a:ext cx="75280" cy="101930"/>
            </a:xfrm>
            <a:custGeom>
              <a:rect b="b" l="l" r="r" t="t"/>
              <a:pathLst>
                <a:path extrusionOk="0" h="3886" w="287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6" name="Google Shape;15066;p82"/>
            <p:cNvSpPr/>
            <p:nvPr/>
          </p:nvSpPr>
          <p:spPr>
            <a:xfrm>
              <a:off x="1461193" y="2012502"/>
              <a:ext cx="244726" cy="295088"/>
            </a:xfrm>
            <a:custGeom>
              <a:rect b="b" l="l" r="r" t="t"/>
              <a:pathLst>
                <a:path extrusionOk="0" h="11250" w="933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7" name="Google Shape;15067;p82"/>
            <p:cNvSpPr/>
            <p:nvPr/>
          </p:nvSpPr>
          <p:spPr>
            <a:xfrm>
              <a:off x="1461901" y="2012869"/>
              <a:ext cx="111346" cy="294720"/>
            </a:xfrm>
            <a:custGeom>
              <a:rect b="b" l="l" r="r" t="t"/>
              <a:pathLst>
                <a:path extrusionOk="0" h="11236" w="4245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8" name="Google Shape;15068;p82"/>
            <p:cNvSpPr/>
            <p:nvPr/>
          </p:nvSpPr>
          <p:spPr>
            <a:xfrm>
              <a:off x="1526270" y="2270054"/>
              <a:ext cx="114573" cy="72054"/>
            </a:xfrm>
            <a:custGeom>
              <a:rect b="b" l="l" r="r" t="t"/>
              <a:pathLst>
                <a:path extrusionOk="0" h="2747" w="4368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9" name="Google Shape;15069;p82"/>
            <p:cNvSpPr/>
            <p:nvPr/>
          </p:nvSpPr>
          <p:spPr>
            <a:xfrm>
              <a:off x="1526270" y="2270211"/>
              <a:ext cx="75437" cy="71896"/>
            </a:xfrm>
            <a:custGeom>
              <a:rect b="b" l="l" r="r" t="t"/>
              <a:pathLst>
                <a:path extrusionOk="0" h="2741" w="2876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82"/>
            <p:cNvSpPr/>
            <p:nvPr/>
          </p:nvSpPr>
          <p:spPr>
            <a:xfrm>
              <a:off x="1547621" y="2287628"/>
              <a:ext cx="19463" cy="24420"/>
            </a:xfrm>
            <a:custGeom>
              <a:rect b="b" l="l" r="r" t="t"/>
              <a:pathLst>
                <a:path extrusionOk="0" h="931" w="742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1" name="Google Shape;15071;p82"/>
            <p:cNvSpPr/>
            <p:nvPr/>
          </p:nvSpPr>
          <p:spPr>
            <a:xfrm>
              <a:off x="1600029" y="2287628"/>
              <a:ext cx="19463" cy="24420"/>
            </a:xfrm>
            <a:custGeom>
              <a:rect b="b" l="l" r="r" t="t"/>
              <a:pathLst>
                <a:path extrusionOk="0" h="931" w="742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2" name="Google Shape;15072;p82"/>
            <p:cNvSpPr/>
            <p:nvPr/>
          </p:nvSpPr>
          <p:spPr>
            <a:xfrm>
              <a:off x="1499594" y="2126156"/>
              <a:ext cx="35961" cy="41994"/>
            </a:xfrm>
            <a:custGeom>
              <a:rect b="b" l="l" r="r" t="t"/>
              <a:pathLst>
                <a:path extrusionOk="0" h="1601" w="1371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3" name="Google Shape;15073;p82"/>
            <p:cNvSpPr/>
            <p:nvPr/>
          </p:nvSpPr>
          <p:spPr>
            <a:xfrm>
              <a:off x="1517561" y="2126156"/>
              <a:ext cx="17994" cy="30086"/>
            </a:xfrm>
            <a:custGeom>
              <a:rect b="b" l="l" r="r" t="t"/>
              <a:pathLst>
                <a:path extrusionOk="0" h="1147" w="686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4" name="Google Shape;15074;p82"/>
            <p:cNvSpPr/>
            <p:nvPr/>
          </p:nvSpPr>
          <p:spPr>
            <a:xfrm>
              <a:off x="1511686" y="2132215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5" name="Google Shape;15075;p82"/>
            <p:cNvSpPr/>
            <p:nvPr/>
          </p:nvSpPr>
          <p:spPr>
            <a:xfrm>
              <a:off x="1631583" y="2126156"/>
              <a:ext cx="35935" cy="41994"/>
            </a:xfrm>
            <a:custGeom>
              <a:rect b="b" l="l" r="r" t="t"/>
              <a:pathLst>
                <a:path extrusionOk="0" h="1601" w="137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6" name="Google Shape;15076;p82"/>
            <p:cNvSpPr/>
            <p:nvPr/>
          </p:nvSpPr>
          <p:spPr>
            <a:xfrm>
              <a:off x="1649525" y="2126156"/>
              <a:ext cx="17994" cy="30086"/>
            </a:xfrm>
            <a:custGeom>
              <a:rect b="b" l="l" r="r" t="t"/>
              <a:pathLst>
                <a:path extrusionOk="0" h="1147" w="686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7" name="Google Shape;15077;p82"/>
            <p:cNvSpPr/>
            <p:nvPr/>
          </p:nvSpPr>
          <p:spPr>
            <a:xfrm>
              <a:off x="1643492" y="2132215"/>
              <a:ext cx="12118" cy="11935"/>
            </a:xfrm>
            <a:custGeom>
              <a:rect b="b" l="l" r="r" t="t"/>
              <a:pathLst>
                <a:path extrusionOk="0" h="455" w="462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8" name="Google Shape;15078;p82"/>
            <p:cNvSpPr/>
            <p:nvPr/>
          </p:nvSpPr>
          <p:spPr>
            <a:xfrm>
              <a:off x="1483410" y="2012370"/>
              <a:ext cx="190876" cy="73077"/>
            </a:xfrm>
            <a:custGeom>
              <a:rect b="b" l="l" r="r" t="t"/>
              <a:pathLst>
                <a:path extrusionOk="0" h="2786" w="7277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9" name="Google Shape;15079;p82"/>
            <p:cNvSpPr/>
            <p:nvPr/>
          </p:nvSpPr>
          <p:spPr>
            <a:xfrm>
              <a:off x="1483410" y="2012869"/>
              <a:ext cx="89838" cy="60460"/>
            </a:xfrm>
            <a:custGeom>
              <a:rect b="b" l="l" r="r" t="t"/>
              <a:pathLst>
                <a:path extrusionOk="0" h="2305" w="3425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80" name="Google Shape;15080;p82"/>
          <p:cNvGrpSpPr/>
          <p:nvPr/>
        </p:nvGrpSpPr>
        <p:grpSpPr>
          <a:xfrm>
            <a:off x="2492924" y="1512190"/>
            <a:ext cx="370158" cy="370158"/>
            <a:chOff x="2492924" y="1512190"/>
            <a:chExt cx="370158" cy="370158"/>
          </a:xfrm>
        </p:grpSpPr>
        <p:sp>
          <p:nvSpPr>
            <p:cNvPr id="15081" name="Google Shape;15081;p82"/>
            <p:cNvSpPr/>
            <p:nvPr/>
          </p:nvSpPr>
          <p:spPr>
            <a:xfrm>
              <a:off x="2492924" y="1512190"/>
              <a:ext cx="370158" cy="370158"/>
            </a:xfrm>
            <a:custGeom>
              <a:rect b="b" l="l" r="r" t="t"/>
              <a:pathLst>
                <a:path extrusionOk="0" h="14112" w="14112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2" name="Google Shape;15082;p82"/>
            <p:cNvSpPr/>
            <p:nvPr/>
          </p:nvSpPr>
          <p:spPr>
            <a:xfrm>
              <a:off x="2492924" y="1512190"/>
              <a:ext cx="185000" cy="369974"/>
            </a:xfrm>
            <a:custGeom>
              <a:rect b="b" l="l" r="r" t="t"/>
              <a:pathLst>
                <a:path extrusionOk="0" h="14105" w="7053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3" name="Google Shape;15083;p82"/>
            <p:cNvSpPr/>
            <p:nvPr/>
          </p:nvSpPr>
          <p:spPr>
            <a:xfrm>
              <a:off x="2725033" y="1548047"/>
              <a:ext cx="91307" cy="91175"/>
            </a:xfrm>
            <a:custGeom>
              <a:rect b="b" l="l" r="r" t="t"/>
              <a:pathLst>
                <a:path extrusionOk="0" h="3476" w="3481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4" name="Google Shape;15084;p82"/>
            <p:cNvSpPr/>
            <p:nvPr/>
          </p:nvSpPr>
          <p:spPr>
            <a:xfrm>
              <a:off x="2740509" y="1563732"/>
              <a:ext cx="66782" cy="71739"/>
            </a:xfrm>
            <a:custGeom>
              <a:rect b="b" l="l" r="r" t="t"/>
              <a:pathLst>
                <a:path extrusionOk="0" h="2735" w="2546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5" name="Google Shape;15085;p82"/>
            <p:cNvSpPr/>
            <p:nvPr/>
          </p:nvSpPr>
          <p:spPr>
            <a:xfrm>
              <a:off x="2539666" y="1548047"/>
              <a:ext cx="91307" cy="91175"/>
            </a:xfrm>
            <a:custGeom>
              <a:rect b="b" l="l" r="r" t="t"/>
              <a:pathLst>
                <a:path extrusionOk="0" h="3476" w="3481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6" name="Google Shape;15086;p82"/>
            <p:cNvSpPr/>
            <p:nvPr/>
          </p:nvSpPr>
          <p:spPr>
            <a:xfrm>
              <a:off x="2548532" y="1563732"/>
              <a:ext cx="66782" cy="71739"/>
            </a:xfrm>
            <a:custGeom>
              <a:rect b="b" l="l" r="r" t="t"/>
              <a:pathLst>
                <a:path extrusionOk="0" h="2735" w="2546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7" name="Google Shape;15087;p82"/>
            <p:cNvSpPr/>
            <p:nvPr/>
          </p:nvSpPr>
          <p:spPr>
            <a:xfrm>
              <a:off x="2540767" y="1577975"/>
              <a:ext cx="274471" cy="250654"/>
            </a:xfrm>
            <a:custGeom>
              <a:rect b="b" l="l" r="r" t="t"/>
              <a:pathLst>
                <a:path extrusionOk="0" h="9556" w="10464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8" name="Google Shape;15088;p82"/>
            <p:cNvSpPr/>
            <p:nvPr/>
          </p:nvSpPr>
          <p:spPr>
            <a:xfrm>
              <a:off x="2540767" y="1577949"/>
              <a:ext cx="87530" cy="229513"/>
            </a:xfrm>
            <a:custGeom>
              <a:rect b="b" l="l" r="r" t="t"/>
              <a:pathLst>
                <a:path extrusionOk="0" h="8750" w="3337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9" name="Google Shape;15089;p82"/>
            <p:cNvSpPr/>
            <p:nvPr/>
          </p:nvSpPr>
          <p:spPr>
            <a:xfrm>
              <a:off x="2544676" y="1735067"/>
              <a:ext cx="266471" cy="93562"/>
            </a:xfrm>
            <a:custGeom>
              <a:rect b="b" l="l" r="r" t="t"/>
              <a:pathLst>
                <a:path extrusionOk="0" h="3567" w="10159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0" name="Google Shape;15090;p82"/>
            <p:cNvSpPr/>
            <p:nvPr/>
          </p:nvSpPr>
          <p:spPr>
            <a:xfrm>
              <a:off x="2628454" y="1810478"/>
              <a:ext cx="99097" cy="41994"/>
            </a:xfrm>
            <a:custGeom>
              <a:rect b="b" l="l" r="r" t="t"/>
              <a:pathLst>
                <a:path extrusionOk="0" h="1601" w="3778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1" name="Google Shape;15091;p82"/>
            <p:cNvSpPr/>
            <p:nvPr/>
          </p:nvSpPr>
          <p:spPr>
            <a:xfrm>
              <a:off x="2606395" y="1762976"/>
              <a:ext cx="143216" cy="59621"/>
            </a:xfrm>
            <a:custGeom>
              <a:rect b="b" l="l" r="r" t="t"/>
              <a:pathLst>
                <a:path extrusionOk="0" h="2273" w="546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2" name="Google Shape;15092;p82"/>
            <p:cNvSpPr/>
            <p:nvPr/>
          </p:nvSpPr>
          <p:spPr>
            <a:xfrm>
              <a:off x="2601778" y="1776353"/>
              <a:ext cx="152265" cy="51935"/>
            </a:xfrm>
            <a:custGeom>
              <a:rect b="b" l="l" r="r" t="t"/>
              <a:pathLst>
                <a:path extrusionOk="0" h="1980" w="5805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3" name="Google Shape;15093;p82"/>
            <p:cNvSpPr/>
            <p:nvPr/>
          </p:nvSpPr>
          <p:spPr>
            <a:xfrm>
              <a:off x="2640022" y="1759434"/>
              <a:ext cx="75778" cy="31633"/>
            </a:xfrm>
            <a:custGeom>
              <a:rect b="b" l="l" r="r" t="t"/>
              <a:pathLst>
                <a:path extrusionOk="0" h="1206" w="2889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4" name="Google Shape;15094;p82"/>
            <p:cNvSpPr/>
            <p:nvPr/>
          </p:nvSpPr>
          <p:spPr>
            <a:xfrm>
              <a:off x="2672022" y="1606697"/>
              <a:ext cx="11961" cy="60801"/>
            </a:xfrm>
            <a:custGeom>
              <a:rect b="b" l="l" r="r" t="t"/>
              <a:pathLst>
                <a:path extrusionOk="0" h="2318" w="456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5" name="Google Shape;15095;p82"/>
            <p:cNvSpPr/>
            <p:nvPr/>
          </p:nvSpPr>
          <p:spPr>
            <a:xfrm>
              <a:off x="2600362" y="1685256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6" name="Google Shape;15096;p82"/>
            <p:cNvSpPr/>
            <p:nvPr/>
          </p:nvSpPr>
          <p:spPr>
            <a:xfrm>
              <a:off x="2618330" y="1685256"/>
              <a:ext cx="17810" cy="29955"/>
            </a:xfrm>
            <a:custGeom>
              <a:rect b="b" l="l" r="r" t="t"/>
              <a:pathLst>
                <a:path extrusionOk="0" h="1142" w="679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7" name="Google Shape;15097;p82"/>
            <p:cNvSpPr/>
            <p:nvPr/>
          </p:nvSpPr>
          <p:spPr>
            <a:xfrm>
              <a:off x="2612270" y="1691315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8" name="Google Shape;15098;p82"/>
            <p:cNvSpPr/>
            <p:nvPr/>
          </p:nvSpPr>
          <p:spPr>
            <a:xfrm>
              <a:off x="2719709" y="1685256"/>
              <a:ext cx="35935" cy="41811"/>
            </a:xfrm>
            <a:custGeom>
              <a:rect b="b" l="l" r="r" t="t"/>
              <a:pathLst>
                <a:path extrusionOk="0" h="1594" w="137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9" name="Google Shape;15099;p82"/>
            <p:cNvSpPr/>
            <p:nvPr/>
          </p:nvSpPr>
          <p:spPr>
            <a:xfrm>
              <a:off x="2737650" y="1685256"/>
              <a:ext cx="17994" cy="29955"/>
            </a:xfrm>
            <a:custGeom>
              <a:rect b="b" l="l" r="r" t="t"/>
              <a:pathLst>
                <a:path extrusionOk="0" h="1142" w="686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0" name="Google Shape;15100;p82"/>
            <p:cNvSpPr/>
            <p:nvPr/>
          </p:nvSpPr>
          <p:spPr>
            <a:xfrm>
              <a:off x="2731617" y="1691315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1" name="Google Shape;15101;p82"/>
            <p:cNvSpPr/>
            <p:nvPr/>
          </p:nvSpPr>
          <p:spPr>
            <a:xfrm>
              <a:off x="2640022" y="1759434"/>
              <a:ext cx="48762" cy="31528"/>
            </a:xfrm>
            <a:custGeom>
              <a:rect b="b" l="l" r="r" t="t"/>
              <a:pathLst>
                <a:path extrusionOk="0" h="1202" w="1859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2" name="Google Shape;15102;p82"/>
            <p:cNvSpPr/>
            <p:nvPr/>
          </p:nvSpPr>
          <p:spPr>
            <a:xfrm>
              <a:off x="2544859" y="1735067"/>
              <a:ext cx="39345" cy="72578"/>
            </a:xfrm>
            <a:custGeom>
              <a:rect b="b" l="l" r="r" t="t"/>
              <a:pathLst>
                <a:path extrusionOk="0" h="2767" w="150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03" name="Google Shape;15103;p82"/>
          <p:cNvGrpSpPr/>
          <p:nvPr/>
        </p:nvGrpSpPr>
        <p:grpSpPr>
          <a:xfrm>
            <a:off x="1933569" y="1512243"/>
            <a:ext cx="393975" cy="370105"/>
            <a:chOff x="1933569" y="1512243"/>
            <a:chExt cx="393975" cy="370105"/>
          </a:xfrm>
        </p:grpSpPr>
        <p:sp>
          <p:nvSpPr>
            <p:cNvPr id="15104" name="Google Shape;15104;p82"/>
            <p:cNvSpPr/>
            <p:nvPr/>
          </p:nvSpPr>
          <p:spPr>
            <a:xfrm>
              <a:off x="2184354" y="1512243"/>
              <a:ext cx="113943" cy="113471"/>
            </a:xfrm>
            <a:custGeom>
              <a:rect b="b" l="l" r="r" t="t"/>
              <a:pathLst>
                <a:path extrusionOk="0" h="4326" w="4344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5" name="Google Shape;15105;p82"/>
            <p:cNvSpPr/>
            <p:nvPr/>
          </p:nvSpPr>
          <p:spPr>
            <a:xfrm>
              <a:off x="2203214" y="1527273"/>
              <a:ext cx="86979" cy="92749"/>
            </a:xfrm>
            <a:custGeom>
              <a:rect b="b" l="l" r="r" t="t"/>
              <a:pathLst>
                <a:path extrusionOk="0" h="3536" w="3316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6" name="Google Shape;15106;p82"/>
            <p:cNvSpPr/>
            <p:nvPr/>
          </p:nvSpPr>
          <p:spPr>
            <a:xfrm>
              <a:off x="1962999" y="1512243"/>
              <a:ext cx="113943" cy="113471"/>
            </a:xfrm>
            <a:custGeom>
              <a:rect b="b" l="l" r="r" t="t"/>
              <a:pathLst>
                <a:path extrusionOk="0" h="4326" w="4344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7" name="Google Shape;15107;p82"/>
            <p:cNvSpPr/>
            <p:nvPr/>
          </p:nvSpPr>
          <p:spPr>
            <a:xfrm>
              <a:off x="1970947" y="1527273"/>
              <a:ext cx="87162" cy="92749"/>
            </a:xfrm>
            <a:custGeom>
              <a:rect b="b" l="l" r="r" t="t"/>
              <a:pathLst>
                <a:path extrusionOk="0" h="3536" w="3323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8" name="Google Shape;15108;p82"/>
            <p:cNvSpPr/>
            <p:nvPr/>
          </p:nvSpPr>
          <p:spPr>
            <a:xfrm>
              <a:off x="1933569" y="1542093"/>
              <a:ext cx="393975" cy="328347"/>
            </a:xfrm>
            <a:custGeom>
              <a:rect b="b" l="l" r="r" t="t"/>
              <a:pathLst>
                <a:path extrusionOk="0" h="12518" w="1502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9" name="Google Shape;15109;p82"/>
            <p:cNvSpPr/>
            <p:nvPr/>
          </p:nvSpPr>
          <p:spPr>
            <a:xfrm>
              <a:off x="1939445" y="1551876"/>
              <a:ext cx="190508" cy="318563"/>
            </a:xfrm>
            <a:custGeom>
              <a:rect b="b" l="l" r="r" t="t"/>
              <a:pathLst>
                <a:path extrusionOk="0" h="12145" w="7263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0" name="Google Shape;15110;p82"/>
            <p:cNvSpPr/>
            <p:nvPr/>
          </p:nvSpPr>
          <p:spPr>
            <a:xfrm>
              <a:off x="2199122" y="1856538"/>
              <a:ext cx="23135" cy="13902"/>
            </a:xfrm>
            <a:custGeom>
              <a:rect b="b" l="l" r="r" t="t"/>
              <a:pathLst>
                <a:path extrusionOk="0" h="530" w="882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1" name="Google Shape;15111;p82"/>
            <p:cNvSpPr/>
            <p:nvPr/>
          </p:nvSpPr>
          <p:spPr>
            <a:xfrm>
              <a:off x="1950461" y="1650921"/>
              <a:ext cx="120448" cy="219519"/>
            </a:xfrm>
            <a:custGeom>
              <a:rect b="b" l="l" r="r" t="t"/>
              <a:pathLst>
                <a:path extrusionOk="0" h="8369" w="4592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2" name="Google Shape;15112;p82"/>
            <p:cNvSpPr/>
            <p:nvPr/>
          </p:nvSpPr>
          <p:spPr>
            <a:xfrm>
              <a:off x="2190230" y="1650921"/>
              <a:ext cx="120422" cy="219519"/>
            </a:xfrm>
            <a:custGeom>
              <a:rect b="b" l="l" r="r" t="t"/>
              <a:pathLst>
                <a:path extrusionOk="0" h="8369" w="4591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3" name="Google Shape;15113;p82"/>
            <p:cNvSpPr/>
            <p:nvPr/>
          </p:nvSpPr>
          <p:spPr>
            <a:xfrm>
              <a:off x="2071408" y="1828603"/>
              <a:ext cx="118114" cy="53745"/>
            </a:xfrm>
            <a:custGeom>
              <a:rect b="b" l="l" r="r" t="t"/>
              <a:pathLst>
                <a:path extrusionOk="0" h="2049" w="4503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4" name="Google Shape;15114;p82"/>
            <p:cNvSpPr/>
            <p:nvPr/>
          </p:nvSpPr>
          <p:spPr>
            <a:xfrm>
              <a:off x="2023040" y="1755395"/>
              <a:ext cx="25627" cy="20958"/>
            </a:xfrm>
            <a:custGeom>
              <a:rect b="b" l="l" r="r" t="t"/>
              <a:pathLst>
                <a:path extrusionOk="0" h="799" w="977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5" name="Google Shape;15115;p82"/>
            <p:cNvSpPr/>
            <p:nvPr/>
          </p:nvSpPr>
          <p:spPr>
            <a:xfrm>
              <a:off x="1986213" y="1706188"/>
              <a:ext cx="35778" cy="47922"/>
            </a:xfrm>
            <a:custGeom>
              <a:rect b="b" l="l" r="r" t="t"/>
              <a:pathLst>
                <a:path extrusionOk="0" h="1827" w="1364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6" name="Google Shape;15116;p82"/>
            <p:cNvSpPr/>
            <p:nvPr/>
          </p:nvSpPr>
          <p:spPr>
            <a:xfrm>
              <a:off x="2206571" y="1755474"/>
              <a:ext cx="25653" cy="20879"/>
            </a:xfrm>
            <a:custGeom>
              <a:rect b="b" l="l" r="r" t="t"/>
              <a:pathLst>
                <a:path extrusionOk="0" h="796" w="978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7" name="Google Shape;15117;p82"/>
            <p:cNvSpPr/>
            <p:nvPr/>
          </p:nvSpPr>
          <p:spPr>
            <a:xfrm>
              <a:off x="2233090" y="1706188"/>
              <a:ext cx="35778" cy="47922"/>
            </a:xfrm>
            <a:custGeom>
              <a:rect b="b" l="l" r="r" t="t"/>
              <a:pathLst>
                <a:path extrusionOk="0" h="1827" w="1364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8" name="Google Shape;15118;p82"/>
            <p:cNvSpPr/>
            <p:nvPr/>
          </p:nvSpPr>
          <p:spPr>
            <a:xfrm>
              <a:off x="2042765" y="1585031"/>
              <a:ext cx="33758" cy="22164"/>
            </a:xfrm>
            <a:custGeom>
              <a:rect b="b" l="l" r="r" t="t"/>
              <a:pathLst>
                <a:path extrusionOk="0" h="845" w="1287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9" name="Google Shape;15119;p82"/>
            <p:cNvSpPr/>
            <p:nvPr/>
          </p:nvSpPr>
          <p:spPr>
            <a:xfrm>
              <a:off x="2078201" y="1600297"/>
              <a:ext cx="104395" cy="23082"/>
            </a:xfrm>
            <a:custGeom>
              <a:rect b="b" l="l" r="r" t="t"/>
              <a:pathLst>
                <a:path extrusionOk="0" h="880" w="398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0" name="Google Shape;15120;p82"/>
            <p:cNvSpPr/>
            <p:nvPr/>
          </p:nvSpPr>
          <p:spPr>
            <a:xfrm>
              <a:off x="2184590" y="1585031"/>
              <a:ext cx="33942" cy="22164"/>
            </a:xfrm>
            <a:custGeom>
              <a:rect b="b" l="l" r="r" t="t"/>
              <a:pathLst>
                <a:path extrusionOk="0" h="845" w="1294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1" name="Google Shape;15121;p82"/>
            <p:cNvSpPr/>
            <p:nvPr/>
          </p:nvSpPr>
          <p:spPr>
            <a:xfrm>
              <a:off x="2075264" y="1568952"/>
              <a:ext cx="110717" cy="23922"/>
            </a:xfrm>
            <a:custGeom>
              <a:rect b="b" l="l" r="r" t="t"/>
              <a:pathLst>
                <a:path extrusionOk="0" h="912" w="4221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2" name="Google Shape;15122;p82"/>
            <p:cNvSpPr/>
            <p:nvPr/>
          </p:nvSpPr>
          <p:spPr>
            <a:xfrm>
              <a:off x="2035132" y="1679381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3" name="Google Shape;15123;p82"/>
            <p:cNvSpPr/>
            <p:nvPr/>
          </p:nvSpPr>
          <p:spPr>
            <a:xfrm>
              <a:off x="2052916" y="1679381"/>
              <a:ext cx="24027" cy="41837"/>
            </a:xfrm>
            <a:custGeom>
              <a:rect b="b" l="l" r="r" t="t"/>
              <a:pathLst>
                <a:path extrusionOk="0" h="1595" w="916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4" name="Google Shape;15124;p82"/>
            <p:cNvSpPr/>
            <p:nvPr/>
          </p:nvSpPr>
          <p:spPr>
            <a:xfrm>
              <a:off x="2047040" y="1685256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5" name="Google Shape;15125;p82"/>
            <p:cNvSpPr/>
            <p:nvPr/>
          </p:nvSpPr>
          <p:spPr>
            <a:xfrm>
              <a:off x="2184354" y="1679381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6" name="Google Shape;15126;p82"/>
            <p:cNvSpPr/>
            <p:nvPr/>
          </p:nvSpPr>
          <p:spPr>
            <a:xfrm>
              <a:off x="2202138" y="1679381"/>
              <a:ext cx="24027" cy="41837"/>
            </a:xfrm>
            <a:custGeom>
              <a:rect b="b" l="l" r="r" t="t"/>
              <a:pathLst>
                <a:path extrusionOk="0" h="1595" w="916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7" name="Google Shape;15127;p82"/>
            <p:cNvSpPr/>
            <p:nvPr/>
          </p:nvSpPr>
          <p:spPr>
            <a:xfrm>
              <a:off x="2196263" y="1685256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8" name="Google Shape;15128;p82"/>
            <p:cNvSpPr/>
            <p:nvPr/>
          </p:nvSpPr>
          <p:spPr>
            <a:xfrm>
              <a:off x="2047040" y="1774884"/>
              <a:ext cx="167216" cy="71529"/>
            </a:xfrm>
            <a:custGeom>
              <a:rect b="b" l="l" r="r" t="t"/>
              <a:pathLst>
                <a:path extrusionOk="0" h="2727" w="6375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9" name="Google Shape;15129;p82"/>
            <p:cNvSpPr/>
            <p:nvPr/>
          </p:nvSpPr>
          <p:spPr>
            <a:xfrm>
              <a:off x="2085467" y="1771343"/>
              <a:ext cx="90205" cy="37588"/>
            </a:xfrm>
            <a:custGeom>
              <a:rect b="b" l="l" r="r" t="t"/>
              <a:pathLst>
                <a:path extrusionOk="0" h="1433" w="3439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0" name="Google Shape;15130;p82"/>
            <p:cNvSpPr/>
            <p:nvPr/>
          </p:nvSpPr>
          <p:spPr>
            <a:xfrm>
              <a:off x="2085467" y="1771526"/>
              <a:ext cx="48762" cy="37404"/>
            </a:xfrm>
            <a:custGeom>
              <a:rect b="b" l="l" r="r" t="t"/>
              <a:pathLst>
                <a:path extrusionOk="0" h="1426" w="1859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1" name="Google Shape;15131;p82"/>
            <p:cNvSpPr/>
            <p:nvPr/>
          </p:nvSpPr>
          <p:spPr>
            <a:xfrm>
              <a:off x="2041007" y="1792720"/>
              <a:ext cx="179125" cy="59752"/>
            </a:xfrm>
            <a:custGeom>
              <a:rect b="b" l="l" r="r" t="t"/>
              <a:pathLst>
                <a:path extrusionOk="0" h="2278" w="6829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32" name="Google Shape;15132;p82"/>
          <p:cNvGrpSpPr/>
          <p:nvPr/>
        </p:nvGrpSpPr>
        <p:grpSpPr>
          <a:xfrm>
            <a:off x="2236106" y="3365392"/>
            <a:ext cx="306471" cy="370000"/>
            <a:chOff x="2236106" y="3365392"/>
            <a:chExt cx="306471" cy="370000"/>
          </a:xfrm>
        </p:grpSpPr>
        <p:sp>
          <p:nvSpPr>
            <p:cNvPr id="15133" name="Google Shape;15133;p82"/>
            <p:cNvSpPr/>
            <p:nvPr/>
          </p:nvSpPr>
          <p:spPr>
            <a:xfrm>
              <a:off x="2413788" y="3588085"/>
              <a:ext cx="128789" cy="88107"/>
            </a:xfrm>
            <a:custGeom>
              <a:rect b="b" l="l" r="r" t="t"/>
              <a:pathLst>
                <a:path extrusionOk="0" h="3359" w="491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4" name="Google Shape;15134;p82"/>
            <p:cNvSpPr/>
            <p:nvPr/>
          </p:nvSpPr>
          <p:spPr>
            <a:xfrm>
              <a:off x="2413604" y="3588085"/>
              <a:ext cx="127740" cy="67831"/>
            </a:xfrm>
            <a:custGeom>
              <a:rect b="b" l="l" r="r" t="t"/>
              <a:pathLst>
                <a:path extrusionOk="0" h="2586" w="487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5" name="Google Shape;15135;p82"/>
            <p:cNvSpPr/>
            <p:nvPr/>
          </p:nvSpPr>
          <p:spPr>
            <a:xfrm>
              <a:off x="2350469" y="3365471"/>
              <a:ext cx="64945" cy="86559"/>
            </a:xfrm>
            <a:custGeom>
              <a:rect b="b" l="l" r="r" t="t"/>
              <a:pathLst>
                <a:path extrusionOk="0" h="3300" w="2476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6" name="Google Shape;15136;p82"/>
            <p:cNvSpPr/>
            <p:nvPr/>
          </p:nvSpPr>
          <p:spPr>
            <a:xfrm>
              <a:off x="2368436" y="3365392"/>
              <a:ext cx="46978" cy="86166"/>
            </a:xfrm>
            <a:custGeom>
              <a:rect b="b" l="l" r="r" t="t"/>
              <a:pathLst>
                <a:path extrusionOk="0" h="3285" w="1791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7" name="Google Shape;15137;p82"/>
            <p:cNvSpPr/>
            <p:nvPr/>
          </p:nvSpPr>
          <p:spPr>
            <a:xfrm>
              <a:off x="2236106" y="3542156"/>
              <a:ext cx="145157" cy="92618"/>
            </a:xfrm>
            <a:custGeom>
              <a:rect b="b" l="l" r="r" t="t"/>
              <a:pathLst>
                <a:path extrusionOk="0" h="3531" w="5534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8" name="Google Shape;15138;p82"/>
            <p:cNvSpPr/>
            <p:nvPr/>
          </p:nvSpPr>
          <p:spPr>
            <a:xfrm>
              <a:off x="2236814" y="3542156"/>
              <a:ext cx="144449" cy="63608"/>
            </a:xfrm>
            <a:custGeom>
              <a:rect b="b" l="l" r="r" t="t"/>
              <a:pathLst>
                <a:path extrusionOk="0" h="2425" w="5507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9" name="Google Shape;15139;p82"/>
            <p:cNvSpPr/>
            <p:nvPr/>
          </p:nvSpPr>
          <p:spPr>
            <a:xfrm>
              <a:off x="2298717" y="3457171"/>
              <a:ext cx="81654" cy="61693"/>
            </a:xfrm>
            <a:custGeom>
              <a:rect b="b" l="l" r="r" t="t"/>
              <a:pathLst>
                <a:path extrusionOk="0" h="2352" w="3113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0" name="Google Shape;15140;p82"/>
            <p:cNvSpPr/>
            <p:nvPr/>
          </p:nvSpPr>
          <p:spPr>
            <a:xfrm>
              <a:off x="2299609" y="3457171"/>
              <a:ext cx="80762" cy="51647"/>
            </a:xfrm>
            <a:custGeom>
              <a:rect b="b" l="l" r="r" t="t"/>
              <a:pathLst>
                <a:path extrusionOk="0" h="1969" w="3079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82"/>
            <p:cNvSpPr/>
            <p:nvPr/>
          </p:nvSpPr>
          <p:spPr>
            <a:xfrm>
              <a:off x="2421080" y="3480857"/>
              <a:ext cx="85929" cy="59044"/>
            </a:xfrm>
            <a:custGeom>
              <a:rect b="b" l="l" r="r" t="t"/>
              <a:pathLst>
                <a:path extrusionOk="0" h="2251" w="3276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82"/>
            <p:cNvSpPr/>
            <p:nvPr/>
          </p:nvSpPr>
          <p:spPr>
            <a:xfrm>
              <a:off x="2421080" y="3480857"/>
              <a:ext cx="85221" cy="47345"/>
            </a:xfrm>
            <a:custGeom>
              <a:rect b="b" l="l" r="r" t="t"/>
              <a:pathLst>
                <a:path extrusionOk="0" h="1805" w="3249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3" name="Google Shape;15143;p82"/>
            <p:cNvSpPr/>
            <p:nvPr/>
          </p:nvSpPr>
          <p:spPr>
            <a:xfrm>
              <a:off x="2379269" y="3608807"/>
              <a:ext cx="129340" cy="76093"/>
            </a:xfrm>
            <a:custGeom>
              <a:rect b="b" l="l" r="r" t="t"/>
              <a:pathLst>
                <a:path extrusionOk="0" h="2901" w="4931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4" name="Google Shape;15144;p82"/>
            <p:cNvSpPr/>
            <p:nvPr/>
          </p:nvSpPr>
          <p:spPr>
            <a:xfrm>
              <a:off x="2274035" y="3568019"/>
              <a:ext cx="22400" cy="12485"/>
            </a:xfrm>
            <a:custGeom>
              <a:rect b="b" l="l" r="r" t="t"/>
              <a:pathLst>
                <a:path extrusionOk="0" h="476" w="854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82"/>
            <p:cNvSpPr/>
            <p:nvPr/>
          </p:nvSpPr>
          <p:spPr>
            <a:xfrm>
              <a:off x="2450012" y="3500398"/>
              <a:ext cx="20722" cy="13823"/>
            </a:xfrm>
            <a:custGeom>
              <a:rect b="b" l="l" r="r" t="t"/>
              <a:pathLst>
                <a:path extrusionOk="0" h="527" w="79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82"/>
            <p:cNvSpPr/>
            <p:nvPr/>
          </p:nvSpPr>
          <p:spPr>
            <a:xfrm>
              <a:off x="2303675" y="3396003"/>
              <a:ext cx="142088" cy="339390"/>
            </a:xfrm>
            <a:custGeom>
              <a:rect b="b" l="l" r="r" t="t"/>
              <a:pathLst>
                <a:path extrusionOk="0" h="12939" w="5417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47" name="Google Shape;15147;p82"/>
          <p:cNvGrpSpPr/>
          <p:nvPr/>
        </p:nvGrpSpPr>
        <p:grpSpPr>
          <a:xfrm>
            <a:off x="5492823" y="3385563"/>
            <a:ext cx="375325" cy="329606"/>
            <a:chOff x="5492823" y="3385563"/>
            <a:chExt cx="375325" cy="329606"/>
          </a:xfrm>
        </p:grpSpPr>
        <p:sp>
          <p:nvSpPr>
            <p:cNvPr id="15148" name="Google Shape;15148;p82"/>
            <p:cNvSpPr/>
            <p:nvPr/>
          </p:nvSpPr>
          <p:spPr>
            <a:xfrm>
              <a:off x="5531617" y="3399019"/>
              <a:ext cx="53719" cy="53404"/>
            </a:xfrm>
            <a:custGeom>
              <a:rect b="b" l="l" r="r" t="t"/>
              <a:pathLst>
                <a:path extrusionOk="0" h="2036" w="2048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9" name="Google Shape;15149;p82"/>
            <p:cNvSpPr/>
            <p:nvPr/>
          </p:nvSpPr>
          <p:spPr>
            <a:xfrm>
              <a:off x="5492823" y="3446417"/>
              <a:ext cx="50729" cy="42388"/>
            </a:xfrm>
            <a:custGeom>
              <a:rect b="b" l="l" r="r" t="t"/>
              <a:pathLst>
                <a:path extrusionOk="0" h="1616" w="1934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82"/>
            <p:cNvSpPr/>
            <p:nvPr/>
          </p:nvSpPr>
          <p:spPr>
            <a:xfrm>
              <a:off x="5654321" y="3412318"/>
              <a:ext cx="43437" cy="47660"/>
            </a:xfrm>
            <a:custGeom>
              <a:rect b="b" l="l" r="r" t="t"/>
              <a:pathLst>
                <a:path extrusionOk="0" h="1817" w="1656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82"/>
            <p:cNvSpPr/>
            <p:nvPr/>
          </p:nvSpPr>
          <p:spPr>
            <a:xfrm>
              <a:off x="5541742" y="3464332"/>
              <a:ext cx="135373" cy="89182"/>
            </a:xfrm>
            <a:custGeom>
              <a:rect b="b" l="l" r="r" t="t"/>
              <a:pathLst>
                <a:path extrusionOk="0" h="3400" w="5161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82"/>
            <p:cNvSpPr/>
            <p:nvPr/>
          </p:nvSpPr>
          <p:spPr>
            <a:xfrm>
              <a:off x="5596877" y="3385563"/>
              <a:ext cx="46270" cy="57470"/>
            </a:xfrm>
            <a:custGeom>
              <a:rect b="b" l="l" r="r" t="t"/>
              <a:pathLst>
                <a:path extrusionOk="0" h="2191" w="1764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82"/>
            <p:cNvSpPr/>
            <p:nvPr/>
          </p:nvSpPr>
          <p:spPr>
            <a:xfrm>
              <a:off x="5542109" y="3467532"/>
              <a:ext cx="50519" cy="85956"/>
            </a:xfrm>
            <a:custGeom>
              <a:rect b="b" l="l" r="r" t="t"/>
              <a:pathLst>
                <a:path extrusionOk="0" h="3277" w="1926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82"/>
            <p:cNvSpPr/>
            <p:nvPr/>
          </p:nvSpPr>
          <p:spPr>
            <a:xfrm>
              <a:off x="5492823" y="3450273"/>
              <a:ext cx="46821" cy="38532"/>
            </a:xfrm>
            <a:custGeom>
              <a:rect b="b" l="l" r="r" t="t"/>
              <a:pathLst>
                <a:path extrusionOk="0" h="1469" w="1785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5" name="Google Shape;15155;p82"/>
            <p:cNvSpPr/>
            <p:nvPr/>
          </p:nvSpPr>
          <p:spPr>
            <a:xfrm>
              <a:off x="5531774" y="3399596"/>
              <a:ext cx="44486" cy="52827"/>
            </a:xfrm>
            <a:custGeom>
              <a:rect b="b" l="l" r="r" t="t"/>
              <a:pathLst>
                <a:path extrusionOk="0" h="2014" w="1696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6" name="Google Shape;15156;p82"/>
            <p:cNvSpPr/>
            <p:nvPr/>
          </p:nvSpPr>
          <p:spPr>
            <a:xfrm>
              <a:off x="5597244" y="3385563"/>
              <a:ext cx="34886" cy="55686"/>
            </a:xfrm>
            <a:custGeom>
              <a:rect b="b" l="l" r="r" t="t"/>
              <a:pathLst>
                <a:path extrusionOk="0" h="2123" w="133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82"/>
            <p:cNvSpPr/>
            <p:nvPr/>
          </p:nvSpPr>
          <p:spPr>
            <a:xfrm>
              <a:off x="5654872" y="3412292"/>
              <a:ext cx="38086" cy="42807"/>
            </a:xfrm>
            <a:custGeom>
              <a:rect b="b" l="l" r="r" t="t"/>
              <a:pathLst>
                <a:path extrusionOk="0" h="1632" w="1452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82"/>
            <p:cNvSpPr/>
            <p:nvPr/>
          </p:nvSpPr>
          <p:spPr>
            <a:xfrm>
              <a:off x="5730624" y="3541868"/>
              <a:ext cx="43070" cy="57863"/>
            </a:xfrm>
            <a:custGeom>
              <a:rect b="b" l="l" r="r" t="t"/>
              <a:pathLst>
                <a:path extrusionOk="0" h="2206" w="1642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82"/>
            <p:cNvSpPr/>
            <p:nvPr/>
          </p:nvSpPr>
          <p:spPr>
            <a:xfrm>
              <a:off x="5672472" y="3557868"/>
              <a:ext cx="41102" cy="49260"/>
            </a:xfrm>
            <a:custGeom>
              <a:rect b="b" l="l" r="r" t="t"/>
              <a:pathLst>
                <a:path extrusionOk="0" h="1878" w="1567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82"/>
            <p:cNvSpPr/>
            <p:nvPr/>
          </p:nvSpPr>
          <p:spPr>
            <a:xfrm>
              <a:off x="5815111" y="3621974"/>
              <a:ext cx="53037" cy="39712"/>
            </a:xfrm>
            <a:custGeom>
              <a:rect b="b" l="l" r="r" t="t"/>
              <a:pathLst>
                <a:path extrusionOk="0" h="1514" w="2022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82"/>
            <p:cNvSpPr/>
            <p:nvPr/>
          </p:nvSpPr>
          <p:spPr>
            <a:xfrm>
              <a:off x="5673180" y="3620138"/>
              <a:ext cx="136265" cy="95031"/>
            </a:xfrm>
            <a:custGeom>
              <a:rect b="b" l="l" r="r" t="t"/>
              <a:pathLst>
                <a:path extrusionOk="0" h="3623" w="5195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82"/>
            <p:cNvSpPr/>
            <p:nvPr/>
          </p:nvSpPr>
          <p:spPr>
            <a:xfrm>
              <a:off x="5779884" y="3567363"/>
              <a:ext cx="56237" cy="51280"/>
            </a:xfrm>
            <a:custGeom>
              <a:rect b="b" l="l" r="r" t="t"/>
              <a:pathLst>
                <a:path extrusionOk="0" h="1955" w="2144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82"/>
            <p:cNvSpPr/>
            <p:nvPr/>
          </p:nvSpPr>
          <p:spPr>
            <a:xfrm>
              <a:off x="5676380" y="3620243"/>
              <a:ext cx="79897" cy="70349"/>
            </a:xfrm>
            <a:custGeom>
              <a:rect b="b" l="l" r="r" t="t"/>
              <a:pathLst>
                <a:path extrusionOk="0" h="2682" w="3046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82"/>
            <p:cNvSpPr/>
            <p:nvPr/>
          </p:nvSpPr>
          <p:spPr>
            <a:xfrm>
              <a:off x="5672289" y="3558052"/>
              <a:ext cx="33286" cy="49076"/>
            </a:xfrm>
            <a:custGeom>
              <a:rect b="b" l="l" r="r" t="t"/>
              <a:pathLst>
                <a:path extrusionOk="0" h="1871" w="1269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82"/>
            <p:cNvSpPr/>
            <p:nvPr/>
          </p:nvSpPr>
          <p:spPr>
            <a:xfrm>
              <a:off x="5730624" y="3541868"/>
              <a:ext cx="28486" cy="57837"/>
            </a:xfrm>
            <a:custGeom>
              <a:rect b="b" l="l" r="r" t="t"/>
              <a:pathLst>
                <a:path extrusionOk="0" h="2205" w="1086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82"/>
            <p:cNvSpPr/>
            <p:nvPr/>
          </p:nvSpPr>
          <p:spPr>
            <a:xfrm>
              <a:off x="5781484" y="3567363"/>
              <a:ext cx="51070" cy="44093"/>
            </a:xfrm>
            <a:custGeom>
              <a:rect b="b" l="l" r="r" t="t"/>
              <a:pathLst>
                <a:path extrusionOk="0" h="1681" w="1947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82"/>
            <p:cNvSpPr/>
            <p:nvPr/>
          </p:nvSpPr>
          <p:spPr>
            <a:xfrm>
              <a:off x="5818836" y="3622027"/>
              <a:ext cx="46978" cy="28197"/>
            </a:xfrm>
            <a:custGeom>
              <a:rect b="b" l="l" r="r" t="t"/>
              <a:pathLst>
                <a:path extrusionOk="0" h="1075" w="1791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68" name="Google Shape;15168;p82"/>
          <p:cNvGrpSpPr/>
          <p:nvPr/>
        </p:nvGrpSpPr>
        <p:grpSpPr>
          <a:xfrm>
            <a:off x="3041787" y="2001118"/>
            <a:ext cx="370158" cy="328164"/>
            <a:chOff x="3041787" y="2001118"/>
            <a:chExt cx="370158" cy="328164"/>
          </a:xfrm>
        </p:grpSpPr>
        <p:sp>
          <p:nvSpPr>
            <p:cNvPr id="15169" name="Google Shape;15169;p82"/>
            <p:cNvSpPr/>
            <p:nvPr/>
          </p:nvSpPr>
          <p:spPr>
            <a:xfrm>
              <a:off x="3087689" y="2006993"/>
              <a:ext cx="278536" cy="258628"/>
            </a:xfrm>
            <a:custGeom>
              <a:rect b="b" l="l" r="r" t="t"/>
              <a:pathLst>
                <a:path extrusionOk="0" h="9860" w="10619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0" name="Google Shape;15170;p82"/>
            <p:cNvSpPr/>
            <p:nvPr/>
          </p:nvSpPr>
          <p:spPr>
            <a:xfrm>
              <a:off x="3298631" y="2001118"/>
              <a:ext cx="113314" cy="184082"/>
            </a:xfrm>
            <a:custGeom>
              <a:rect b="b" l="l" r="r" t="t"/>
              <a:pathLst>
                <a:path extrusionOk="0" h="7018" w="432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82"/>
            <p:cNvSpPr/>
            <p:nvPr/>
          </p:nvSpPr>
          <p:spPr>
            <a:xfrm>
              <a:off x="3143166" y="2114431"/>
              <a:ext cx="41837" cy="53719"/>
            </a:xfrm>
            <a:custGeom>
              <a:rect b="b" l="l" r="r" t="t"/>
              <a:pathLst>
                <a:path extrusionOk="0" h="2048" w="1595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82"/>
            <p:cNvSpPr/>
            <p:nvPr/>
          </p:nvSpPr>
          <p:spPr>
            <a:xfrm>
              <a:off x="3161133" y="2114431"/>
              <a:ext cx="23869" cy="41811"/>
            </a:xfrm>
            <a:custGeom>
              <a:rect b="b" l="l" r="r" t="t"/>
              <a:pathLst>
                <a:path extrusionOk="0" h="1594" w="91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82"/>
            <p:cNvSpPr/>
            <p:nvPr/>
          </p:nvSpPr>
          <p:spPr>
            <a:xfrm>
              <a:off x="3155258" y="2120464"/>
              <a:ext cx="17810" cy="17810"/>
            </a:xfrm>
            <a:custGeom>
              <a:rect b="b" l="l" r="r" t="t"/>
              <a:pathLst>
                <a:path extrusionOk="0" h="679" w="679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82"/>
            <p:cNvSpPr/>
            <p:nvPr/>
          </p:nvSpPr>
          <p:spPr>
            <a:xfrm>
              <a:off x="3268571" y="2114431"/>
              <a:ext cx="41811" cy="53719"/>
            </a:xfrm>
            <a:custGeom>
              <a:rect b="b" l="l" r="r" t="t"/>
              <a:pathLst>
                <a:path extrusionOk="0" h="2048" w="1594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82"/>
            <p:cNvSpPr/>
            <p:nvPr/>
          </p:nvSpPr>
          <p:spPr>
            <a:xfrm>
              <a:off x="3286513" y="2114431"/>
              <a:ext cx="23869" cy="41811"/>
            </a:xfrm>
            <a:custGeom>
              <a:rect b="b" l="l" r="r" t="t"/>
              <a:pathLst>
                <a:path extrusionOk="0" h="1594" w="91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82"/>
            <p:cNvSpPr/>
            <p:nvPr/>
          </p:nvSpPr>
          <p:spPr>
            <a:xfrm>
              <a:off x="3280480" y="2120464"/>
              <a:ext cx="17994" cy="17810"/>
            </a:xfrm>
            <a:custGeom>
              <a:rect b="b" l="l" r="r" t="t"/>
              <a:pathLst>
                <a:path extrusionOk="0" h="679" w="686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82"/>
            <p:cNvSpPr/>
            <p:nvPr/>
          </p:nvSpPr>
          <p:spPr>
            <a:xfrm>
              <a:off x="3298447" y="2011741"/>
              <a:ext cx="98730" cy="173459"/>
            </a:xfrm>
            <a:custGeom>
              <a:rect b="b" l="l" r="r" t="t"/>
              <a:pathLst>
                <a:path extrusionOk="0" h="6613" w="3764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82"/>
            <p:cNvSpPr/>
            <p:nvPr/>
          </p:nvSpPr>
          <p:spPr>
            <a:xfrm>
              <a:off x="3087506" y="2013052"/>
              <a:ext cx="98730" cy="252569"/>
            </a:xfrm>
            <a:custGeom>
              <a:rect b="b" l="l" r="r" t="t"/>
              <a:pathLst>
                <a:path extrusionOk="0" h="9629" w="3764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82"/>
            <p:cNvSpPr/>
            <p:nvPr/>
          </p:nvSpPr>
          <p:spPr>
            <a:xfrm>
              <a:off x="3041787" y="2001118"/>
              <a:ext cx="113497" cy="184082"/>
            </a:xfrm>
            <a:custGeom>
              <a:rect b="b" l="l" r="r" t="t"/>
              <a:pathLst>
                <a:path extrusionOk="0" h="7018" w="4327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0" name="Google Shape;15180;p82"/>
            <p:cNvSpPr/>
            <p:nvPr/>
          </p:nvSpPr>
          <p:spPr>
            <a:xfrm>
              <a:off x="3041787" y="2001118"/>
              <a:ext cx="111373" cy="122232"/>
            </a:xfrm>
            <a:custGeom>
              <a:rect b="b" l="l" r="r" t="t"/>
              <a:pathLst>
                <a:path extrusionOk="0" h="4660" w="4246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82"/>
            <p:cNvSpPr/>
            <p:nvPr/>
          </p:nvSpPr>
          <p:spPr>
            <a:xfrm>
              <a:off x="3161133" y="2221843"/>
              <a:ext cx="131281" cy="95530"/>
            </a:xfrm>
            <a:custGeom>
              <a:rect b="b" l="l" r="r" t="t"/>
              <a:pathLst>
                <a:path extrusionOk="0" h="3642" w="5005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82"/>
            <p:cNvSpPr/>
            <p:nvPr/>
          </p:nvSpPr>
          <p:spPr>
            <a:xfrm>
              <a:off x="3196885" y="2269687"/>
              <a:ext cx="59778" cy="59595"/>
            </a:xfrm>
            <a:custGeom>
              <a:rect b="b" l="l" r="r" t="t"/>
              <a:pathLst>
                <a:path extrusionOk="0" h="2272" w="2279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3" name="Google Shape;15183;p82"/>
            <p:cNvSpPr/>
            <p:nvPr/>
          </p:nvSpPr>
          <p:spPr>
            <a:xfrm>
              <a:off x="3196885" y="2269687"/>
              <a:ext cx="59778" cy="29850"/>
            </a:xfrm>
            <a:custGeom>
              <a:rect b="b" l="l" r="r" t="t"/>
              <a:pathLst>
                <a:path extrusionOk="0" h="1138" w="2279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4" name="Google Shape;15184;p82"/>
            <p:cNvSpPr/>
            <p:nvPr/>
          </p:nvSpPr>
          <p:spPr>
            <a:xfrm>
              <a:off x="3143166" y="2215968"/>
              <a:ext cx="167216" cy="65680"/>
            </a:xfrm>
            <a:custGeom>
              <a:rect b="b" l="l" r="r" t="t"/>
              <a:pathLst>
                <a:path extrusionOk="0" h="2504" w="6375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5" name="Google Shape;15185;p82"/>
            <p:cNvSpPr/>
            <p:nvPr/>
          </p:nvSpPr>
          <p:spPr>
            <a:xfrm>
              <a:off x="3191009" y="2192151"/>
              <a:ext cx="71713" cy="50362"/>
            </a:xfrm>
            <a:custGeom>
              <a:rect b="b" l="l" r="r" t="t"/>
              <a:pathLst>
                <a:path extrusionOk="0" h="1920" w="2734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6" name="Google Shape;15186;p82"/>
            <p:cNvSpPr/>
            <p:nvPr/>
          </p:nvSpPr>
          <p:spPr>
            <a:xfrm>
              <a:off x="3190826" y="2193908"/>
              <a:ext cx="53221" cy="48604"/>
            </a:xfrm>
            <a:custGeom>
              <a:rect b="b" l="l" r="r" t="t"/>
              <a:pathLst>
                <a:path extrusionOk="0" h="1853" w="2029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87" name="Google Shape;15187;p82"/>
          <p:cNvGrpSpPr/>
          <p:nvPr/>
        </p:nvGrpSpPr>
        <p:grpSpPr>
          <a:xfrm>
            <a:off x="5779884" y="2039125"/>
            <a:ext cx="372309" cy="328216"/>
            <a:chOff x="5779884" y="2039125"/>
            <a:chExt cx="372309" cy="328216"/>
          </a:xfrm>
        </p:grpSpPr>
        <p:sp>
          <p:nvSpPr>
            <p:cNvPr id="15188" name="Google Shape;15188;p82"/>
            <p:cNvSpPr/>
            <p:nvPr/>
          </p:nvSpPr>
          <p:spPr>
            <a:xfrm>
              <a:off x="5893198" y="2355406"/>
              <a:ext cx="22610" cy="11935"/>
            </a:xfrm>
            <a:custGeom>
              <a:rect b="b" l="l" r="r" t="t"/>
              <a:pathLst>
                <a:path extrusionOk="0" h="455" w="862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9" name="Google Shape;15189;p82"/>
            <p:cNvSpPr/>
            <p:nvPr/>
          </p:nvSpPr>
          <p:spPr>
            <a:xfrm>
              <a:off x="6089188" y="2355223"/>
              <a:ext cx="22610" cy="12118"/>
            </a:xfrm>
            <a:custGeom>
              <a:rect b="b" l="l" r="r" t="t"/>
              <a:pathLst>
                <a:path extrusionOk="0" h="462" w="862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0" name="Google Shape;15190;p82"/>
            <p:cNvSpPr/>
            <p:nvPr/>
          </p:nvSpPr>
          <p:spPr>
            <a:xfrm>
              <a:off x="6095221" y="2136097"/>
              <a:ext cx="56972" cy="134088"/>
            </a:xfrm>
            <a:custGeom>
              <a:rect b="b" l="l" r="r" t="t"/>
              <a:pathLst>
                <a:path extrusionOk="0" h="5112" w="2172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1" name="Google Shape;15191;p82"/>
            <p:cNvSpPr/>
            <p:nvPr/>
          </p:nvSpPr>
          <p:spPr>
            <a:xfrm>
              <a:off x="5801419" y="2039125"/>
              <a:ext cx="156882" cy="90441"/>
            </a:xfrm>
            <a:custGeom>
              <a:rect b="b" l="l" r="r" t="t"/>
              <a:pathLst>
                <a:path extrusionOk="0" h="3448" w="5981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2" name="Google Shape;15192;p82"/>
            <p:cNvSpPr/>
            <p:nvPr/>
          </p:nvSpPr>
          <p:spPr>
            <a:xfrm>
              <a:off x="5779884" y="2058666"/>
              <a:ext cx="331731" cy="308675"/>
            </a:xfrm>
            <a:custGeom>
              <a:rect b="b" l="l" r="r" t="t"/>
              <a:pathLst>
                <a:path extrusionOk="0" h="11768" w="12647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3" name="Google Shape;15193;p82"/>
            <p:cNvSpPr/>
            <p:nvPr/>
          </p:nvSpPr>
          <p:spPr>
            <a:xfrm>
              <a:off x="5818757" y="2041250"/>
              <a:ext cx="35515" cy="28250"/>
            </a:xfrm>
            <a:custGeom>
              <a:rect b="b" l="l" r="r" t="t"/>
              <a:pathLst>
                <a:path extrusionOk="0" h="1077" w="1354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4" name="Google Shape;15194;p82"/>
            <p:cNvSpPr/>
            <p:nvPr/>
          </p:nvSpPr>
          <p:spPr>
            <a:xfrm>
              <a:off x="5821695" y="2081513"/>
              <a:ext cx="16027" cy="12118"/>
            </a:xfrm>
            <a:custGeom>
              <a:rect b="b" l="l" r="r" t="t"/>
              <a:pathLst>
                <a:path extrusionOk="0" h="462" w="611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5" name="Google Shape;15195;p82"/>
            <p:cNvSpPr/>
            <p:nvPr/>
          </p:nvSpPr>
          <p:spPr>
            <a:xfrm>
              <a:off x="5844987" y="2093710"/>
              <a:ext cx="48945" cy="110717"/>
            </a:xfrm>
            <a:custGeom>
              <a:rect b="b" l="l" r="r" t="t"/>
              <a:pathLst>
                <a:path extrusionOk="0" h="4221" w="1866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6" name="Google Shape;15196;p82"/>
            <p:cNvSpPr/>
            <p:nvPr/>
          </p:nvSpPr>
          <p:spPr>
            <a:xfrm>
              <a:off x="5927690" y="2196374"/>
              <a:ext cx="105864" cy="35253"/>
            </a:xfrm>
            <a:custGeom>
              <a:rect b="b" l="l" r="r" t="t"/>
              <a:pathLst>
                <a:path extrusionOk="0" h="1344" w="4036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7" name="Google Shape;15197;p82"/>
            <p:cNvSpPr/>
            <p:nvPr/>
          </p:nvSpPr>
          <p:spPr>
            <a:xfrm>
              <a:off x="5779884" y="2098956"/>
              <a:ext cx="42886" cy="34833"/>
            </a:xfrm>
            <a:custGeom>
              <a:rect b="b" l="l" r="r" t="t"/>
              <a:pathLst>
                <a:path extrusionOk="0" h="1328" w="1635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8" name="Google Shape;15198;p82"/>
            <p:cNvSpPr/>
            <p:nvPr/>
          </p:nvSpPr>
          <p:spPr>
            <a:xfrm>
              <a:off x="5780959" y="2120884"/>
              <a:ext cx="9102" cy="7790"/>
            </a:xfrm>
            <a:custGeom>
              <a:rect b="b" l="l" r="r" t="t"/>
              <a:pathLst>
                <a:path extrusionOk="0" h="297" w="347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9" name="Google Shape;15199;p82"/>
            <p:cNvSpPr/>
            <p:nvPr/>
          </p:nvSpPr>
          <p:spPr>
            <a:xfrm>
              <a:off x="5893198" y="2355406"/>
              <a:ext cx="22610" cy="11935"/>
            </a:xfrm>
            <a:custGeom>
              <a:rect b="b" l="l" r="r" t="t"/>
              <a:pathLst>
                <a:path extrusionOk="0" h="455" w="862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82"/>
            <p:cNvSpPr/>
            <p:nvPr/>
          </p:nvSpPr>
          <p:spPr>
            <a:xfrm>
              <a:off x="6089188" y="2355223"/>
              <a:ext cx="22610" cy="12118"/>
            </a:xfrm>
            <a:custGeom>
              <a:rect b="b" l="l" r="r" t="t"/>
              <a:pathLst>
                <a:path extrusionOk="0" h="462" w="862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8"/>
          <p:cNvSpPr/>
          <p:nvPr/>
        </p:nvSpPr>
        <p:spPr>
          <a:xfrm>
            <a:off x="1901600" y="1137213"/>
            <a:ext cx="1815028" cy="485799"/>
          </a:xfrm>
          <a:custGeom>
            <a:rect b="b" l="l" r="r" t="t"/>
            <a:pathLst>
              <a:path extrusionOk="0" h="32419" w="121123">
                <a:moveTo>
                  <a:pt x="48724" y="0"/>
                </a:moveTo>
                <a:cubicBezTo>
                  <a:pt x="48396" y="0"/>
                  <a:pt x="48065" y="11"/>
                  <a:pt x="47732" y="34"/>
                </a:cubicBezTo>
                <a:cubicBezTo>
                  <a:pt x="39862" y="582"/>
                  <a:pt x="33921" y="7404"/>
                  <a:pt x="34481" y="15274"/>
                </a:cubicBezTo>
                <a:cubicBezTo>
                  <a:pt x="34481" y="15429"/>
                  <a:pt x="34504" y="15572"/>
                  <a:pt x="34516" y="15726"/>
                </a:cubicBezTo>
                <a:cubicBezTo>
                  <a:pt x="32897" y="14393"/>
                  <a:pt x="30814" y="13595"/>
                  <a:pt x="28551" y="13595"/>
                </a:cubicBezTo>
                <a:cubicBezTo>
                  <a:pt x="23360" y="13595"/>
                  <a:pt x="19145" y="17810"/>
                  <a:pt x="19145" y="23001"/>
                </a:cubicBezTo>
                <a:cubicBezTo>
                  <a:pt x="19145" y="24287"/>
                  <a:pt x="19395" y="25513"/>
                  <a:pt x="19872" y="26633"/>
                </a:cubicBezTo>
                <a:cubicBezTo>
                  <a:pt x="19809" y="26632"/>
                  <a:pt x="19746" y="26632"/>
                  <a:pt x="19683" y="26632"/>
                </a:cubicBezTo>
                <a:cubicBezTo>
                  <a:pt x="14533" y="26632"/>
                  <a:pt x="8010" y="28079"/>
                  <a:pt x="0" y="32419"/>
                </a:cubicBezTo>
                <a:lnTo>
                  <a:pt x="121122" y="32419"/>
                </a:lnTo>
                <a:cubicBezTo>
                  <a:pt x="121122" y="32419"/>
                  <a:pt x="116367" y="26632"/>
                  <a:pt x="106077" y="26632"/>
                </a:cubicBezTo>
                <a:cubicBezTo>
                  <a:pt x="104514" y="26632"/>
                  <a:pt x="102823" y="26765"/>
                  <a:pt x="101001" y="27073"/>
                </a:cubicBezTo>
                <a:cubicBezTo>
                  <a:pt x="99632" y="23406"/>
                  <a:pt x="96798" y="20441"/>
                  <a:pt x="93214" y="18917"/>
                </a:cubicBezTo>
                <a:cubicBezTo>
                  <a:pt x="93226" y="18405"/>
                  <a:pt x="93214" y="17881"/>
                  <a:pt x="93178" y="17358"/>
                </a:cubicBezTo>
                <a:cubicBezTo>
                  <a:pt x="92541" y="8291"/>
                  <a:pt x="84994" y="1360"/>
                  <a:pt x="76044" y="1360"/>
                </a:cubicBezTo>
                <a:cubicBezTo>
                  <a:pt x="75638" y="1360"/>
                  <a:pt x="75230" y="1374"/>
                  <a:pt x="74819" y="1403"/>
                </a:cubicBezTo>
                <a:cubicBezTo>
                  <a:pt x="69414" y="1772"/>
                  <a:pt x="64758" y="4618"/>
                  <a:pt x="61889" y="8761"/>
                </a:cubicBezTo>
                <a:cubicBezTo>
                  <a:pt x="59713" y="3564"/>
                  <a:pt x="54580" y="0"/>
                  <a:pt x="487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8"/>
          <p:cNvSpPr/>
          <p:nvPr/>
        </p:nvSpPr>
        <p:spPr>
          <a:xfrm>
            <a:off x="808300" y="1190600"/>
            <a:ext cx="2412682" cy="546166"/>
          </a:xfrm>
          <a:custGeom>
            <a:rect b="b" l="l" r="r" t="t"/>
            <a:pathLst>
              <a:path extrusionOk="0" h="48078" w="212384">
                <a:moveTo>
                  <a:pt x="104656" y="0"/>
                </a:moveTo>
                <a:cubicBezTo>
                  <a:pt x="86618" y="0"/>
                  <a:pt x="70664" y="8823"/>
                  <a:pt x="60829" y="22396"/>
                </a:cubicBezTo>
                <a:cubicBezTo>
                  <a:pt x="56577" y="28271"/>
                  <a:pt x="49902" y="31605"/>
                  <a:pt x="42938" y="31605"/>
                </a:cubicBezTo>
                <a:cubicBezTo>
                  <a:pt x="40756" y="31605"/>
                  <a:pt x="38546" y="31278"/>
                  <a:pt x="36374" y="30599"/>
                </a:cubicBezTo>
                <a:cubicBezTo>
                  <a:pt x="32159" y="29290"/>
                  <a:pt x="27658" y="28575"/>
                  <a:pt x="23003" y="28575"/>
                </a:cubicBezTo>
                <a:cubicBezTo>
                  <a:pt x="21991" y="28575"/>
                  <a:pt x="20979" y="28611"/>
                  <a:pt x="19979" y="28670"/>
                </a:cubicBezTo>
                <a:cubicBezTo>
                  <a:pt x="7382" y="29516"/>
                  <a:pt x="834" y="38493"/>
                  <a:pt x="0" y="48078"/>
                </a:cubicBezTo>
                <a:lnTo>
                  <a:pt x="212384" y="48078"/>
                </a:lnTo>
                <a:cubicBezTo>
                  <a:pt x="211550" y="38493"/>
                  <a:pt x="204990" y="29516"/>
                  <a:pt x="192405" y="28670"/>
                </a:cubicBezTo>
                <a:cubicBezTo>
                  <a:pt x="191393" y="28611"/>
                  <a:pt x="190393" y="28575"/>
                  <a:pt x="189369" y="28575"/>
                </a:cubicBezTo>
                <a:cubicBezTo>
                  <a:pt x="184154" y="28575"/>
                  <a:pt x="179142" y="29468"/>
                  <a:pt x="174486" y="31099"/>
                </a:cubicBezTo>
                <a:cubicBezTo>
                  <a:pt x="172003" y="31975"/>
                  <a:pt x="169444" y="32399"/>
                  <a:pt x="166920" y="32399"/>
                </a:cubicBezTo>
                <a:cubicBezTo>
                  <a:pt x="159932" y="32399"/>
                  <a:pt x="153203" y="29144"/>
                  <a:pt x="149031" y="23170"/>
                </a:cubicBezTo>
                <a:cubicBezTo>
                  <a:pt x="139268" y="9168"/>
                  <a:pt x="123039" y="0"/>
                  <a:pt x="10465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8"/>
          <p:cNvSpPr txBox="1"/>
          <p:nvPr>
            <p:ph type="ctrTitle"/>
          </p:nvPr>
        </p:nvSpPr>
        <p:spPr>
          <a:xfrm>
            <a:off x="4939050" y="2189700"/>
            <a:ext cx="3124500" cy="6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278" name="Google Shape;278;p38"/>
          <p:cNvSpPr txBox="1"/>
          <p:nvPr>
            <p:ph idx="1" type="subTitle"/>
          </p:nvPr>
        </p:nvSpPr>
        <p:spPr>
          <a:xfrm>
            <a:off x="4939050" y="2849851"/>
            <a:ext cx="3124500" cy="9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one. It’s a gas giant, composed mostly of hydrogen and helium</a:t>
            </a:r>
            <a:endParaRPr/>
          </a:p>
        </p:txBody>
      </p:sp>
      <p:grpSp>
        <p:nvGrpSpPr>
          <p:cNvPr id="279" name="Google Shape;279;p38"/>
          <p:cNvGrpSpPr/>
          <p:nvPr/>
        </p:nvGrpSpPr>
        <p:grpSpPr>
          <a:xfrm>
            <a:off x="713494" y="1578989"/>
            <a:ext cx="3865687" cy="1801598"/>
            <a:chOff x="437850" y="1271425"/>
            <a:chExt cx="6746400" cy="3144150"/>
          </a:xfrm>
        </p:grpSpPr>
        <p:sp>
          <p:nvSpPr>
            <p:cNvPr id="280" name="Google Shape;280;p38"/>
            <p:cNvSpPr/>
            <p:nvPr/>
          </p:nvSpPr>
          <p:spPr>
            <a:xfrm>
              <a:off x="664050" y="2533475"/>
              <a:ext cx="2401825" cy="1222500"/>
            </a:xfrm>
            <a:custGeom>
              <a:rect b="b" l="l" r="r" t="t"/>
              <a:pathLst>
                <a:path extrusionOk="0" h="48900" w="96073">
                  <a:moveTo>
                    <a:pt x="64390" y="27861"/>
                  </a:moveTo>
                  <a:cubicBezTo>
                    <a:pt x="56901" y="30742"/>
                    <a:pt x="49126" y="28659"/>
                    <a:pt x="37398" y="18289"/>
                  </a:cubicBezTo>
                  <a:cubicBezTo>
                    <a:pt x="25659" y="7918"/>
                    <a:pt x="12014" y="1"/>
                    <a:pt x="6014" y="6275"/>
                  </a:cubicBezTo>
                  <a:cubicBezTo>
                    <a:pt x="1" y="12550"/>
                    <a:pt x="4097" y="32207"/>
                    <a:pt x="8740" y="39291"/>
                  </a:cubicBezTo>
                  <a:cubicBezTo>
                    <a:pt x="13383" y="46387"/>
                    <a:pt x="26635" y="48899"/>
                    <a:pt x="58103" y="48888"/>
                  </a:cubicBezTo>
                  <a:cubicBezTo>
                    <a:pt x="89572" y="48876"/>
                    <a:pt x="96072" y="27290"/>
                    <a:pt x="64390" y="278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5570625" y="3738975"/>
              <a:ext cx="477175" cy="477175"/>
            </a:xfrm>
            <a:custGeom>
              <a:rect b="b" l="l" r="r" t="t"/>
              <a:pathLst>
                <a:path extrusionOk="0" h="19087" w="19087">
                  <a:moveTo>
                    <a:pt x="9537" y="19086"/>
                  </a:moveTo>
                  <a:cubicBezTo>
                    <a:pt x="14800" y="19086"/>
                    <a:pt x="19086" y="14800"/>
                    <a:pt x="19086" y="9538"/>
                  </a:cubicBezTo>
                  <a:cubicBezTo>
                    <a:pt x="19086" y="4287"/>
                    <a:pt x="14800" y="1"/>
                    <a:pt x="9537" y="1"/>
                  </a:cubicBezTo>
                  <a:cubicBezTo>
                    <a:pt x="4287" y="1"/>
                    <a:pt x="0" y="4287"/>
                    <a:pt x="0" y="9538"/>
                  </a:cubicBezTo>
                  <a:cubicBezTo>
                    <a:pt x="0" y="14800"/>
                    <a:pt x="4287" y="19086"/>
                    <a:pt x="9537" y="190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8"/>
            <p:cNvSpPr/>
            <p:nvPr/>
          </p:nvSpPr>
          <p:spPr>
            <a:xfrm>
              <a:off x="5680750" y="3849125"/>
              <a:ext cx="256900" cy="256900"/>
            </a:xfrm>
            <a:custGeom>
              <a:rect b="b" l="l" r="r" t="t"/>
              <a:pathLst>
                <a:path extrusionOk="0" h="10276" w="10276">
                  <a:moveTo>
                    <a:pt x="5132" y="10275"/>
                  </a:moveTo>
                  <a:cubicBezTo>
                    <a:pt x="7966" y="10275"/>
                    <a:pt x="10276" y="7965"/>
                    <a:pt x="10276" y="5132"/>
                  </a:cubicBezTo>
                  <a:cubicBezTo>
                    <a:pt x="10276" y="2310"/>
                    <a:pt x="7966" y="0"/>
                    <a:pt x="5132" y="0"/>
                  </a:cubicBezTo>
                  <a:cubicBezTo>
                    <a:pt x="2311" y="0"/>
                    <a:pt x="1" y="2310"/>
                    <a:pt x="1" y="5132"/>
                  </a:cubicBezTo>
                  <a:cubicBezTo>
                    <a:pt x="1" y="7965"/>
                    <a:pt x="2311" y="10275"/>
                    <a:pt x="5132" y="102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>
              <a:off x="5370000" y="3288325"/>
              <a:ext cx="411975" cy="578075"/>
            </a:xfrm>
            <a:custGeom>
              <a:rect b="b" l="l" r="r" t="t"/>
              <a:pathLst>
                <a:path extrusionOk="0" h="23123" w="16479">
                  <a:moveTo>
                    <a:pt x="4561" y="1"/>
                  </a:moveTo>
                  <a:lnTo>
                    <a:pt x="1" y="2656"/>
                  </a:lnTo>
                  <a:lnTo>
                    <a:pt x="11931" y="23123"/>
                  </a:lnTo>
                  <a:lnTo>
                    <a:pt x="16479" y="204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>
              <a:off x="5528350" y="3130875"/>
              <a:ext cx="840625" cy="880775"/>
            </a:xfrm>
            <a:custGeom>
              <a:rect b="b" l="l" r="r" t="t"/>
              <a:pathLst>
                <a:path extrusionOk="0" h="35231" w="33625">
                  <a:moveTo>
                    <a:pt x="33624" y="2453"/>
                  </a:moveTo>
                  <a:lnTo>
                    <a:pt x="31112" y="0"/>
                  </a:lnTo>
                  <a:lnTo>
                    <a:pt x="1" y="32778"/>
                  </a:lnTo>
                  <a:lnTo>
                    <a:pt x="2525" y="352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8"/>
            <p:cNvSpPr/>
            <p:nvPr/>
          </p:nvSpPr>
          <p:spPr>
            <a:xfrm>
              <a:off x="1281100" y="2451325"/>
              <a:ext cx="5713250" cy="1376075"/>
            </a:xfrm>
            <a:custGeom>
              <a:rect b="b" l="l" r="r" t="t"/>
              <a:pathLst>
                <a:path extrusionOk="0" h="55043" w="228530">
                  <a:moveTo>
                    <a:pt x="227600" y="10978"/>
                  </a:moveTo>
                  <a:cubicBezTo>
                    <a:pt x="228529" y="19634"/>
                    <a:pt x="214325" y="35767"/>
                    <a:pt x="153222" y="43399"/>
                  </a:cubicBezTo>
                  <a:cubicBezTo>
                    <a:pt x="92119" y="51042"/>
                    <a:pt x="6823" y="55043"/>
                    <a:pt x="3179" y="49590"/>
                  </a:cubicBezTo>
                  <a:cubicBezTo>
                    <a:pt x="1" y="44804"/>
                    <a:pt x="64544" y="19860"/>
                    <a:pt x="110395" y="9537"/>
                  </a:cubicBezTo>
                  <a:cubicBezTo>
                    <a:pt x="110943" y="15157"/>
                    <a:pt x="112479" y="19241"/>
                    <a:pt x="116289" y="18336"/>
                  </a:cubicBezTo>
                  <a:cubicBezTo>
                    <a:pt x="122647" y="16812"/>
                    <a:pt x="145388" y="12871"/>
                    <a:pt x="154794" y="11061"/>
                  </a:cubicBezTo>
                  <a:cubicBezTo>
                    <a:pt x="162747" y="9514"/>
                    <a:pt x="162878" y="6454"/>
                    <a:pt x="163104" y="2429"/>
                  </a:cubicBezTo>
                  <a:cubicBezTo>
                    <a:pt x="197525" y="0"/>
                    <a:pt x="226624" y="1953"/>
                    <a:pt x="227600" y="109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8"/>
            <p:cNvSpPr/>
            <p:nvPr/>
          </p:nvSpPr>
          <p:spPr>
            <a:xfrm>
              <a:off x="6792500" y="2614450"/>
              <a:ext cx="199450" cy="114900"/>
            </a:xfrm>
            <a:custGeom>
              <a:rect b="b" l="l" r="r" t="t"/>
              <a:pathLst>
                <a:path extrusionOk="0" h="4596" w="7978">
                  <a:moveTo>
                    <a:pt x="7978" y="131"/>
                  </a:moveTo>
                  <a:cubicBezTo>
                    <a:pt x="5668" y="0"/>
                    <a:pt x="2930" y="119"/>
                    <a:pt x="1" y="512"/>
                  </a:cubicBezTo>
                  <a:cubicBezTo>
                    <a:pt x="370" y="2465"/>
                    <a:pt x="679" y="4167"/>
                    <a:pt x="679" y="4298"/>
                  </a:cubicBezTo>
                  <a:cubicBezTo>
                    <a:pt x="679" y="4596"/>
                    <a:pt x="7835" y="4298"/>
                    <a:pt x="7835" y="4298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8"/>
            <p:cNvSpPr/>
            <p:nvPr/>
          </p:nvSpPr>
          <p:spPr>
            <a:xfrm>
              <a:off x="1342725" y="2706125"/>
              <a:ext cx="5828725" cy="1121275"/>
            </a:xfrm>
            <a:custGeom>
              <a:rect b="b" l="l" r="r" t="t"/>
              <a:pathLst>
                <a:path extrusionOk="0" h="44851" w="233149">
                  <a:moveTo>
                    <a:pt x="225171" y="1667"/>
                  </a:moveTo>
                  <a:lnTo>
                    <a:pt x="225112" y="1679"/>
                  </a:lnTo>
                  <a:lnTo>
                    <a:pt x="225052" y="1691"/>
                  </a:lnTo>
                  <a:lnTo>
                    <a:pt x="225040" y="1703"/>
                  </a:lnTo>
                  <a:lnTo>
                    <a:pt x="224993" y="1715"/>
                  </a:lnTo>
                  <a:lnTo>
                    <a:pt x="224945" y="1715"/>
                  </a:lnTo>
                  <a:lnTo>
                    <a:pt x="224921" y="1727"/>
                  </a:lnTo>
                  <a:lnTo>
                    <a:pt x="224885" y="1727"/>
                  </a:lnTo>
                  <a:lnTo>
                    <a:pt x="224838" y="1750"/>
                  </a:lnTo>
                  <a:lnTo>
                    <a:pt x="224790" y="1750"/>
                  </a:lnTo>
                  <a:lnTo>
                    <a:pt x="224778" y="1750"/>
                  </a:lnTo>
                  <a:lnTo>
                    <a:pt x="224731" y="1762"/>
                  </a:lnTo>
                  <a:lnTo>
                    <a:pt x="224671" y="1774"/>
                  </a:lnTo>
                  <a:lnTo>
                    <a:pt x="224671" y="1774"/>
                  </a:lnTo>
                  <a:lnTo>
                    <a:pt x="224623" y="1786"/>
                  </a:lnTo>
                  <a:lnTo>
                    <a:pt x="224576" y="1798"/>
                  </a:lnTo>
                  <a:lnTo>
                    <a:pt x="224564" y="1798"/>
                  </a:lnTo>
                  <a:lnTo>
                    <a:pt x="224528" y="1810"/>
                  </a:lnTo>
                  <a:lnTo>
                    <a:pt x="224481" y="1822"/>
                  </a:lnTo>
                  <a:lnTo>
                    <a:pt x="224445" y="1822"/>
                  </a:lnTo>
                  <a:lnTo>
                    <a:pt x="224433" y="1834"/>
                  </a:lnTo>
                  <a:lnTo>
                    <a:pt x="224385" y="1846"/>
                  </a:lnTo>
                  <a:lnTo>
                    <a:pt x="224338" y="1846"/>
                  </a:lnTo>
                  <a:lnTo>
                    <a:pt x="224338" y="1846"/>
                  </a:lnTo>
                  <a:lnTo>
                    <a:pt x="224302" y="1858"/>
                  </a:lnTo>
                  <a:lnTo>
                    <a:pt x="224254" y="1869"/>
                  </a:lnTo>
                  <a:lnTo>
                    <a:pt x="224242" y="1869"/>
                  </a:lnTo>
                  <a:lnTo>
                    <a:pt x="224207" y="1881"/>
                  </a:lnTo>
                  <a:lnTo>
                    <a:pt x="224171" y="1893"/>
                  </a:lnTo>
                  <a:lnTo>
                    <a:pt x="224147" y="1893"/>
                  </a:lnTo>
                  <a:lnTo>
                    <a:pt x="224135" y="1893"/>
                  </a:lnTo>
                  <a:lnTo>
                    <a:pt x="224088" y="1905"/>
                  </a:lnTo>
                  <a:lnTo>
                    <a:pt x="224064" y="1917"/>
                  </a:lnTo>
                  <a:lnTo>
                    <a:pt x="224052" y="1917"/>
                  </a:lnTo>
                  <a:lnTo>
                    <a:pt x="224016" y="1917"/>
                  </a:lnTo>
                  <a:lnTo>
                    <a:pt x="223980" y="1929"/>
                  </a:lnTo>
                  <a:lnTo>
                    <a:pt x="223980" y="1929"/>
                  </a:lnTo>
                  <a:lnTo>
                    <a:pt x="223945" y="1941"/>
                  </a:lnTo>
                  <a:lnTo>
                    <a:pt x="223909" y="1941"/>
                  </a:lnTo>
                  <a:lnTo>
                    <a:pt x="223897" y="1953"/>
                  </a:lnTo>
                  <a:lnTo>
                    <a:pt x="223873" y="1953"/>
                  </a:lnTo>
                  <a:lnTo>
                    <a:pt x="223838" y="1953"/>
                  </a:lnTo>
                  <a:lnTo>
                    <a:pt x="223826" y="1965"/>
                  </a:lnTo>
                  <a:lnTo>
                    <a:pt x="223814" y="1965"/>
                  </a:lnTo>
                  <a:lnTo>
                    <a:pt x="223778" y="1977"/>
                  </a:lnTo>
                  <a:lnTo>
                    <a:pt x="223754" y="1977"/>
                  </a:lnTo>
                  <a:lnTo>
                    <a:pt x="223742" y="1977"/>
                  </a:lnTo>
                  <a:lnTo>
                    <a:pt x="223719" y="1989"/>
                  </a:lnTo>
                  <a:lnTo>
                    <a:pt x="223695" y="1989"/>
                  </a:lnTo>
                  <a:lnTo>
                    <a:pt x="223683" y="1989"/>
                  </a:lnTo>
                  <a:lnTo>
                    <a:pt x="223659" y="2000"/>
                  </a:lnTo>
                  <a:lnTo>
                    <a:pt x="223635" y="2000"/>
                  </a:lnTo>
                  <a:lnTo>
                    <a:pt x="223623" y="2012"/>
                  </a:lnTo>
                  <a:lnTo>
                    <a:pt x="223611" y="2012"/>
                  </a:lnTo>
                  <a:lnTo>
                    <a:pt x="223588" y="2012"/>
                  </a:lnTo>
                  <a:lnTo>
                    <a:pt x="223564" y="2024"/>
                  </a:lnTo>
                  <a:lnTo>
                    <a:pt x="223564" y="2024"/>
                  </a:lnTo>
                  <a:lnTo>
                    <a:pt x="223540" y="2024"/>
                  </a:lnTo>
                  <a:lnTo>
                    <a:pt x="223516" y="2036"/>
                  </a:lnTo>
                  <a:lnTo>
                    <a:pt x="223516" y="2036"/>
                  </a:lnTo>
                  <a:lnTo>
                    <a:pt x="223492" y="2036"/>
                  </a:lnTo>
                  <a:lnTo>
                    <a:pt x="223480" y="2036"/>
                  </a:lnTo>
                  <a:lnTo>
                    <a:pt x="223469" y="2036"/>
                  </a:lnTo>
                  <a:lnTo>
                    <a:pt x="223457" y="2048"/>
                  </a:lnTo>
                  <a:lnTo>
                    <a:pt x="223433" y="2048"/>
                  </a:lnTo>
                  <a:lnTo>
                    <a:pt x="223433" y="2048"/>
                  </a:lnTo>
                  <a:lnTo>
                    <a:pt x="223421" y="2048"/>
                  </a:lnTo>
                  <a:lnTo>
                    <a:pt x="223409" y="2060"/>
                  </a:lnTo>
                  <a:lnTo>
                    <a:pt x="223385" y="2060"/>
                  </a:lnTo>
                  <a:lnTo>
                    <a:pt x="223385" y="2060"/>
                  </a:lnTo>
                  <a:lnTo>
                    <a:pt x="223373" y="2060"/>
                  </a:lnTo>
                  <a:lnTo>
                    <a:pt x="223361" y="2060"/>
                  </a:lnTo>
                  <a:lnTo>
                    <a:pt x="223361" y="2060"/>
                  </a:lnTo>
                  <a:lnTo>
                    <a:pt x="223349" y="2072"/>
                  </a:lnTo>
                  <a:lnTo>
                    <a:pt x="223338" y="2072"/>
                  </a:lnTo>
                  <a:lnTo>
                    <a:pt x="223338" y="2072"/>
                  </a:lnTo>
                  <a:lnTo>
                    <a:pt x="223326" y="2072"/>
                  </a:lnTo>
                  <a:lnTo>
                    <a:pt x="223314" y="2072"/>
                  </a:lnTo>
                  <a:lnTo>
                    <a:pt x="223314" y="2072"/>
                  </a:lnTo>
                  <a:lnTo>
                    <a:pt x="223314" y="2072"/>
                  </a:lnTo>
                  <a:lnTo>
                    <a:pt x="223302" y="2072"/>
                  </a:lnTo>
                  <a:lnTo>
                    <a:pt x="223290" y="2084"/>
                  </a:lnTo>
                  <a:lnTo>
                    <a:pt x="223290" y="2084"/>
                  </a:lnTo>
                  <a:lnTo>
                    <a:pt x="223290" y="2084"/>
                  </a:lnTo>
                  <a:lnTo>
                    <a:pt x="223278" y="2084"/>
                  </a:lnTo>
                  <a:lnTo>
                    <a:pt x="223278" y="2084"/>
                  </a:lnTo>
                  <a:lnTo>
                    <a:pt x="223278" y="2084"/>
                  </a:lnTo>
                  <a:lnTo>
                    <a:pt x="223278" y="2084"/>
                  </a:lnTo>
                  <a:lnTo>
                    <a:pt x="223278" y="2084"/>
                  </a:lnTo>
                  <a:lnTo>
                    <a:pt x="223278" y="2084"/>
                  </a:lnTo>
                  <a:lnTo>
                    <a:pt x="223278" y="2084"/>
                  </a:lnTo>
                  <a:lnTo>
                    <a:pt x="223266" y="2084"/>
                  </a:lnTo>
                  <a:lnTo>
                    <a:pt x="223266" y="2084"/>
                  </a:lnTo>
                  <a:lnTo>
                    <a:pt x="223266" y="2096"/>
                  </a:lnTo>
                  <a:lnTo>
                    <a:pt x="223254" y="2096"/>
                  </a:lnTo>
                  <a:lnTo>
                    <a:pt x="223254" y="2096"/>
                  </a:lnTo>
                  <a:lnTo>
                    <a:pt x="223242" y="2108"/>
                  </a:lnTo>
                  <a:lnTo>
                    <a:pt x="223230" y="2131"/>
                  </a:lnTo>
                  <a:lnTo>
                    <a:pt x="223218" y="2131"/>
                  </a:lnTo>
                  <a:lnTo>
                    <a:pt x="223218" y="2143"/>
                  </a:lnTo>
                  <a:lnTo>
                    <a:pt x="223195" y="2167"/>
                  </a:lnTo>
                  <a:lnTo>
                    <a:pt x="223171" y="2191"/>
                  </a:lnTo>
                  <a:lnTo>
                    <a:pt x="223159" y="2203"/>
                  </a:lnTo>
                  <a:lnTo>
                    <a:pt x="223147" y="2215"/>
                  </a:lnTo>
                  <a:lnTo>
                    <a:pt x="223111" y="2250"/>
                  </a:lnTo>
                  <a:lnTo>
                    <a:pt x="223076" y="2286"/>
                  </a:lnTo>
                  <a:lnTo>
                    <a:pt x="223076" y="2286"/>
                  </a:lnTo>
                  <a:lnTo>
                    <a:pt x="223040" y="2322"/>
                  </a:lnTo>
                  <a:lnTo>
                    <a:pt x="223004" y="2358"/>
                  </a:lnTo>
                  <a:lnTo>
                    <a:pt x="222957" y="2405"/>
                  </a:lnTo>
                  <a:lnTo>
                    <a:pt x="222957" y="2405"/>
                  </a:lnTo>
                  <a:lnTo>
                    <a:pt x="222909" y="2441"/>
                  </a:lnTo>
                  <a:lnTo>
                    <a:pt x="222826" y="2536"/>
                  </a:lnTo>
                  <a:lnTo>
                    <a:pt x="222814" y="2548"/>
                  </a:lnTo>
                  <a:lnTo>
                    <a:pt x="222754" y="2596"/>
                  </a:lnTo>
                  <a:lnTo>
                    <a:pt x="222695" y="2655"/>
                  </a:lnTo>
                  <a:lnTo>
                    <a:pt x="222635" y="2715"/>
                  </a:lnTo>
                  <a:lnTo>
                    <a:pt x="222564" y="2786"/>
                  </a:lnTo>
                  <a:lnTo>
                    <a:pt x="222492" y="2846"/>
                  </a:lnTo>
                  <a:lnTo>
                    <a:pt x="222421" y="2917"/>
                  </a:lnTo>
                  <a:lnTo>
                    <a:pt x="222337" y="2989"/>
                  </a:lnTo>
                  <a:lnTo>
                    <a:pt x="222254" y="3060"/>
                  </a:lnTo>
                  <a:lnTo>
                    <a:pt x="222183" y="3120"/>
                  </a:lnTo>
                  <a:lnTo>
                    <a:pt x="222171" y="3132"/>
                  </a:lnTo>
                  <a:lnTo>
                    <a:pt x="222087" y="3215"/>
                  </a:lnTo>
                  <a:lnTo>
                    <a:pt x="221897" y="3370"/>
                  </a:lnTo>
                  <a:lnTo>
                    <a:pt x="221790" y="3465"/>
                  </a:lnTo>
                  <a:lnTo>
                    <a:pt x="221790" y="3465"/>
                  </a:lnTo>
                  <a:lnTo>
                    <a:pt x="221694" y="3548"/>
                  </a:lnTo>
                  <a:lnTo>
                    <a:pt x="221587" y="3643"/>
                  </a:lnTo>
                  <a:lnTo>
                    <a:pt x="221468" y="3739"/>
                  </a:lnTo>
                  <a:lnTo>
                    <a:pt x="221361" y="3834"/>
                  </a:lnTo>
                  <a:lnTo>
                    <a:pt x="221242" y="3929"/>
                  </a:lnTo>
                  <a:lnTo>
                    <a:pt x="221123" y="4024"/>
                  </a:lnTo>
                  <a:lnTo>
                    <a:pt x="220992" y="4132"/>
                  </a:lnTo>
                  <a:lnTo>
                    <a:pt x="220861" y="4239"/>
                  </a:lnTo>
                  <a:lnTo>
                    <a:pt x="220837" y="4251"/>
                  </a:lnTo>
                  <a:lnTo>
                    <a:pt x="220599" y="4441"/>
                  </a:lnTo>
                  <a:lnTo>
                    <a:pt x="220587" y="4453"/>
                  </a:lnTo>
                  <a:lnTo>
                    <a:pt x="220444" y="4560"/>
                  </a:lnTo>
                  <a:lnTo>
                    <a:pt x="220432" y="4572"/>
                  </a:lnTo>
                  <a:lnTo>
                    <a:pt x="220182" y="4763"/>
                  </a:lnTo>
                  <a:lnTo>
                    <a:pt x="220159" y="4786"/>
                  </a:lnTo>
                  <a:lnTo>
                    <a:pt x="220004" y="4906"/>
                  </a:lnTo>
                  <a:lnTo>
                    <a:pt x="219980" y="4917"/>
                  </a:lnTo>
                  <a:lnTo>
                    <a:pt x="219849" y="5025"/>
                  </a:lnTo>
                  <a:lnTo>
                    <a:pt x="219682" y="5144"/>
                  </a:lnTo>
                  <a:lnTo>
                    <a:pt x="219516" y="5263"/>
                  </a:lnTo>
                  <a:lnTo>
                    <a:pt x="219349" y="5394"/>
                  </a:lnTo>
                  <a:lnTo>
                    <a:pt x="219349" y="5394"/>
                  </a:lnTo>
                  <a:lnTo>
                    <a:pt x="219170" y="5513"/>
                  </a:lnTo>
                  <a:lnTo>
                    <a:pt x="218992" y="5644"/>
                  </a:lnTo>
                  <a:lnTo>
                    <a:pt x="218813" y="5775"/>
                  </a:lnTo>
                  <a:lnTo>
                    <a:pt x="218527" y="5977"/>
                  </a:lnTo>
                  <a:lnTo>
                    <a:pt x="218301" y="6132"/>
                  </a:lnTo>
                  <a:lnTo>
                    <a:pt x="217992" y="6346"/>
                  </a:lnTo>
                  <a:lnTo>
                    <a:pt x="217730" y="6525"/>
                  </a:lnTo>
                  <a:lnTo>
                    <a:pt x="217349" y="6775"/>
                  </a:lnTo>
                  <a:lnTo>
                    <a:pt x="217194" y="6882"/>
                  </a:lnTo>
                  <a:lnTo>
                    <a:pt x="216730" y="7192"/>
                  </a:lnTo>
                  <a:lnTo>
                    <a:pt x="216539" y="7311"/>
                  </a:lnTo>
                  <a:cubicBezTo>
                    <a:pt x="207538" y="13097"/>
                    <a:pt x="188500" y="22110"/>
                    <a:pt x="153722" y="25825"/>
                  </a:cubicBezTo>
                  <a:cubicBezTo>
                    <a:pt x="100560" y="31504"/>
                    <a:pt x="32016" y="37862"/>
                    <a:pt x="9620" y="33850"/>
                  </a:cubicBezTo>
                  <a:cubicBezTo>
                    <a:pt x="9013" y="33742"/>
                    <a:pt x="8418" y="33635"/>
                    <a:pt x="7834" y="33528"/>
                  </a:cubicBezTo>
                  <a:cubicBezTo>
                    <a:pt x="2703" y="36231"/>
                    <a:pt x="0" y="38326"/>
                    <a:pt x="726" y="39398"/>
                  </a:cubicBezTo>
                  <a:cubicBezTo>
                    <a:pt x="4358" y="44851"/>
                    <a:pt x="89654" y="40850"/>
                    <a:pt x="150757" y="33207"/>
                  </a:cubicBezTo>
                  <a:cubicBezTo>
                    <a:pt x="201466" y="26873"/>
                    <a:pt x="219873" y="14681"/>
                    <a:pt x="224135" y="5763"/>
                  </a:cubicBezTo>
                  <a:cubicBezTo>
                    <a:pt x="229219" y="4132"/>
                    <a:pt x="232755" y="1941"/>
                    <a:pt x="233148" y="0"/>
                  </a:cubicBezTo>
                  <a:cubicBezTo>
                    <a:pt x="229469" y="750"/>
                    <a:pt x="226802" y="1322"/>
                    <a:pt x="225171" y="16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6744275" y="2706125"/>
              <a:ext cx="427175" cy="190225"/>
            </a:xfrm>
            <a:custGeom>
              <a:rect b="b" l="l" r="r" t="t"/>
              <a:pathLst>
                <a:path extrusionOk="0" h="7609" w="17087">
                  <a:moveTo>
                    <a:pt x="9109" y="1667"/>
                  </a:moveTo>
                  <a:lnTo>
                    <a:pt x="9050" y="1679"/>
                  </a:lnTo>
                  <a:lnTo>
                    <a:pt x="8990" y="1691"/>
                  </a:lnTo>
                  <a:lnTo>
                    <a:pt x="8978" y="1703"/>
                  </a:lnTo>
                  <a:lnTo>
                    <a:pt x="8931" y="1715"/>
                  </a:lnTo>
                  <a:lnTo>
                    <a:pt x="8883" y="1715"/>
                  </a:lnTo>
                  <a:lnTo>
                    <a:pt x="8859" y="1727"/>
                  </a:lnTo>
                  <a:lnTo>
                    <a:pt x="8823" y="1727"/>
                  </a:lnTo>
                  <a:lnTo>
                    <a:pt x="8776" y="1750"/>
                  </a:lnTo>
                  <a:lnTo>
                    <a:pt x="8728" y="1750"/>
                  </a:lnTo>
                  <a:lnTo>
                    <a:pt x="8716" y="1750"/>
                  </a:lnTo>
                  <a:lnTo>
                    <a:pt x="8669" y="1762"/>
                  </a:lnTo>
                  <a:lnTo>
                    <a:pt x="8609" y="1774"/>
                  </a:lnTo>
                  <a:lnTo>
                    <a:pt x="8609" y="1774"/>
                  </a:lnTo>
                  <a:lnTo>
                    <a:pt x="8561" y="1786"/>
                  </a:lnTo>
                  <a:lnTo>
                    <a:pt x="8514" y="1798"/>
                  </a:lnTo>
                  <a:lnTo>
                    <a:pt x="8502" y="1798"/>
                  </a:lnTo>
                  <a:lnTo>
                    <a:pt x="8466" y="1810"/>
                  </a:lnTo>
                  <a:lnTo>
                    <a:pt x="8419" y="1822"/>
                  </a:lnTo>
                  <a:lnTo>
                    <a:pt x="8383" y="1822"/>
                  </a:lnTo>
                  <a:lnTo>
                    <a:pt x="8371" y="1834"/>
                  </a:lnTo>
                  <a:lnTo>
                    <a:pt x="8323" y="1846"/>
                  </a:lnTo>
                  <a:lnTo>
                    <a:pt x="8276" y="1846"/>
                  </a:lnTo>
                  <a:lnTo>
                    <a:pt x="8276" y="1846"/>
                  </a:lnTo>
                  <a:lnTo>
                    <a:pt x="8240" y="1858"/>
                  </a:lnTo>
                  <a:lnTo>
                    <a:pt x="8192" y="1869"/>
                  </a:lnTo>
                  <a:lnTo>
                    <a:pt x="8180" y="1869"/>
                  </a:lnTo>
                  <a:lnTo>
                    <a:pt x="8145" y="1881"/>
                  </a:lnTo>
                  <a:lnTo>
                    <a:pt x="8109" y="1893"/>
                  </a:lnTo>
                  <a:lnTo>
                    <a:pt x="8085" y="1893"/>
                  </a:lnTo>
                  <a:lnTo>
                    <a:pt x="8073" y="1893"/>
                  </a:lnTo>
                  <a:lnTo>
                    <a:pt x="8026" y="1905"/>
                  </a:lnTo>
                  <a:lnTo>
                    <a:pt x="8002" y="1917"/>
                  </a:lnTo>
                  <a:lnTo>
                    <a:pt x="7990" y="1917"/>
                  </a:lnTo>
                  <a:lnTo>
                    <a:pt x="7954" y="1917"/>
                  </a:lnTo>
                  <a:lnTo>
                    <a:pt x="7918" y="1929"/>
                  </a:lnTo>
                  <a:lnTo>
                    <a:pt x="7918" y="1929"/>
                  </a:lnTo>
                  <a:lnTo>
                    <a:pt x="7883" y="1941"/>
                  </a:lnTo>
                  <a:lnTo>
                    <a:pt x="7847" y="1941"/>
                  </a:lnTo>
                  <a:lnTo>
                    <a:pt x="7835" y="1953"/>
                  </a:lnTo>
                  <a:lnTo>
                    <a:pt x="7811" y="1953"/>
                  </a:lnTo>
                  <a:lnTo>
                    <a:pt x="7776" y="1953"/>
                  </a:lnTo>
                  <a:lnTo>
                    <a:pt x="7764" y="1965"/>
                  </a:lnTo>
                  <a:lnTo>
                    <a:pt x="7752" y="1965"/>
                  </a:lnTo>
                  <a:lnTo>
                    <a:pt x="7716" y="1977"/>
                  </a:lnTo>
                  <a:lnTo>
                    <a:pt x="7692" y="1977"/>
                  </a:lnTo>
                  <a:lnTo>
                    <a:pt x="7680" y="1977"/>
                  </a:lnTo>
                  <a:lnTo>
                    <a:pt x="7657" y="1989"/>
                  </a:lnTo>
                  <a:lnTo>
                    <a:pt x="7633" y="1989"/>
                  </a:lnTo>
                  <a:lnTo>
                    <a:pt x="7621" y="1989"/>
                  </a:lnTo>
                  <a:lnTo>
                    <a:pt x="7597" y="2000"/>
                  </a:lnTo>
                  <a:lnTo>
                    <a:pt x="7573" y="2000"/>
                  </a:lnTo>
                  <a:lnTo>
                    <a:pt x="7561" y="2012"/>
                  </a:lnTo>
                  <a:lnTo>
                    <a:pt x="7549" y="2012"/>
                  </a:lnTo>
                  <a:lnTo>
                    <a:pt x="7526" y="2012"/>
                  </a:lnTo>
                  <a:lnTo>
                    <a:pt x="7502" y="2024"/>
                  </a:lnTo>
                  <a:lnTo>
                    <a:pt x="7502" y="2024"/>
                  </a:lnTo>
                  <a:lnTo>
                    <a:pt x="7478" y="2024"/>
                  </a:lnTo>
                  <a:lnTo>
                    <a:pt x="7454" y="2036"/>
                  </a:lnTo>
                  <a:lnTo>
                    <a:pt x="7454" y="2036"/>
                  </a:lnTo>
                  <a:lnTo>
                    <a:pt x="7430" y="2036"/>
                  </a:lnTo>
                  <a:lnTo>
                    <a:pt x="7418" y="2036"/>
                  </a:lnTo>
                  <a:lnTo>
                    <a:pt x="7407" y="2036"/>
                  </a:lnTo>
                  <a:lnTo>
                    <a:pt x="7395" y="2048"/>
                  </a:lnTo>
                  <a:lnTo>
                    <a:pt x="7371" y="2048"/>
                  </a:lnTo>
                  <a:lnTo>
                    <a:pt x="7371" y="2048"/>
                  </a:lnTo>
                  <a:lnTo>
                    <a:pt x="7359" y="2048"/>
                  </a:lnTo>
                  <a:lnTo>
                    <a:pt x="7347" y="2060"/>
                  </a:lnTo>
                  <a:lnTo>
                    <a:pt x="7323" y="2060"/>
                  </a:lnTo>
                  <a:lnTo>
                    <a:pt x="7323" y="2060"/>
                  </a:lnTo>
                  <a:lnTo>
                    <a:pt x="7311" y="2060"/>
                  </a:lnTo>
                  <a:lnTo>
                    <a:pt x="7299" y="2060"/>
                  </a:lnTo>
                  <a:lnTo>
                    <a:pt x="7299" y="2060"/>
                  </a:lnTo>
                  <a:lnTo>
                    <a:pt x="7287" y="2072"/>
                  </a:lnTo>
                  <a:lnTo>
                    <a:pt x="7276" y="2072"/>
                  </a:lnTo>
                  <a:lnTo>
                    <a:pt x="7276" y="2072"/>
                  </a:lnTo>
                  <a:lnTo>
                    <a:pt x="7264" y="2072"/>
                  </a:lnTo>
                  <a:lnTo>
                    <a:pt x="7252" y="2072"/>
                  </a:lnTo>
                  <a:lnTo>
                    <a:pt x="7252" y="2072"/>
                  </a:lnTo>
                  <a:lnTo>
                    <a:pt x="7252" y="2072"/>
                  </a:lnTo>
                  <a:lnTo>
                    <a:pt x="7240" y="2072"/>
                  </a:lnTo>
                  <a:lnTo>
                    <a:pt x="7228" y="2084"/>
                  </a:lnTo>
                  <a:lnTo>
                    <a:pt x="7228" y="2084"/>
                  </a:lnTo>
                  <a:lnTo>
                    <a:pt x="7228" y="2084"/>
                  </a:lnTo>
                  <a:lnTo>
                    <a:pt x="7216" y="2084"/>
                  </a:lnTo>
                  <a:lnTo>
                    <a:pt x="7216" y="2084"/>
                  </a:lnTo>
                  <a:lnTo>
                    <a:pt x="7216" y="2084"/>
                  </a:lnTo>
                  <a:lnTo>
                    <a:pt x="7216" y="2084"/>
                  </a:lnTo>
                  <a:lnTo>
                    <a:pt x="7216" y="2084"/>
                  </a:lnTo>
                  <a:lnTo>
                    <a:pt x="7216" y="2084"/>
                  </a:lnTo>
                  <a:lnTo>
                    <a:pt x="7216" y="2084"/>
                  </a:lnTo>
                  <a:lnTo>
                    <a:pt x="7204" y="2084"/>
                  </a:lnTo>
                  <a:lnTo>
                    <a:pt x="7204" y="2084"/>
                  </a:lnTo>
                  <a:lnTo>
                    <a:pt x="7204" y="2096"/>
                  </a:lnTo>
                  <a:lnTo>
                    <a:pt x="7192" y="2096"/>
                  </a:lnTo>
                  <a:lnTo>
                    <a:pt x="7192" y="2096"/>
                  </a:lnTo>
                  <a:lnTo>
                    <a:pt x="7180" y="2108"/>
                  </a:lnTo>
                  <a:lnTo>
                    <a:pt x="7168" y="2131"/>
                  </a:lnTo>
                  <a:lnTo>
                    <a:pt x="7156" y="2131"/>
                  </a:lnTo>
                  <a:lnTo>
                    <a:pt x="7156" y="2143"/>
                  </a:lnTo>
                  <a:lnTo>
                    <a:pt x="7133" y="2167"/>
                  </a:lnTo>
                  <a:lnTo>
                    <a:pt x="7109" y="2191"/>
                  </a:lnTo>
                  <a:lnTo>
                    <a:pt x="7097" y="2203"/>
                  </a:lnTo>
                  <a:lnTo>
                    <a:pt x="7085" y="2215"/>
                  </a:lnTo>
                  <a:lnTo>
                    <a:pt x="7049" y="2250"/>
                  </a:lnTo>
                  <a:lnTo>
                    <a:pt x="7014" y="2286"/>
                  </a:lnTo>
                  <a:lnTo>
                    <a:pt x="7014" y="2286"/>
                  </a:lnTo>
                  <a:lnTo>
                    <a:pt x="6978" y="2322"/>
                  </a:lnTo>
                  <a:lnTo>
                    <a:pt x="6942" y="2358"/>
                  </a:lnTo>
                  <a:lnTo>
                    <a:pt x="6895" y="2405"/>
                  </a:lnTo>
                  <a:lnTo>
                    <a:pt x="6895" y="2405"/>
                  </a:lnTo>
                  <a:lnTo>
                    <a:pt x="6847" y="2441"/>
                  </a:lnTo>
                  <a:lnTo>
                    <a:pt x="6764" y="2536"/>
                  </a:lnTo>
                  <a:lnTo>
                    <a:pt x="6752" y="2548"/>
                  </a:lnTo>
                  <a:lnTo>
                    <a:pt x="6692" y="2596"/>
                  </a:lnTo>
                  <a:lnTo>
                    <a:pt x="6633" y="2655"/>
                  </a:lnTo>
                  <a:lnTo>
                    <a:pt x="6573" y="2715"/>
                  </a:lnTo>
                  <a:lnTo>
                    <a:pt x="6502" y="2786"/>
                  </a:lnTo>
                  <a:lnTo>
                    <a:pt x="6430" y="2846"/>
                  </a:lnTo>
                  <a:lnTo>
                    <a:pt x="6359" y="2917"/>
                  </a:lnTo>
                  <a:lnTo>
                    <a:pt x="6275" y="2989"/>
                  </a:lnTo>
                  <a:lnTo>
                    <a:pt x="6192" y="3060"/>
                  </a:lnTo>
                  <a:lnTo>
                    <a:pt x="6121" y="3120"/>
                  </a:lnTo>
                  <a:lnTo>
                    <a:pt x="6109" y="3132"/>
                  </a:lnTo>
                  <a:lnTo>
                    <a:pt x="6025" y="3215"/>
                  </a:lnTo>
                  <a:lnTo>
                    <a:pt x="5835" y="3370"/>
                  </a:lnTo>
                  <a:lnTo>
                    <a:pt x="5728" y="3465"/>
                  </a:lnTo>
                  <a:lnTo>
                    <a:pt x="5728" y="3465"/>
                  </a:lnTo>
                  <a:lnTo>
                    <a:pt x="5632" y="3548"/>
                  </a:lnTo>
                  <a:lnTo>
                    <a:pt x="5525" y="3643"/>
                  </a:lnTo>
                  <a:lnTo>
                    <a:pt x="5406" y="3739"/>
                  </a:lnTo>
                  <a:lnTo>
                    <a:pt x="5299" y="3834"/>
                  </a:lnTo>
                  <a:lnTo>
                    <a:pt x="5180" y="3929"/>
                  </a:lnTo>
                  <a:lnTo>
                    <a:pt x="5061" y="4024"/>
                  </a:lnTo>
                  <a:lnTo>
                    <a:pt x="4930" y="4132"/>
                  </a:lnTo>
                  <a:lnTo>
                    <a:pt x="4799" y="4239"/>
                  </a:lnTo>
                  <a:lnTo>
                    <a:pt x="4775" y="4251"/>
                  </a:lnTo>
                  <a:lnTo>
                    <a:pt x="4537" y="4441"/>
                  </a:lnTo>
                  <a:lnTo>
                    <a:pt x="4525" y="4453"/>
                  </a:lnTo>
                  <a:lnTo>
                    <a:pt x="4382" y="4560"/>
                  </a:lnTo>
                  <a:lnTo>
                    <a:pt x="4370" y="4572"/>
                  </a:lnTo>
                  <a:lnTo>
                    <a:pt x="4120" y="4763"/>
                  </a:lnTo>
                  <a:lnTo>
                    <a:pt x="4097" y="4786"/>
                  </a:lnTo>
                  <a:lnTo>
                    <a:pt x="3942" y="4906"/>
                  </a:lnTo>
                  <a:lnTo>
                    <a:pt x="3918" y="4917"/>
                  </a:lnTo>
                  <a:lnTo>
                    <a:pt x="3787" y="5025"/>
                  </a:lnTo>
                  <a:lnTo>
                    <a:pt x="3620" y="5144"/>
                  </a:lnTo>
                  <a:lnTo>
                    <a:pt x="3454" y="5263"/>
                  </a:lnTo>
                  <a:lnTo>
                    <a:pt x="3287" y="5394"/>
                  </a:lnTo>
                  <a:lnTo>
                    <a:pt x="3287" y="5394"/>
                  </a:lnTo>
                  <a:lnTo>
                    <a:pt x="3108" y="5513"/>
                  </a:lnTo>
                  <a:lnTo>
                    <a:pt x="2930" y="5644"/>
                  </a:lnTo>
                  <a:lnTo>
                    <a:pt x="2751" y="5775"/>
                  </a:lnTo>
                  <a:lnTo>
                    <a:pt x="2465" y="5977"/>
                  </a:lnTo>
                  <a:lnTo>
                    <a:pt x="2239" y="6132"/>
                  </a:lnTo>
                  <a:lnTo>
                    <a:pt x="1930" y="6346"/>
                  </a:lnTo>
                  <a:lnTo>
                    <a:pt x="1668" y="6525"/>
                  </a:lnTo>
                  <a:lnTo>
                    <a:pt x="1287" y="6775"/>
                  </a:lnTo>
                  <a:lnTo>
                    <a:pt x="1132" y="6882"/>
                  </a:lnTo>
                  <a:lnTo>
                    <a:pt x="668" y="7192"/>
                  </a:lnTo>
                  <a:lnTo>
                    <a:pt x="477" y="7311"/>
                  </a:lnTo>
                  <a:cubicBezTo>
                    <a:pt x="322" y="7406"/>
                    <a:pt x="168" y="7513"/>
                    <a:pt x="1" y="7608"/>
                  </a:cubicBezTo>
                  <a:cubicBezTo>
                    <a:pt x="525" y="7537"/>
                    <a:pt x="1060" y="7453"/>
                    <a:pt x="1596" y="7358"/>
                  </a:cubicBezTo>
                  <a:cubicBezTo>
                    <a:pt x="3918" y="6942"/>
                    <a:pt x="6109" y="6394"/>
                    <a:pt x="8073" y="5763"/>
                  </a:cubicBezTo>
                  <a:lnTo>
                    <a:pt x="8311" y="5691"/>
                  </a:lnTo>
                  <a:lnTo>
                    <a:pt x="8550" y="5608"/>
                  </a:lnTo>
                  <a:cubicBezTo>
                    <a:pt x="8704" y="5560"/>
                    <a:pt x="8859" y="5513"/>
                    <a:pt x="9014" y="5453"/>
                  </a:cubicBezTo>
                  <a:lnTo>
                    <a:pt x="9240" y="5370"/>
                  </a:lnTo>
                  <a:lnTo>
                    <a:pt x="9466" y="5298"/>
                  </a:lnTo>
                  <a:lnTo>
                    <a:pt x="9466" y="5287"/>
                  </a:lnTo>
                  <a:lnTo>
                    <a:pt x="9681" y="5215"/>
                  </a:lnTo>
                  <a:lnTo>
                    <a:pt x="9907" y="5132"/>
                  </a:lnTo>
                  <a:cubicBezTo>
                    <a:pt x="10859" y="4775"/>
                    <a:pt x="11728" y="4394"/>
                    <a:pt x="12526" y="4013"/>
                  </a:cubicBezTo>
                  <a:lnTo>
                    <a:pt x="12526" y="4001"/>
                  </a:lnTo>
                  <a:cubicBezTo>
                    <a:pt x="12705" y="3917"/>
                    <a:pt x="12871" y="3834"/>
                    <a:pt x="13038" y="3751"/>
                  </a:cubicBezTo>
                  <a:lnTo>
                    <a:pt x="13086" y="3727"/>
                  </a:lnTo>
                  <a:lnTo>
                    <a:pt x="13229" y="3643"/>
                  </a:lnTo>
                  <a:lnTo>
                    <a:pt x="13395" y="3548"/>
                  </a:lnTo>
                  <a:lnTo>
                    <a:pt x="13526" y="3477"/>
                  </a:lnTo>
                  <a:lnTo>
                    <a:pt x="13598" y="3441"/>
                  </a:lnTo>
                  <a:lnTo>
                    <a:pt x="13729" y="3370"/>
                  </a:lnTo>
                  <a:lnTo>
                    <a:pt x="13884" y="3274"/>
                  </a:lnTo>
                  <a:lnTo>
                    <a:pt x="14014" y="3203"/>
                  </a:lnTo>
                  <a:lnTo>
                    <a:pt x="14074" y="3167"/>
                  </a:lnTo>
                  <a:lnTo>
                    <a:pt x="14193" y="3096"/>
                  </a:lnTo>
                  <a:lnTo>
                    <a:pt x="14193" y="3096"/>
                  </a:lnTo>
                  <a:lnTo>
                    <a:pt x="14336" y="3001"/>
                  </a:lnTo>
                  <a:cubicBezTo>
                    <a:pt x="14443" y="2941"/>
                    <a:pt x="14538" y="2870"/>
                    <a:pt x="14634" y="2810"/>
                  </a:cubicBezTo>
                  <a:lnTo>
                    <a:pt x="14765" y="2715"/>
                  </a:lnTo>
                  <a:lnTo>
                    <a:pt x="14896" y="2631"/>
                  </a:lnTo>
                  <a:lnTo>
                    <a:pt x="14907" y="2620"/>
                  </a:lnTo>
                  <a:cubicBezTo>
                    <a:pt x="15086" y="2489"/>
                    <a:pt x="15253" y="2370"/>
                    <a:pt x="15408" y="2250"/>
                  </a:cubicBezTo>
                  <a:lnTo>
                    <a:pt x="15527" y="2155"/>
                  </a:lnTo>
                  <a:lnTo>
                    <a:pt x="15634" y="2060"/>
                  </a:lnTo>
                  <a:lnTo>
                    <a:pt x="15634" y="2060"/>
                  </a:lnTo>
                  <a:lnTo>
                    <a:pt x="15741" y="1965"/>
                  </a:lnTo>
                  <a:lnTo>
                    <a:pt x="15848" y="1869"/>
                  </a:lnTo>
                  <a:lnTo>
                    <a:pt x="15943" y="1786"/>
                  </a:lnTo>
                  <a:lnTo>
                    <a:pt x="15955" y="1762"/>
                  </a:lnTo>
                  <a:cubicBezTo>
                    <a:pt x="16050" y="1679"/>
                    <a:pt x="16134" y="1584"/>
                    <a:pt x="16217" y="1488"/>
                  </a:cubicBezTo>
                  <a:lnTo>
                    <a:pt x="16229" y="1488"/>
                  </a:lnTo>
                  <a:cubicBezTo>
                    <a:pt x="16312" y="1393"/>
                    <a:pt x="16396" y="1310"/>
                    <a:pt x="16467" y="1215"/>
                  </a:cubicBezTo>
                  <a:lnTo>
                    <a:pt x="16479" y="1191"/>
                  </a:lnTo>
                  <a:cubicBezTo>
                    <a:pt x="16551" y="1107"/>
                    <a:pt x="16610" y="1024"/>
                    <a:pt x="16670" y="929"/>
                  </a:cubicBezTo>
                  <a:lnTo>
                    <a:pt x="16681" y="917"/>
                  </a:lnTo>
                  <a:lnTo>
                    <a:pt x="16741" y="834"/>
                  </a:lnTo>
                  <a:lnTo>
                    <a:pt x="16801" y="738"/>
                  </a:lnTo>
                  <a:lnTo>
                    <a:pt x="16836" y="655"/>
                  </a:lnTo>
                  <a:lnTo>
                    <a:pt x="16848" y="631"/>
                  </a:lnTo>
                  <a:lnTo>
                    <a:pt x="16896" y="548"/>
                  </a:lnTo>
                  <a:lnTo>
                    <a:pt x="16896" y="548"/>
                  </a:lnTo>
                  <a:lnTo>
                    <a:pt x="16943" y="453"/>
                  </a:lnTo>
                  <a:lnTo>
                    <a:pt x="16967" y="381"/>
                  </a:lnTo>
                  <a:lnTo>
                    <a:pt x="16979" y="345"/>
                  </a:lnTo>
                  <a:lnTo>
                    <a:pt x="17015" y="274"/>
                  </a:lnTo>
                  <a:lnTo>
                    <a:pt x="17015" y="250"/>
                  </a:lnTo>
                  <a:cubicBezTo>
                    <a:pt x="17039" y="203"/>
                    <a:pt x="17051" y="155"/>
                    <a:pt x="17062" y="95"/>
                  </a:cubicBezTo>
                  <a:lnTo>
                    <a:pt x="17062" y="84"/>
                  </a:lnTo>
                  <a:lnTo>
                    <a:pt x="17086" y="0"/>
                  </a:lnTo>
                  <a:cubicBezTo>
                    <a:pt x="13407" y="750"/>
                    <a:pt x="10740" y="1322"/>
                    <a:pt x="9109" y="1667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8"/>
            <p:cNvSpPr/>
            <p:nvPr/>
          </p:nvSpPr>
          <p:spPr>
            <a:xfrm>
              <a:off x="6866625" y="1844700"/>
              <a:ext cx="309875" cy="1744000"/>
            </a:xfrm>
            <a:custGeom>
              <a:rect b="b" l="l" r="r" t="t"/>
              <a:pathLst>
                <a:path extrusionOk="0" h="69760" w="12395">
                  <a:moveTo>
                    <a:pt x="0" y="1"/>
                  </a:moveTo>
                  <a:cubicBezTo>
                    <a:pt x="465" y="9990"/>
                    <a:pt x="1858" y="22182"/>
                    <a:pt x="4179" y="35243"/>
                  </a:cubicBezTo>
                  <a:cubicBezTo>
                    <a:pt x="6501" y="48292"/>
                    <a:pt x="9394" y="60222"/>
                    <a:pt x="12395" y="69759"/>
                  </a:cubicBezTo>
                  <a:cubicBezTo>
                    <a:pt x="11942" y="59770"/>
                    <a:pt x="10549" y="47578"/>
                    <a:pt x="8228" y="34517"/>
                  </a:cubicBezTo>
                  <a:cubicBezTo>
                    <a:pt x="5906" y="21456"/>
                    <a:pt x="3001" y="9537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8"/>
            <p:cNvSpPr/>
            <p:nvPr/>
          </p:nvSpPr>
          <p:spPr>
            <a:xfrm>
              <a:off x="7065450" y="2626650"/>
              <a:ext cx="111650" cy="158375"/>
            </a:xfrm>
            <a:custGeom>
              <a:rect b="b" l="l" r="r" t="t"/>
              <a:pathLst>
                <a:path extrusionOk="0" h="6335" w="4466">
                  <a:moveTo>
                    <a:pt x="1251" y="6334"/>
                  </a:moveTo>
                  <a:cubicBezTo>
                    <a:pt x="3323" y="5072"/>
                    <a:pt x="4466" y="3727"/>
                    <a:pt x="4251" y="2536"/>
                  </a:cubicBezTo>
                  <a:cubicBezTo>
                    <a:pt x="4037" y="1334"/>
                    <a:pt x="2513" y="476"/>
                    <a:pt x="120" y="0"/>
                  </a:cubicBezTo>
                  <a:cubicBezTo>
                    <a:pt x="1" y="1060"/>
                    <a:pt x="24" y="2155"/>
                    <a:pt x="215" y="3251"/>
                  </a:cubicBezTo>
                  <a:cubicBezTo>
                    <a:pt x="417" y="4346"/>
                    <a:pt x="763" y="5382"/>
                    <a:pt x="1251" y="6334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8"/>
            <p:cNvSpPr/>
            <p:nvPr/>
          </p:nvSpPr>
          <p:spPr>
            <a:xfrm>
              <a:off x="5336375" y="3886325"/>
              <a:ext cx="529250" cy="529250"/>
            </a:xfrm>
            <a:custGeom>
              <a:rect b="b" l="l" r="r" t="t"/>
              <a:pathLst>
                <a:path extrusionOk="0" h="21170" w="21170">
                  <a:moveTo>
                    <a:pt x="10585" y="21170"/>
                  </a:moveTo>
                  <a:cubicBezTo>
                    <a:pt x="16407" y="21170"/>
                    <a:pt x="21170" y="16419"/>
                    <a:pt x="21170" y="10585"/>
                  </a:cubicBezTo>
                  <a:cubicBezTo>
                    <a:pt x="21170" y="4763"/>
                    <a:pt x="16407" y="0"/>
                    <a:pt x="10585" y="0"/>
                  </a:cubicBezTo>
                  <a:cubicBezTo>
                    <a:pt x="4751" y="0"/>
                    <a:pt x="0" y="4763"/>
                    <a:pt x="0" y="10585"/>
                  </a:cubicBezTo>
                  <a:cubicBezTo>
                    <a:pt x="0" y="16419"/>
                    <a:pt x="4751" y="21170"/>
                    <a:pt x="10585" y="21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8"/>
            <p:cNvSpPr/>
            <p:nvPr/>
          </p:nvSpPr>
          <p:spPr>
            <a:xfrm>
              <a:off x="5458400" y="4008650"/>
              <a:ext cx="284900" cy="284900"/>
            </a:xfrm>
            <a:custGeom>
              <a:rect b="b" l="l" r="r" t="t"/>
              <a:pathLst>
                <a:path extrusionOk="0" h="11396" w="11396">
                  <a:moveTo>
                    <a:pt x="5704" y="11395"/>
                  </a:moveTo>
                  <a:cubicBezTo>
                    <a:pt x="8835" y="11395"/>
                    <a:pt x="11395" y="8835"/>
                    <a:pt x="11395" y="5692"/>
                  </a:cubicBezTo>
                  <a:cubicBezTo>
                    <a:pt x="11395" y="2561"/>
                    <a:pt x="8835" y="1"/>
                    <a:pt x="5704" y="1"/>
                  </a:cubicBezTo>
                  <a:cubicBezTo>
                    <a:pt x="2561" y="1"/>
                    <a:pt x="1" y="2561"/>
                    <a:pt x="1" y="5692"/>
                  </a:cubicBezTo>
                  <a:cubicBezTo>
                    <a:pt x="1" y="8835"/>
                    <a:pt x="2561" y="11395"/>
                    <a:pt x="5704" y="113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8"/>
            <p:cNvSpPr/>
            <p:nvPr/>
          </p:nvSpPr>
          <p:spPr>
            <a:xfrm>
              <a:off x="2504775" y="1271425"/>
              <a:ext cx="3422175" cy="1047775"/>
            </a:xfrm>
            <a:custGeom>
              <a:rect b="b" l="l" r="r" t="t"/>
              <a:pathLst>
                <a:path extrusionOk="0" h="41911" w="136887">
                  <a:moveTo>
                    <a:pt x="134767" y="29528"/>
                  </a:moveTo>
                  <a:cubicBezTo>
                    <a:pt x="136886" y="29420"/>
                    <a:pt x="136886" y="30766"/>
                    <a:pt x="133172" y="31480"/>
                  </a:cubicBezTo>
                  <a:cubicBezTo>
                    <a:pt x="129457" y="32183"/>
                    <a:pt x="93738" y="40315"/>
                    <a:pt x="89130" y="40672"/>
                  </a:cubicBezTo>
                  <a:cubicBezTo>
                    <a:pt x="84534" y="41029"/>
                    <a:pt x="70914" y="41910"/>
                    <a:pt x="61901" y="39434"/>
                  </a:cubicBezTo>
                  <a:cubicBezTo>
                    <a:pt x="52876" y="36957"/>
                    <a:pt x="9728" y="22813"/>
                    <a:pt x="6191" y="21396"/>
                  </a:cubicBezTo>
                  <a:cubicBezTo>
                    <a:pt x="2655" y="19979"/>
                    <a:pt x="0" y="19622"/>
                    <a:pt x="3893" y="17860"/>
                  </a:cubicBezTo>
                  <a:cubicBezTo>
                    <a:pt x="7775" y="16085"/>
                    <a:pt x="55888" y="3536"/>
                    <a:pt x="63318" y="2298"/>
                  </a:cubicBezTo>
                  <a:cubicBezTo>
                    <a:pt x="70747" y="1060"/>
                    <a:pt x="76938" y="0"/>
                    <a:pt x="81356" y="3882"/>
                  </a:cubicBezTo>
                  <a:cubicBezTo>
                    <a:pt x="85773" y="7775"/>
                    <a:pt x="115669" y="25813"/>
                    <a:pt x="117967" y="27944"/>
                  </a:cubicBezTo>
                  <a:cubicBezTo>
                    <a:pt x="120265" y="30063"/>
                    <a:pt x="130147" y="29778"/>
                    <a:pt x="134767" y="295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8"/>
            <p:cNvSpPr/>
            <p:nvPr/>
          </p:nvSpPr>
          <p:spPr>
            <a:xfrm>
              <a:off x="5334575" y="3467225"/>
              <a:ext cx="329550" cy="703075"/>
            </a:xfrm>
            <a:custGeom>
              <a:rect b="b" l="l" r="r" t="t"/>
              <a:pathLst>
                <a:path extrusionOk="0" h="28123" w="13182">
                  <a:moveTo>
                    <a:pt x="5037" y="0"/>
                  </a:moveTo>
                  <a:lnTo>
                    <a:pt x="1" y="1548"/>
                  </a:lnTo>
                  <a:lnTo>
                    <a:pt x="8133" y="28123"/>
                  </a:lnTo>
                  <a:lnTo>
                    <a:pt x="13181" y="2658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8"/>
            <p:cNvSpPr/>
            <p:nvPr/>
          </p:nvSpPr>
          <p:spPr>
            <a:xfrm>
              <a:off x="3731400" y="1925675"/>
              <a:ext cx="256600" cy="1694275"/>
            </a:xfrm>
            <a:custGeom>
              <a:rect b="b" l="l" r="r" t="t"/>
              <a:pathLst>
                <a:path extrusionOk="0" h="67771" w="10264">
                  <a:moveTo>
                    <a:pt x="4418" y="0"/>
                  </a:moveTo>
                  <a:lnTo>
                    <a:pt x="1" y="488"/>
                  </a:lnTo>
                  <a:lnTo>
                    <a:pt x="5847" y="67770"/>
                  </a:lnTo>
                  <a:lnTo>
                    <a:pt x="10264" y="672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8"/>
            <p:cNvSpPr/>
            <p:nvPr/>
          </p:nvSpPr>
          <p:spPr>
            <a:xfrm>
              <a:off x="4585375" y="1711350"/>
              <a:ext cx="310200" cy="1821675"/>
            </a:xfrm>
            <a:custGeom>
              <a:rect b="b" l="l" r="r" t="t"/>
              <a:pathLst>
                <a:path extrusionOk="0" h="72867" w="12408">
                  <a:moveTo>
                    <a:pt x="4430" y="1"/>
                  </a:moveTo>
                  <a:lnTo>
                    <a:pt x="1" y="489"/>
                  </a:lnTo>
                  <a:lnTo>
                    <a:pt x="7978" y="72867"/>
                  </a:lnTo>
                  <a:lnTo>
                    <a:pt x="12407" y="7237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3953150" y="1723550"/>
              <a:ext cx="667375" cy="1884200"/>
            </a:xfrm>
            <a:custGeom>
              <a:rect b="b" l="l" r="r" t="t"/>
              <a:pathLst>
                <a:path extrusionOk="0" h="75368" w="26695">
                  <a:moveTo>
                    <a:pt x="25290" y="1"/>
                  </a:moveTo>
                  <a:lnTo>
                    <a:pt x="1" y="74915"/>
                  </a:lnTo>
                  <a:lnTo>
                    <a:pt x="1394" y="75367"/>
                  </a:lnTo>
                  <a:lnTo>
                    <a:pt x="26695" y="453"/>
                  </a:lnTo>
                  <a:lnTo>
                    <a:pt x="252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3810875" y="1925675"/>
              <a:ext cx="1004925" cy="1607350"/>
            </a:xfrm>
            <a:custGeom>
              <a:rect b="b" l="l" r="r" t="t"/>
              <a:pathLst>
                <a:path extrusionOk="0" h="64294" w="40197">
                  <a:moveTo>
                    <a:pt x="1239" y="0"/>
                  </a:moveTo>
                  <a:lnTo>
                    <a:pt x="1" y="798"/>
                  </a:lnTo>
                  <a:lnTo>
                    <a:pt x="38958" y="64294"/>
                  </a:lnTo>
                  <a:lnTo>
                    <a:pt x="40196" y="63496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8"/>
            <p:cNvSpPr/>
            <p:nvPr/>
          </p:nvSpPr>
          <p:spPr>
            <a:xfrm>
              <a:off x="5113125" y="2162600"/>
              <a:ext cx="146475" cy="560200"/>
            </a:xfrm>
            <a:custGeom>
              <a:rect b="b" l="l" r="r" t="t"/>
              <a:pathLst>
                <a:path extrusionOk="0" h="22408" w="5859">
                  <a:moveTo>
                    <a:pt x="3501" y="0"/>
                  </a:moveTo>
                  <a:lnTo>
                    <a:pt x="1" y="346"/>
                  </a:lnTo>
                  <a:lnTo>
                    <a:pt x="2441" y="22408"/>
                  </a:lnTo>
                  <a:cubicBezTo>
                    <a:pt x="3834" y="22098"/>
                    <a:pt x="4954" y="21729"/>
                    <a:pt x="5858" y="213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8"/>
            <p:cNvSpPr/>
            <p:nvPr/>
          </p:nvSpPr>
          <p:spPr>
            <a:xfrm>
              <a:off x="5635800" y="2063475"/>
              <a:ext cx="134875" cy="430725"/>
            </a:xfrm>
            <a:custGeom>
              <a:rect b="b" l="l" r="r" t="t"/>
              <a:pathLst>
                <a:path extrusionOk="0" h="17229" w="5395">
                  <a:moveTo>
                    <a:pt x="3501" y="1"/>
                  </a:moveTo>
                  <a:lnTo>
                    <a:pt x="1" y="346"/>
                  </a:lnTo>
                  <a:lnTo>
                    <a:pt x="1870" y="17229"/>
                  </a:lnTo>
                  <a:cubicBezTo>
                    <a:pt x="3061" y="17181"/>
                    <a:pt x="4240" y="17146"/>
                    <a:pt x="5394" y="17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8"/>
            <p:cNvSpPr/>
            <p:nvPr/>
          </p:nvSpPr>
          <p:spPr>
            <a:xfrm>
              <a:off x="5517650" y="2072100"/>
              <a:ext cx="139325" cy="429850"/>
            </a:xfrm>
            <a:custGeom>
              <a:rect b="b" l="l" r="r" t="t"/>
              <a:pathLst>
                <a:path extrusionOk="0" h="17194" w="5573">
                  <a:moveTo>
                    <a:pt x="4727" y="1"/>
                  </a:moveTo>
                  <a:lnTo>
                    <a:pt x="0" y="17194"/>
                  </a:lnTo>
                  <a:lnTo>
                    <a:pt x="929" y="17146"/>
                  </a:lnTo>
                  <a:lnTo>
                    <a:pt x="5572" y="275"/>
                  </a:lnTo>
                  <a:lnTo>
                    <a:pt x="4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8"/>
            <p:cNvSpPr/>
            <p:nvPr/>
          </p:nvSpPr>
          <p:spPr>
            <a:xfrm>
              <a:off x="5183375" y="2169750"/>
              <a:ext cx="211950" cy="341425"/>
            </a:xfrm>
            <a:custGeom>
              <a:rect b="b" l="l" r="r" t="t"/>
              <a:pathLst>
                <a:path extrusionOk="0" h="13657" w="8478">
                  <a:moveTo>
                    <a:pt x="739" y="0"/>
                  </a:moveTo>
                  <a:lnTo>
                    <a:pt x="0" y="476"/>
                  </a:lnTo>
                  <a:lnTo>
                    <a:pt x="7501" y="13657"/>
                  </a:lnTo>
                  <a:lnTo>
                    <a:pt x="8478" y="13597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8"/>
            <p:cNvSpPr/>
            <p:nvPr/>
          </p:nvSpPr>
          <p:spPr>
            <a:xfrm>
              <a:off x="2850950" y="3447575"/>
              <a:ext cx="2851550" cy="521525"/>
            </a:xfrm>
            <a:custGeom>
              <a:rect b="b" l="l" r="r" t="t"/>
              <a:pathLst>
                <a:path extrusionOk="0" h="20861" w="114062">
                  <a:moveTo>
                    <a:pt x="110240" y="644"/>
                  </a:moveTo>
                  <a:cubicBezTo>
                    <a:pt x="101298" y="1"/>
                    <a:pt x="76819" y="215"/>
                    <a:pt x="65544" y="858"/>
                  </a:cubicBezTo>
                  <a:cubicBezTo>
                    <a:pt x="54269" y="1489"/>
                    <a:pt x="39160" y="5537"/>
                    <a:pt x="26813" y="9371"/>
                  </a:cubicBezTo>
                  <a:cubicBezTo>
                    <a:pt x="14466" y="13193"/>
                    <a:pt x="1274" y="17884"/>
                    <a:pt x="631" y="19372"/>
                  </a:cubicBezTo>
                  <a:cubicBezTo>
                    <a:pt x="0" y="20860"/>
                    <a:pt x="6810" y="20217"/>
                    <a:pt x="15538" y="19586"/>
                  </a:cubicBezTo>
                  <a:cubicBezTo>
                    <a:pt x="24253" y="18943"/>
                    <a:pt x="58519" y="12776"/>
                    <a:pt x="64901" y="12133"/>
                  </a:cubicBezTo>
                  <a:cubicBezTo>
                    <a:pt x="71295" y="11490"/>
                    <a:pt x="114062" y="1275"/>
                    <a:pt x="110240" y="64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8"/>
            <p:cNvSpPr/>
            <p:nvPr/>
          </p:nvSpPr>
          <p:spPr>
            <a:xfrm>
              <a:off x="739950" y="2993050"/>
              <a:ext cx="2001775" cy="762925"/>
            </a:xfrm>
            <a:custGeom>
              <a:rect b="b" l="l" r="r" t="t"/>
              <a:pathLst>
                <a:path extrusionOk="0" h="30517" w="80071">
                  <a:moveTo>
                    <a:pt x="1" y="1"/>
                  </a:moveTo>
                  <a:cubicBezTo>
                    <a:pt x="299" y="7740"/>
                    <a:pt x="2894" y="16622"/>
                    <a:pt x="5704" y="20908"/>
                  </a:cubicBezTo>
                  <a:cubicBezTo>
                    <a:pt x="10347" y="28004"/>
                    <a:pt x="23599" y="30516"/>
                    <a:pt x="55067" y="30505"/>
                  </a:cubicBezTo>
                  <a:cubicBezTo>
                    <a:pt x="67736" y="30505"/>
                    <a:pt x="76356" y="26992"/>
                    <a:pt x="80070" y="22849"/>
                  </a:cubicBezTo>
                  <a:cubicBezTo>
                    <a:pt x="59723" y="23920"/>
                    <a:pt x="42875" y="24016"/>
                    <a:pt x="33731" y="22373"/>
                  </a:cubicBezTo>
                  <a:cubicBezTo>
                    <a:pt x="11324" y="18360"/>
                    <a:pt x="6645" y="16348"/>
                    <a:pt x="287" y="644"/>
                  </a:cubicBezTo>
                  <a:cubicBezTo>
                    <a:pt x="203" y="406"/>
                    <a:pt x="96" y="20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8"/>
            <p:cNvSpPr/>
            <p:nvPr/>
          </p:nvSpPr>
          <p:spPr>
            <a:xfrm>
              <a:off x="437850" y="3330300"/>
              <a:ext cx="1806800" cy="351550"/>
            </a:xfrm>
            <a:custGeom>
              <a:rect b="b" l="l" r="r" t="t"/>
              <a:pathLst>
                <a:path extrusionOk="0" h="14062" w="72272">
                  <a:moveTo>
                    <a:pt x="35647" y="3572"/>
                  </a:moveTo>
                  <a:cubicBezTo>
                    <a:pt x="15835" y="6406"/>
                    <a:pt x="0" y="10240"/>
                    <a:pt x="274" y="12145"/>
                  </a:cubicBezTo>
                  <a:cubicBezTo>
                    <a:pt x="548" y="14062"/>
                    <a:pt x="16824" y="13312"/>
                    <a:pt x="36624" y="10478"/>
                  </a:cubicBezTo>
                  <a:cubicBezTo>
                    <a:pt x="56436" y="7656"/>
                    <a:pt x="72271" y="3811"/>
                    <a:pt x="71997" y="1906"/>
                  </a:cubicBezTo>
                  <a:cubicBezTo>
                    <a:pt x="71723" y="1"/>
                    <a:pt x="55448" y="751"/>
                    <a:pt x="35647" y="35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8"/>
            <p:cNvSpPr/>
            <p:nvPr/>
          </p:nvSpPr>
          <p:spPr>
            <a:xfrm>
              <a:off x="437850" y="3330300"/>
              <a:ext cx="1799950" cy="303625"/>
            </a:xfrm>
            <a:custGeom>
              <a:rect b="b" l="l" r="r" t="t"/>
              <a:pathLst>
                <a:path extrusionOk="0" h="12145" w="71998">
                  <a:moveTo>
                    <a:pt x="35647" y="3572"/>
                  </a:moveTo>
                  <a:cubicBezTo>
                    <a:pt x="15835" y="6406"/>
                    <a:pt x="0" y="10240"/>
                    <a:pt x="274" y="12145"/>
                  </a:cubicBezTo>
                  <a:lnTo>
                    <a:pt x="71997" y="1906"/>
                  </a:lnTo>
                  <a:cubicBezTo>
                    <a:pt x="71723" y="1"/>
                    <a:pt x="55448" y="751"/>
                    <a:pt x="35647" y="35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8"/>
            <p:cNvSpPr/>
            <p:nvPr/>
          </p:nvSpPr>
          <p:spPr>
            <a:xfrm>
              <a:off x="6338575" y="2595400"/>
              <a:ext cx="845675" cy="334875"/>
            </a:xfrm>
            <a:custGeom>
              <a:rect b="b" l="l" r="r" t="t"/>
              <a:pathLst>
                <a:path extrusionOk="0" h="13395" w="33827">
                  <a:moveTo>
                    <a:pt x="16015" y="1619"/>
                  </a:moveTo>
                  <a:cubicBezTo>
                    <a:pt x="6942" y="3227"/>
                    <a:pt x="1" y="6810"/>
                    <a:pt x="501" y="9620"/>
                  </a:cubicBezTo>
                  <a:cubicBezTo>
                    <a:pt x="1001" y="12430"/>
                    <a:pt x="8752" y="13395"/>
                    <a:pt x="17812" y="11787"/>
                  </a:cubicBezTo>
                  <a:cubicBezTo>
                    <a:pt x="26885" y="10180"/>
                    <a:pt x="33826" y="6596"/>
                    <a:pt x="33326" y="3786"/>
                  </a:cubicBezTo>
                  <a:cubicBezTo>
                    <a:pt x="32826" y="976"/>
                    <a:pt x="25075" y="0"/>
                    <a:pt x="16015" y="16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8" name="Google Shape;308;p38"/>
          <p:cNvSpPr/>
          <p:nvPr/>
        </p:nvSpPr>
        <p:spPr>
          <a:xfrm>
            <a:off x="2728925" y="3422775"/>
            <a:ext cx="1670619" cy="417664"/>
          </a:xfrm>
          <a:custGeom>
            <a:rect b="b" l="l" r="r" t="t"/>
            <a:pathLst>
              <a:path extrusionOk="0" h="21813" w="87250">
                <a:moveTo>
                  <a:pt x="32314" y="1"/>
                </a:moveTo>
                <a:cubicBezTo>
                  <a:pt x="26885" y="1"/>
                  <a:pt x="22373" y="3977"/>
                  <a:pt x="21539" y="9169"/>
                </a:cubicBezTo>
                <a:cubicBezTo>
                  <a:pt x="20849" y="9026"/>
                  <a:pt x="20122" y="8954"/>
                  <a:pt x="19384" y="8954"/>
                </a:cubicBezTo>
                <a:cubicBezTo>
                  <a:pt x="14050" y="8954"/>
                  <a:pt x="9609" y="12788"/>
                  <a:pt x="8669" y="17848"/>
                </a:cubicBezTo>
                <a:cubicBezTo>
                  <a:pt x="3323" y="18634"/>
                  <a:pt x="1" y="21813"/>
                  <a:pt x="1" y="21813"/>
                </a:cubicBezTo>
                <a:lnTo>
                  <a:pt x="30112" y="21813"/>
                </a:lnTo>
                <a:cubicBezTo>
                  <a:pt x="30124" y="21742"/>
                  <a:pt x="30136" y="21670"/>
                  <a:pt x="30147" y="21599"/>
                </a:cubicBezTo>
                <a:cubicBezTo>
                  <a:pt x="30243" y="21622"/>
                  <a:pt x="30338" y="21634"/>
                  <a:pt x="30433" y="21658"/>
                </a:cubicBezTo>
                <a:cubicBezTo>
                  <a:pt x="30445" y="21706"/>
                  <a:pt x="30457" y="21765"/>
                  <a:pt x="30469" y="21813"/>
                </a:cubicBezTo>
                <a:lnTo>
                  <a:pt x="87250" y="21813"/>
                </a:lnTo>
                <a:cubicBezTo>
                  <a:pt x="82764" y="19670"/>
                  <a:pt x="79626" y="18955"/>
                  <a:pt x="77428" y="18955"/>
                </a:cubicBezTo>
                <a:cubicBezTo>
                  <a:pt x="77392" y="18955"/>
                  <a:pt x="77356" y="18955"/>
                  <a:pt x="77320" y="18955"/>
                </a:cubicBezTo>
                <a:cubicBezTo>
                  <a:pt x="76856" y="11038"/>
                  <a:pt x="70295" y="4763"/>
                  <a:pt x="62247" y="4763"/>
                </a:cubicBezTo>
                <a:cubicBezTo>
                  <a:pt x="57008" y="4763"/>
                  <a:pt x="52400" y="7430"/>
                  <a:pt x="49686" y="11478"/>
                </a:cubicBezTo>
                <a:cubicBezTo>
                  <a:pt x="49305" y="9681"/>
                  <a:pt x="47709" y="8323"/>
                  <a:pt x="45792" y="8323"/>
                </a:cubicBezTo>
                <a:cubicBezTo>
                  <a:pt x="44875" y="8323"/>
                  <a:pt x="44018" y="8645"/>
                  <a:pt x="43351" y="9169"/>
                </a:cubicBezTo>
                <a:cubicBezTo>
                  <a:pt x="43256" y="9145"/>
                  <a:pt x="43161" y="9133"/>
                  <a:pt x="43066" y="9121"/>
                </a:cubicBezTo>
                <a:cubicBezTo>
                  <a:pt x="42208" y="3954"/>
                  <a:pt x="37720" y="1"/>
                  <a:pt x="323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8"/>
          <p:cNvSpPr/>
          <p:nvPr/>
        </p:nvSpPr>
        <p:spPr>
          <a:xfrm>
            <a:off x="1497725" y="3520475"/>
            <a:ext cx="2145525" cy="485800"/>
          </a:xfrm>
          <a:custGeom>
            <a:rect b="b" l="l" r="r" t="t"/>
            <a:pathLst>
              <a:path extrusionOk="0" h="19432" w="85821">
                <a:moveTo>
                  <a:pt x="42292" y="1"/>
                </a:moveTo>
                <a:cubicBezTo>
                  <a:pt x="35005" y="1"/>
                  <a:pt x="28552" y="3561"/>
                  <a:pt x="24575" y="9050"/>
                </a:cubicBezTo>
                <a:cubicBezTo>
                  <a:pt x="22863" y="11423"/>
                  <a:pt x="20166" y="12769"/>
                  <a:pt x="17354" y="12769"/>
                </a:cubicBezTo>
                <a:cubicBezTo>
                  <a:pt x="16469" y="12769"/>
                  <a:pt x="15573" y="12636"/>
                  <a:pt x="14693" y="12360"/>
                </a:cubicBezTo>
                <a:cubicBezTo>
                  <a:pt x="12990" y="11836"/>
                  <a:pt x="11181" y="11538"/>
                  <a:pt x="9287" y="11538"/>
                </a:cubicBezTo>
                <a:cubicBezTo>
                  <a:pt x="8883" y="11538"/>
                  <a:pt x="8478" y="11562"/>
                  <a:pt x="8073" y="11586"/>
                </a:cubicBezTo>
                <a:cubicBezTo>
                  <a:pt x="2977" y="11919"/>
                  <a:pt x="334" y="15551"/>
                  <a:pt x="1" y="19432"/>
                </a:cubicBezTo>
                <a:lnTo>
                  <a:pt x="85821" y="19432"/>
                </a:lnTo>
                <a:cubicBezTo>
                  <a:pt x="85476" y="15551"/>
                  <a:pt x="82832" y="11919"/>
                  <a:pt x="77737" y="11586"/>
                </a:cubicBezTo>
                <a:cubicBezTo>
                  <a:pt x="77332" y="11562"/>
                  <a:pt x="76927" y="11538"/>
                  <a:pt x="76522" y="11538"/>
                </a:cubicBezTo>
                <a:cubicBezTo>
                  <a:pt x="74415" y="11538"/>
                  <a:pt x="72379" y="11907"/>
                  <a:pt x="70498" y="12562"/>
                </a:cubicBezTo>
                <a:cubicBezTo>
                  <a:pt x="69495" y="12916"/>
                  <a:pt x="68462" y="13088"/>
                  <a:pt x="67442" y="13088"/>
                </a:cubicBezTo>
                <a:cubicBezTo>
                  <a:pt x="64621" y="13088"/>
                  <a:pt x="61901" y="11773"/>
                  <a:pt x="60222" y="9359"/>
                </a:cubicBezTo>
                <a:cubicBezTo>
                  <a:pt x="56270" y="3704"/>
                  <a:pt x="49709" y="1"/>
                  <a:pt x="4229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8"/>
          <p:cNvSpPr/>
          <p:nvPr/>
        </p:nvSpPr>
        <p:spPr>
          <a:xfrm>
            <a:off x="808300" y="3294225"/>
            <a:ext cx="1942736" cy="546213"/>
          </a:xfrm>
          <a:custGeom>
            <a:rect b="b" l="l" r="r" t="t"/>
            <a:pathLst>
              <a:path extrusionOk="0" h="32421" w="115313">
                <a:moveTo>
                  <a:pt x="68913" y="0"/>
                </a:moveTo>
                <a:cubicBezTo>
                  <a:pt x="63343" y="0"/>
                  <a:pt x="58460" y="3573"/>
                  <a:pt x="56388" y="8763"/>
                </a:cubicBezTo>
                <a:cubicBezTo>
                  <a:pt x="53662" y="4620"/>
                  <a:pt x="49233" y="1774"/>
                  <a:pt x="44077" y="1393"/>
                </a:cubicBezTo>
                <a:cubicBezTo>
                  <a:pt x="43693" y="1365"/>
                  <a:pt x="43311" y="1352"/>
                  <a:pt x="42932" y="1352"/>
                </a:cubicBezTo>
                <a:cubicBezTo>
                  <a:pt x="34411" y="1352"/>
                  <a:pt x="27215" y="8286"/>
                  <a:pt x="26611" y="17360"/>
                </a:cubicBezTo>
                <a:cubicBezTo>
                  <a:pt x="26575" y="17883"/>
                  <a:pt x="26563" y="18395"/>
                  <a:pt x="26575" y="18907"/>
                </a:cubicBezTo>
                <a:cubicBezTo>
                  <a:pt x="23158" y="20443"/>
                  <a:pt x="20455" y="23396"/>
                  <a:pt x="19158" y="27075"/>
                </a:cubicBezTo>
                <a:cubicBezTo>
                  <a:pt x="17424" y="26767"/>
                  <a:pt x="15814" y="26634"/>
                  <a:pt x="14326" y="26634"/>
                </a:cubicBezTo>
                <a:cubicBezTo>
                  <a:pt x="4532" y="26634"/>
                  <a:pt x="0" y="32421"/>
                  <a:pt x="0" y="32421"/>
                </a:cubicBezTo>
                <a:lnTo>
                  <a:pt x="115313" y="32421"/>
                </a:lnTo>
                <a:cubicBezTo>
                  <a:pt x="107692" y="28070"/>
                  <a:pt x="101476" y="26634"/>
                  <a:pt x="96575" y="26634"/>
                </a:cubicBezTo>
                <a:cubicBezTo>
                  <a:pt x="96514" y="26634"/>
                  <a:pt x="96454" y="26634"/>
                  <a:pt x="96393" y="26635"/>
                </a:cubicBezTo>
                <a:cubicBezTo>
                  <a:pt x="96846" y="25515"/>
                  <a:pt x="97084" y="24289"/>
                  <a:pt x="97084" y="23003"/>
                </a:cubicBezTo>
                <a:cubicBezTo>
                  <a:pt x="97084" y="17800"/>
                  <a:pt x="93072" y="13585"/>
                  <a:pt x="88131" y="13585"/>
                </a:cubicBezTo>
                <a:cubicBezTo>
                  <a:pt x="85976" y="13585"/>
                  <a:pt x="83999" y="14395"/>
                  <a:pt x="82451" y="15717"/>
                </a:cubicBezTo>
                <a:cubicBezTo>
                  <a:pt x="82463" y="15574"/>
                  <a:pt x="82475" y="15419"/>
                  <a:pt x="82487" y="15276"/>
                </a:cubicBezTo>
                <a:cubicBezTo>
                  <a:pt x="83011" y="7406"/>
                  <a:pt x="77367" y="584"/>
                  <a:pt x="69878" y="36"/>
                </a:cubicBezTo>
                <a:cubicBezTo>
                  <a:pt x="69554" y="12"/>
                  <a:pt x="69232" y="0"/>
                  <a:pt x="68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8"/>
          <p:cNvSpPr txBox="1"/>
          <p:nvPr>
            <p:ph idx="2" type="title"/>
          </p:nvPr>
        </p:nvSpPr>
        <p:spPr>
          <a:xfrm>
            <a:off x="4939050" y="1378650"/>
            <a:ext cx="31245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204" name="Shape 15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5" name="Google Shape;15205;p8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06" name="Google Shape;15206;p83"/>
          <p:cNvGrpSpPr/>
          <p:nvPr/>
        </p:nvGrpSpPr>
        <p:grpSpPr>
          <a:xfrm>
            <a:off x="878066" y="1981993"/>
            <a:ext cx="354610" cy="372358"/>
            <a:chOff x="878066" y="1981993"/>
            <a:chExt cx="354610" cy="372358"/>
          </a:xfrm>
        </p:grpSpPr>
        <p:sp>
          <p:nvSpPr>
            <p:cNvPr id="15207" name="Google Shape;15207;p83"/>
            <p:cNvSpPr/>
            <p:nvPr/>
          </p:nvSpPr>
          <p:spPr>
            <a:xfrm>
              <a:off x="1002194" y="1982386"/>
              <a:ext cx="230482" cy="176742"/>
            </a:xfrm>
            <a:custGeom>
              <a:rect b="b" l="l" r="r" t="t"/>
              <a:pathLst>
                <a:path extrusionOk="0" h="6742" w="8792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8" name="Google Shape;15208;p83"/>
            <p:cNvSpPr/>
            <p:nvPr/>
          </p:nvSpPr>
          <p:spPr>
            <a:xfrm>
              <a:off x="1038895" y="1981993"/>
              <a:ext cx="163136" cy="177135"/>
            </a:xfrm>
            <a:custGeom>
              <a:rect b="b" l="l" r="r" t="t"/>
              <a:pathLst>
                <a:path extrusionOk="0" h="6757" w="6223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9" name="Google Shape;15209;p83"/>
            <p:cNvSpPr/>
            <p:nvPr/>
          </p:nvSpPr>
          <p:spPr>
            <a:xfrm>
              <a:off x="1075596" y="1982386"/>
              <a:ext cx="156687" cy="176742"/>
            </a:xfrm>
            <a:custGeom>
              <a:rect b="b" l="l" r="r" t="t"/>
              <a:pathLst>
                <a:path extrusionOk="0" h="6742" w="5977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0" name="Google Shape;15210;p83"/>
            <p:cNvSpPr/>
            <p:nvPr/>
          </p:nvSpPr>
          <p:spPr>
            <a:xfrm>
              <a:off x="878145" y="1982281"/>
              <a:ext cx="230404" cy="176846"/>
            </a:xfrm>
            <a:custGeom>
              <a:rect b="b" l="l" r="r" t="t"/>
              <a:pathLst>
                <a:path extrusionOk="0" h="6746" w="8789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83"/>
            <p:cNvSpPr/>
            <p:nvPr/>
          </p:nvSpPr>
          <p:spPr>
            <a:xfrm>
              <a:off x="910599" y="1981993"/>
              <a:ext cx="163136" cy="177135"/>
            </a:xfrm>
            <a:custGeom>
              <a:rect b="b" l="l" r="r" t="t"/>
              <a:pathLst>
                <a:path extrusionOk="0" h="6757" w="6223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83"/>
            <p:cNvSpPr/>
            <p:nvPr/>
          </p:nvSpPr>
          <p:spPr>
            <a:xfrm>
              <a:off x="878066" y="1982386"/>
              <a:ext cx="159335" cy="177109"/>
            </a:xfrm>
            <a:custGeom>
              <a:rect b="b" l="l" r="r" t="t"/>
              <a:pathLst>
                <a:path extrusionOk="0" h="6756" w="6078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83"/>
            <p:cNvSpPr/>
            <p:nvPr/>
          </p:nvSpPr>
          <p:spPr>
            <a:xfrm>
              <a:off x="1092243" y="2108008"/>
              <a:ext cx="36360" cy="51119"/>
            </a:xfrm>
            <a:custGeom>
              <a:rect b="b" l="l" r="r" t="t"/>
              <a:pathLst>
                <a:path extrusionOk="0" h="1950" w="1387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83"/>
            <p:cNvSpPr/>
            <p:nvPr/>
          </p:nvSpPr>
          <p:spPr>
            <a:xfrm>
              <a:off x="1073709" y="2082658"/>
              <a:ext cx="38248" cy="53374"/>
            </a:xfrm>
            <a:custGeom>
              <a:rect b="b" l="l" r="r" t="t"/>
              <a:pathLst>
                <a:path extrusionOk="0" h="2036" w="1459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83"/>
            <p:cNvSpPr/>
            <p:nvPr/>
          </p:nvSpPr>
          <p:spPr>
            <a:xfrm>
              <a:off x="1055542" y="2056915"/>
              <a:ext cx="38248" cy="53400"/>
            </a:xfrm>
            <a:custGeom>
              <a:rect b="b" l="l" r="r" t="t"/>
              <a:pathLst>
                <a:path extrusionOk="0" h="2037" w="1459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83"/>
            <p:cNvSpPr/>
            <p:nvPr/>
          </p:nvSpPr>
          <p:spPr>
            <a:xfrm>
              <a:off x="940117" y="2129583"/>
              <a:ext cx="230482" cy="224636"/>
            </a:xfrm>
            <a:custGeom>
              <a:rect b="b" l="l" r="r" t="t"/>
              <a:pathLst>
                <a:path extrusionOk="0" h="8569" w="8792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7" name="Google Shape;15217;p83"/>
            <p:cNvSpPr/>
            <p:nvPr/>
          </p:nvSpPr>
          <p:spPr>
            <a:xfrm>
              <a:off x="1038502" y="2129478"/>
              <a:ext cx="132097" cy="224872"/>
            </a:xfrm>
            <a:custGeom>
              <a:rect b="b" l="l" r="r" t="t"/>
              <a:pathLst>
                <a:path extrusionOk="0" h="8578" w="5039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8" name="Google Shape;15218;p83"/>
            <p:cNvSpPr/>
            <p:nvPr/>
          </p:nvSpPr>
          <p:spPr>
            <a:xfrm>
              <a:off x="970395" y="2156821"/>
              <a:ext cx="169952" cy="169559"/>
            </a:xfrm>
            <a:custGeom>
              <a:rect b="b" l="l" r="r" t="t"/>
              <a:pathLst>
                <a:path extrusionOk="0" h="6468" w="6483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9" name="Google Shape;15219;p83"/>
            <p:cNvSpPr/>
            <p:nvPr/>
          </p:nvSpPr>
          <p:spPr>
            <a:xfrm>
              <a:off x="1038502" y="2156821"/>
              <a:ext cx="106380" cy="169716"/>
            </a:xfrm>
            <a:custGeom>
              <a:rect b="b" l="l" r="r" t="t"/>
              <a:pathLst>
                <a:path extrusionOk="0" h="6474" w="4058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0" name="Google Shape;15220;p83"/>
            <p:cNvSpPr/>
            <p:nvPr/>
          </p:nvSpPr>
          <p:spPr>
            <a:xfrm>
              <a:off x="1038502" y="2203641"/>
              <a:ext cx="20841" cy="76207"/>
            </a:xfrm>
            <a:custGeom>
              <a:rect b="b" l="l" r="r" t="t"/>
              <a:pathLst>
                <a:path extrusionOk="0" h="2907" w="795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21" name="Google Shape;15221;p83"/>
          <p:cNvGrpSpPr/>
          <p:nvPr/>
        </p:nvGrpSpPr>
        <p:grpSpPr>
          <a:xfrm>
            <a:off x="1345794" y="1982386"/>
            <a:ext cx="371650" cy="371624"/>
            <a:chOff x="1345794" y="1982386"/>
            <a:chExt cx="371650" cy="371624"/>
          </a:xfrm>
        </p:grpSpPr>
        <p:sp>
          <p:nvSpPr>
            <p:cNvPr id="15222" name="Google Shape;15222;p83"/>
            <p:cNvSpPr/>
            <p:nvPr/>
          </p:nvSpPr>
          <p:spPr>
            <a:xfrm>
              <a:off x="1345794" y="2140567"/>
              <a:ext cx="111676" cy="123001"/>
            </a:xfrm>
            <a:custGeom>
              <a:rect b="b" l="l" r="r" t="t"/>
              <a:pathLst>
                <a:path extrusionOk="0" h="4692" w="426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3" name="Google Shape;15223;p83"/>
            <p:cNvSpPr/>
            <p:nvPr/>
          </p:nvSpPr>
          <p:spPr>
            <a:xfrm>
              <a:off x="1345794" y="2172445"/>
              <a:ext cx="31065" cy="91490"/>
            </a:xfrm>
            <a:custGeom>
              <a:rect b="b" l="l" r="r" t="t"/>
              <a:pathLst>
                <a:path extrusionOk="0" h="3490" w="1185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4" name="Google Shape;15224;p83"/>
            <p:cNvSpPr/>
            <p:nvPr/>
          </p:nvSpPr>
          <p:spPr>
            <a:xfrm>
              <a:off x="1368496" y="2140934"/>
              <a:ext cx="14418" cy="50752"/>
            </a:xfrm>
            <a:custGeom>
              <a:rect b="b" l="l" r="r" t="t"/>
              <a:pathLst>
                <a:path extrusionOk="0" h="1936" w="55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5" name="Google Shape;15225;p83"/>
            <p:cNvSpPr/>
            <p:nvPr/>
          </p:nvSpPr>
          <p:spPr>
            <a:xfrm>
              <a:off x="1392509" y="2146675"/>
              <a:ext cx="8939" cy="46165"/>
            </a:xfrm>
            <a:custGeom>
              <a:rect b="b" l="l" r="r" t="t"/>
              <a:pathLst>
                <a:path extrusionOk="0" h="1761" w="341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6" name="Google Shape;15226;p83"/>
            <p:cNvSpPr/>
            <p:nvPr/>
          </p:nvSpPr>
          <p:spPr>
            <a:xfrm>
              <a:off x="1412092" y="2150608"/>
              <a:ext cx="9804" cy="46007"/>
            </a:xfrm>
            <a:custGeom>
              <a:rect b="b" l="l" r="r" t="t"/>
              <a:pathLst>
                <a:path extrusionOk="0" h="1755" w="374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7" name="Google Shape;15227;p83"/>
            <p:cNvSpPr/>
            <p:nvPr/>
          </p:nvSpPr>
          <p:spPr>
            <a:xfrm>
              <a:off x="1434348" y="2154933"/>
              <a:ext cx="7209" cy="42442"/>
            </a:xfrm>
            <a:custGeom>
              <a:rect b="b" l="l" r="r" t="t"/>
              <a:pathLst>
                <a:path extrusionOk="0" h="1619" w="275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8" name="Google Shape;15228;p83"/>
            <p:cNvSpPr/>
            <p:nvPr/>
          </p:nvSpPr>
          <p:spPr>
            <a:xfrm>
              <a:off x="1427926" y="1982386"/>
              <a:ext cx="46558" cy="32192"/>
            </a:xfrm>
            <a:custGeom>
              <a:rect b="b" l="l" r="r" t="t"/>
              <a:pathLst>
                <a:path extrusionOk="0" h="1228" w="1776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9" name="Google Shape;15229;p83"/>
            <p:cNvSpPr/>
            <p:nvPr/>
          </p:nvSpPr>
          <p:spPr>
            <a:xfrm>
              <a:off x="1429420" y="1983120"/>
              <a:ext cx="38248" cy="31065"/>
            </a:xfrm>
            <a:custGeom>
              <a:rect b="b" l="l" r="r" t="t"/>
              <a:pathLst>
                <a:path extrusionOk="0" h="1185" w="1459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83"/>
            <p:cNvSpPr/>
            <p:nvPr/>
          </p:nvSpPr>
          <p:spPr>
            <a:xfrm>
              <a:off x="1458178" y="1984640"/>
              <a:ext cx="65511" cy="52640"/>
            </a:xfrm>
            <a:custGeom>
              <a:rect b="b" l="l" r="r" t="t"/>
              <a:pathLst>
                <a:path extrusionOk="0" h="2008" w="2499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83"/>
            <p:cNvSpPr/>
            <p:nvPr/>
          </p:nvSpPr>
          <p:spPr>
            <a:xfrm>
              <a:off x="1590249" y="2037621"/>
              <a:ext cx="35233" cy="40528"/>
            </a:xfrm>
            <a:custGeom>
              <a:rect b="b" l="l" r="r" t="t"/>
              <a:pathLst>
                <a:path extrusionOk="0" h="1546" w="1344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83"/>
            <p:cNvSpPr/>
            <p:nvPr/>
          </p:nvSpPr>
          <p:spPr>
            <a:xfrm>
              <a:off x="1593657" y="2037621"/>
              <a:ext cx="31825" cy="25769"/>
            </a:xfrm>
            <a:custGeom>
              <a:rect b="b" l="l" r="r" t="t"/>
              <a:pathLst>
                <a:path extrusionOk="0" h="983" w="1214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83"/>
            <p:cNvSpPr/>
            <p:nvPr/>
          </p:nvSpPr>
          <p:spPr>
            <a:xfrm>
              <a:off x="1465387" y="1984640"/>
              <a:ext cx="58302" cy="36727"/>
            </a:xfrm>
            <a:custGeom>
              <a:rect b="b" l="l" r="r" t="t"/>
              <a:pathLst>
                <a:path extrusionOk="0" h="1401" w="2224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83"/>
            <p:cNvSpPr/>
            <p:nvPr/>
          </p:nvSpPr>
          <p:spPr>
            <a:xfrm>
              <a:off x="1605768" y="2108401"/>
              <a:ext cx="111676" cy="123001"/>
            </a:xfrm>
            <a:custGeom>
              <a:rect b="b" l="l" r="r" t="t"/>
              <a:pathLst>
                <a:path extrusionOk="0" h="4692" w="426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5" name="Google Shape;15235;p83"/>
            <p:cNvSpPr/>
            <p:nvPr/>
          </p:nvSpPr>
          <p:spPr>
            <a:xfrm>
              <a:off x="1605768" y="2139886"/>
              <a:ext cx="31432" cy="91517"/>
            </a:xfrm>
            <a:custGeom>
              <a:rect b="b" l="l" r="r" t="t"/>
              <a:pathLst>
                <a:path extrusionOk="0" h="3491" w="1199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6" name="Google Shape;15236;p83"/>
            <p:cNvSpPr/>
            <p:nvPr/>
          </p:nvSpPr>
          <p:spPr>
            <a:xfrm>
              <a:off x="1482400" y="1991483"/>
              <a:ext cx="123394" cy="138887"/>
            </a:xfrm>
            <a:custGeom>
              <a:rect b="b" l="l" r="r" t="t"/>
              <a:pathLst>
                <a:path extrusionOk="0" h="5298" w="4707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7" name="Google Shape;15237;p83"/>
            <p:cNvSpPr/>
            <p:nvPr/>
          </p:nvSpPr>
          <p:spPr>
            <a:xfrm>
              <a:off x="1482794" y="2027030"/>
              <a:ext cx="26503" cy="102946"/>
            </a:xfrm>
            <a:custGeom>
              <a:rect b="b" l="l" r="r" t="t"/>
              <a:pathLst>
                <a:path extrusionOk="0" h="3927" w="1011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8" name="Google Shape;15238;p83"/>
            <p:cNvSpPr/>
            <p:nvPr/>
          </p:nvSpPr>
          <p:spPr>
            <a:xfrm>
              <a:off x="1610303" y="2048212"/>
              <a:ext cx="34473" cy="36413"/>
            </a:xfrm>
            <a:custGeom>
              <a:rect b="b" l="l" r="r" t="t"/>
              <a:pathLst>
                <a:path extrusionOk="0" h="1389" w="1315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83"/>
            <p:cNvSpPr/>
            <p:nvPr/>
          </p:nvSpPr>
          <p:spPr>
            <a:xfrm>
              <a:off x="1489216" y="2157214"/>
              <a:ext cx="92355" cy="196796"/>
            </a:xfrm>
            <a:custGeom>
              <a:rect b="b" l="l" r="r" t="t"/>
              <a:pathLst>
                <a:path extrusionOk="0" h="7507" w="3523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83"/>
            <p:cNvSpPr/>
            <p:nvPr/>
          </p:nvSpPr>
          <p:spPr>
            <a:xfrm>
              <a:off x="1621681" y="2257879"/>
              <a:ext cx="91962" cy="96130"/>
            </a:xfrm>
            <a:custGeom>
              <a:rect b="b" l="l" r="r" t="t"/>
              <a:pathLst>
                <a:path extrusionOk="0" h="3667" w="3508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83"/>
            <p:cNvSpPr/>
            <p:nvPr/>
          </p:nvSpPr>
          <p:spPr>
            <a:xfrm>
              <a:off x="1509664" y="2157214"/>
              <a:ext cx="71908" cy="196796"/>
            </a:xfrm>
            <a:custGeom>
              <a:rect b="b" l="l" r="r" t="t"/>
              <a:pathLst>
                <a:path extrusionOk="0" h="7507" w="2743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83"/>
            <p:cNvSpPr/>
            <p:nvPr/>
          </p:nvSpPr>
          <p:spPr>
            <a:xfrm>
              <a:off x="1639822" y="2257879"/>
              <a:ext cx="73821" cy="96130"/>
            </a:xfrm>
            <a:custGeom>
              <a:rect b="b" l="l" r="r" t="t"/>
              <a:pathLst>
                <a:path extrusionOk="0" h="3667" w="2816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83"/>
            <p:cNvSpPr/>
            <p:nvPr/>
          </p:nvSpPr>
          <p:spPr>
            <a:xfrm>
              <a:off x="1360920" y="2290779"/>
              <a:ext cx="92749" cy="63231"/>
            </a:xfrm>
            <a:custGeom>
              <a:rect b="b" l="l" r="r" t="t"/>
              <a:pathLst>
                <a:path extrusionOk="0" h="2412" w="3538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83"/>
            <p:cNvSpPr/>
            <p:nvPr/>
          </p:nvSpPr>
          <p:spPr>
            <a:xfrm>
              <a:off x="1381368" y="2290779"/>
              <a:ext cx="72301" cy="63231"/>
            </a:xfrm>
            <a:custGeom>
              <a:rect b="b" l="l" r="r" t="t"/>
              <a:pathLst>
                <a:path extrusionOk="0" h="2412" w="2758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83"/>
            <p:cNvSpPr/>
            <p:nvPr/>
          </p:nvSpPr>
          <p:spPr>
            <a:xfrm>
              <a:off x="1489216" y="2126542"/>
              <a:ext cx="92749" cy="34473"/>
            </a:xfrm>
            <a:custGeom>
              <a:rect b="b" l="l" r="r" t="t"/>
              <a:pathLst>
                <a:path extrusionOk="0" h="1315" w="3538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83"/>
            <p:cNvSpPr/>
            <p:nvPr/>
          </p:nvSpPr>
          <p:spPr>
            <a:xfrm>
              <a:off x="1509664" y="2126542"/>
              <a:ext cx="72301" cy="34473"/>
            </a:xfrm>
            <a:custGeom>
              <a:rect b="b" l="l" r="r" t="t"/>
              <a:pathLst>
                <a:path extrusionOk="0" h="1315" w="2758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83"/>
            <p:cNvSpPr/>
            <p:nvPr/>
          </p:nvSpPr>
          <p:spPr>
            <a:xfrm>
              <a:off x="1511919" y="1991089"/>
              <a:ext cx="26897" cy="47528"/>
            </a:xfrm>
            <a:custGeom>
              <a:rect b="b" l="l" r="r" t="t"/>
              <a:pathLst>
                <a:path extrusionOk="0" h="1813" w="1026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83"/>
            <p:cNvSpPr/>
            <p:nvPr/>
          </p:nvSpPr>
          <p:spPr>
            <a:xfrm>
              <a:off x="1535774" y="2000841"/>
              <a:ext cx="19320" cy="44225"/>
            </a:xfrm>
            <a:custGeom>
              <a:rect b="b" l="l" r="r" t="t"/>
              <a:pathLst>
                <a:path extrusionOk="0" h="1687" w="737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83"/>
            <p:cNvSpPr/>
            <p:nvPr/>
          </p:nvSpPr>
          <p:spPr>
            <a:xfrm>
              <a:off x="1554675" y="2009623"/>
              <a:ext cx="19714" cy="44146"/>
            </a:xfrm>
            <a:custGeom>
              <a:rect b="b" l="l" r="r" t="t"/>
              <a:pathLst>
                <a:path extrusionOk="0" h="1684" w="752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0" name="Google Shape;15250;p83"/>
            <p:cNvSpPr/>
            <p:nvPr/>
          </p:nvSpPr>
          <p:spPr>
            <a:xfrm>
              <a:off x="1575123" y="2019087"/>
              <a:ext cx="17433" cy="40345"/>
            </a:xfrm>
            <a:custGeom>
              <a:rect b="b" l="l" r="r" t="t"/>
              <a:pathLst>
                <a:path extrusionOk="0" h="1539" w="665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1" name="Google Shape;15251;p83"/>
            <p:cNvSpPr/>
            <p:nvPr/>
          </p:nvSpPr>
          <p:spPr>
            <a:xfrm>
              <a:off x="1628864" y="2108008"/>
              <a:ext cx="14025" cy="51145"/>
            </a:xfrm>
            <a:custGeom>
              <a:rect b="b" l="l" r="r" t="t"/>
              <a:pathLst>
                <a:path extrusionOk="0" h="1951" w="535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2" name="Google Shape;15252;p83"/>
            <p:cNvSpPr/>
            <p:nvPr/>
          </p:nvSpPr>
          <p:spPr>
            <a:xfrm>
              <a:off x="1652798" y="2114116"/>
              <a:ext cx="8625" cy="46165"/>
            </a:xfrm>
            <a:custGeom>
              <a:rect b="b" l="l" r="r" t="t"/>
              <a:pathLst>
                <a:path extrusionOk="0" h="1761" w="329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83"/>
            <p:cNvSpPr/>
            <p:nvPr/>
          </p:nvSpPr>
          <p:spPr>
            <a:xfrm>
              <a:off x="1672459" y="2118049"/>
              <a:ext cx="9411" cy="46034"/>
            </a:xfrm>
            <a:custGeom>
              <a:rect b="b" l="l" r="r" t="t"/>
              <a:pathLst>
                <a:path extrusionOk="0" h="1756" w="359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83"/>
            <p:cNvSpPr/>
            <p:nvPr/>
          </p:nvSpPr>
          <p:spPr>
            <a:xfrm>
              <a:off x="1694323" y="2122400"/>
              <a:ext cx="7209" cy="42416"/>
            </a:xfrm>
            <a:custGeom>
              <a:rect b="b" l="l" r="r" t="t"/>
              <a:pathLst>
                <a:path extrusionOk="0" h="1618" w="275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83"/>
            <p:cNvSpPr/>
            <p:nvPr/>
          </p:nvSpPr>
          <p:spPr>
            <a:xfrm>
              <a:off x="1621288" y="2227208"/>
              <a:ext cx="92749" cy="34840"/>
            </a:xfrm>
            <a:custGeom>
              <a:rect b="b" l="l" r="r" t="t"/>
              <a:pathLst>
                <a:path extrusionOk="0" h="1329" w="3538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6" name="Google Shape;15256;p83"/>
            <p:cNvSpPr/>
            <p:nvPr/>
          </p:nvSpPr>
          <p:spPr>
            <a:xfrm>
              <a:off x="1639822" y="2227208"/>
              <a:ext cx="74215" cy="34840"/>
            </a:xfrm>
            <a:custGeom>
              <a:rect b="b" l="l" r="r" t="t"/>
              <a:pathLst>
                <a:path extrusionOk="0" h="1329" w="2831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7" name="Google Shape;15257;p83"/>
            <p:cNvSpPr/>
            <p:nvPr/>
          </p:nvSpPr>
          <p:spPr>
            <a:xfrm>
              <a:off x="1360920" y="2260134"/>
              <a:ext cx="92749" cy="34473"/>
            </a:xfrm>
            <a:custGeom>
              <a:rect b="b" l="l" r="r" t="t"/>
              <a:pathLst>
                <a:path extrusionOk="0" h="1315" w="3538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83"/>
            <p:cNvSpPr/>
            <p:nvPr/>
          </p:nvSpPr>
          <p:spPr>
            <a:xfrm>
              <a:off x="1381368" y="2260134"/>
              <a:ext cx="72301" cy="34473"/>
            </a:xfrm>
            <a:custGeom>
              <a:rect b="b" l="l" r="r" t="t"/>
              <a:pathLst>
                <a:path extrusionOk="0" h="1315" w="2758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59" name="Google Shape;15259;p83"/>
          <p:cNvGrpSpPr/>
          <p:nvPr/>
        </p:nvGrpSpPr>
        <p:grpSpPr>
          <a:xfrm>
            <a:off x="1821465" y="1981993"/>
            <a:ext cx="372410" cy="372410"/>
            <a:chOff x="1821465" y="1981993"/>
            <a:chExt cx="372410" cy="372410"/>
          </a:xfrm>
        </p:grpSpPr>
        <p:sp>
          <p:nvSpPr>
            <p:cNvPr id="15260" name="Google Shape;15260;p83"/>
            <p:cNvSpPr/>
            <p:nvPr/>
          </p:nvSpPr>
          <p:spPr>
            <a:xfrm>
              <a:off x="1821858" y="1981993"/>
              <a:ext cx="282336" cy="186205"/>
            </a:xfrm>
            <a:custGeom>
              <a:rect b="b" l="l" r="r" t="t"/>
              <a:pathLst>
                <a:path extrusionOk="0" h="7103" w="1077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1" name="Google Shape;15261;p83"/>
            <p:cNvSpPr/>
            <p:nvPr/>
          </p:nvSpPr>
          <p:spPr>
            <a:xfrm>
              <a:off x="2007670" y="1981993"/>
              <a:ext cx="186205" cy="282336"/>
            </a:xfrm>
            <a:custGeom>
              <a:rect b="b" l="l" r="r" t="t"/>
              <a:pathLst>
                <a:path extrusionOk="0" h="10770" w="7103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2" name="Google Shape;15262;p83"/>
            <p:cNvSpPr/>
            <p:nvPr/>
          </p:nvSpPr>
          <p:spPr>
            <a:xfrm>
              <a:off x="1911540" y="2167805"/>
              <a:ext cx="282336" cy="186598"/>
            </a:xfrm>
            <a:custGeom>
              <a:rect b="b" l="l" r="r" t="t"/>
              <a:pathLst>
                <a:path extrusionOk="0" h="7118" w="1077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3" name="Google Shape;15263;p83"/>
            <p:cNvSpPr/>
            <p:nvPr/>
          </p:nvSpPr>
          <p:spPr>
            <a:xfrm>
              <a:off x="1821465" y="2072067"/>
              <a:ext cx="186598" cy="281942"/>
            </a:xfrm>
            <a:custGeom>
              <a:rect b="b" l="l" r="r" t="t"/>
              <a:pathLst>
                <a:path extrusionOk="0" h="10755" w="7118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4" name="Google Shape;15264;p83"/>
            <p:cNvSpPr/>
            <p:nvPr/>
          </p:nvSpPr>
          <p:spPr>
            <a:xfrm>
              <a:off x="1821858" y="2167805"/>
              <a:ext cx="42023" cy="186205"/>
            </a:xfrm>
            <a:custGeom>
              <a:rect b="b" l="l" r="r" t="t"/>
              <a:pathLst>
                <a:path extrusionOk="0" h="7103" w="1603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5" name="Google Shape;15265;p83"/>
            <p:cNvSpPr/>
            <p:nvPr/>
          </p:nvSpPr>
          <p:spPr>
            <a:xfrm>
              <a:off x="1869989" y="2072303"/>
              <a:ext cx="51041" cy="95894"/>
            </a:xfrm>
            <a:custGeom>
              <a:rect b="b" l="l" r="r" t="t"/>
              <a:pathLst>
                <a:path extrusionOk="0" h="3658" w="1947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6" name="Google Shape;15266;p83"/>
            <p:cNvSpPr/>
            <p:nvPr/>
          </p:nvSpPr>
          <p:spPr>
            <a:xfrm>
              <a:off x="1821858" y="1981993"/>
              <a:ext cx="42023" cy="186205"/>
            </a:xfrm>
            <a:custGeom>
              <a:rect b="b" l="l" r="r" t="t"/>
              <a:pathLst>
                <a:path extrusionOk="0" h="7103" w="1603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7" name="Google Shape;15267;p83"/>
            <p:cNvSpPr/>
            <p:nvPr/>
          </p:nvSpPr>
          <p:spPr>
            <a:xfrm>
              <a:off x="2076904" y="2041658"/>
              <a:ext cx="45064" cy="66560"/>
            </a:xfrm>
            <a:custGeom>
              <a:rect b="b" l="l" r="r" t="t"/>
              <a:pathLst>
                <a:path extrusionOk="0" h="2539" w="1719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83"/>
            <p:cNvSpPr/>
            <p:nvPr/>
          </p:nvSpPr>
          <p:spPr>
            <a:xfrm>
              <a:off x="2008037" y="1981993"/>
              <a:ext cx="23882" cy="78357"/>
            </a:xfrm>
            <a:custGeom>
              <a:rect b="b" l="l" r="r" t="t"/>
              <a:pathLst>
                <a:path extrusionOk="0" h="2989" w="911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9" name="Google Shape;15269;p83"/>
            <p:cNvSpPr/>
            <p:nvPr/>
          </p:nvSpPr>
          <p:spPr>
            <a:xfrm>
              <a:off x="2008037" y="2090234"/>
              <a:ext cx="23882" cy="77963"/>
            </a:xfrm>
            <a:custGeom>
              <a:rect b="b" l="l" r="r" t="t"/>
              <a:pathLst>
                <a:path extrusionOk="0" h="2974" w="911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0" name="Google Shape;15270;p83"/>
            <p:cNvSpPr/>
            <p:nvPr/>
          </p:nvSpPr>
          <p:spPr>
            <a:xfrm>
              <a:off x="2058737" y="2168172"/>
              <a:ext cx="48105" cy="95973"/>
            </a:xfrm>
            <a:custGeom>
              <a:rect b="b" l="l" r="r" t="t"/>
              <a:pathLst>
                <a:path extrusionOk="0" h="3661" w="1835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1" name="Google Shape;15271;p83"/>
            <p:cNvSpPr/>
            <p:nvPr/>
          </p:nvSpPr>
          <p:spPr>
            <a:xfrm>
              <a:off x="1995926" y="2167805"/>
              <a:ext cx="23882" cy="78357"/>
            </a:xfrm>
            <a:custGeom>
              <a:rect b="b" l="l" r="r" t="t"/>
              <a:pathLst>
                <a:path extrusionOk="0" h="2989" w="911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2" name="Google Shape;15272;p83"/>
            <p:cNvSpPr/>
            <p:nvPr/>
          </p:nvSpPr>
          <p:spPr>
            <a:xfrm>
              <a:off x="1905484" y="2228152"/>
              <a:ext cx="45431" cy="66586"/>
            </a:xfrm>
            <a:custGeom>
              <a:rect b="b" l="l" r="r" t="t"/>
              <a:pathLst>
                <a:path extrusionOk="0" h="2540" w="1733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83"/>
            <p:cNvSpPr/>
            <p:nvPr/>
          </p:nvSpPr>
          <p:spPr>
            <a:xfrm>
              <a:off x="1995926" y="2276020"/>
              <a:ext cx="29938" cy="77990"/>
            </a:xfrm>
            <a:custGeom>
              <a:rect b="b" l="l" r="r" t="t"/>
              <a:pathLst>
                <a:path extrusionOk="0" h="2975" w="1142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74" name="Google Shape;15274;p83"/>
          <p:cNvGrpSpPr/>
          <p:nvPr/>
        </p:nvGrpSpPr>
        <p:grpSpPr>
          <a:xfrm>
            <a:off x="2276348" y="1981809"/>
            <a:ext cx="415901" cy="372699"/>
            <a:chOff x="2276348" y="1981809"/>
            <a:chExt cx="415901" cy="372699"/>
          </a:xfrm>
        </p:grpSpPr>
        <p:sp>
          <p:nvSpPr>
            <p:cNvPr id="15275" name="Google Shape;15275;p83"/>
            <p:cNvSpPr/>
            <p:nvPr/>
          </p:nvSpPr>
          <p:spPr>
            <a:xfrm>
              <a:off x="2350510" y="2034606"/>
              <a:ext cx="267209" cy="267183"/>
            </a:xfrm>
            <a:custGeom>
              <a:rect b="b" l="l" r="r" t="t"/>
              <a:pathLst>
                <a:path extrusionOk="0" h="10192" w="10193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6" name="Google Shape;15276;p83"/>
            <p:cNvSpPr/>
            <p:nvPr/>
          </p:nvSpPr>
          <p:spPr>
            <a:xfrm>
              <a:off x="2324033" y="2037254"/>
              <a:ext cx="254312" cy="264614"/>
            </a:xfrm>
            <a:custGeom>
              <a:rect b="b" l="l" r="r" t="t"/>
              <a:pathLst>
                <a:path extrusionOk="0" h="10094" w="9701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83"/>
            <p:cNvSpPr/>
            <p:nvPr/>
          </p:nvSpPr>
          <p:spPr>
            <a:xfrm>
              <a:off x="2405771" y="2035734"/>
              <a:ext cx="211948" cy="264169"/>
            </a:xfrm>
            <a:custGeom>
              <a:rect b="b" l="l" r="r" t="t"/>
              <a:pathLst>
                <a:path extrusionOk="0" h="10077" w="8085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83"/>
            <p:cNvSpPr/>
            <p:nvPr/>
          </p:nvSpPr>
          <p:spPr>
            <a:xfrm>
              <a:off x="2437177" y="2084939"/>
              <a:ext cx="17066" cy="27264"/>
            </a:xfrm>
            <a:custGeom>
              <a:rect b="b" l="l" r="r" t="t"/>
              <a:pathLst>
                <a:path extrusionOk="0" h="1040" w="651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9" name="Google Shape;15279;p83"/>
            <p:cNvSpPr/>
            <p:nvPr/>
          </p:nvSpPr>
          <p:spPr>
            <a:xfrm>
              <a:off x="2405771" y="2174621"/>
              <a:ext cx="153279" cy="125281"/>
            </a:xfrm>
            <a:custGeom>
              <a:rect b="b" l="l" r="r" t="t"/>
              <a:pathLst>
                <a:path extrusionOk="0" h="4779" w="5847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0" name="Google Shape;15280;p83"/>
            <p:cNvSpPr/>
            <p:nvPr/>
          </p:nvSpPr>
          <p:spPr>
            <a:xfrm>
              <a:off x="2329827" y="2084651"/>
              <a:ext cx="362422" cy="269857"/>
            </a:xfrm>
            <a:custGeom>
              <a:rect b="b" l="l" r="r" t="t"/>
              <a:pathLst>
                <a:path extrusionOk="0" h="10294" w="13825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83"/>
            <p:cNvSpPr/>
            <p:nvPr/>
          </p:nvSpPr>
          <p:spPr>
            <a:xfrm>
              <a:off x="2276348" y="1981809"/>
              <a:ext cx="361793" cy="268704"/>
            </a:xfrm>
            <a:custGeom>
              <a:rect b="b" l="l" r="r" t="t"/>
              <a:pathLst>
                <a:path extrusionOk="0" h="10250" w="13801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82" name="Google Shape;15282;p83"/>
          <p:cNvGrpSpPr/>
          <p:nvPr/>
        </p:nvGrpSpPr>
        <p:grpSpPr>
          <a:xfrm>
            <a:off x="2774354" y="2009990"/>
            <a:ext cx="372017" cy="316310"/>
            <a:chOff x="2774354" y="2009990"/>
            <a:chExt cx="372017" cy="316310"/>
          </a:xfrm>
        </p:grpSpPr>
        <p:sp>
          <p:nvSpPr>
            <p:cNvPr id="15283" name="Google Shape;15283;p83"/>
            <p:cNvSpPr/>
            <p:nvPr/>
          </p:nvSpPr>
          <p:spPr>
            <a:xfrm>
              <a:off x="2948055" y="2090995"/>
              <a:ext cx="191134" cy="174094"/>
            </a:xfrm>
            <a:custGeom>
              <a:rect b="b" l="l" r="r" t="t"/>
              <a:pathLst>
                <a:path extrusionOk="0" h="6641" w="7291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4" name="Google Shape;15284;p83"/>
            <p:cNvSpPr/>
            <p:nvPr/>
          </p:nvSpPr>
          <p:spPr>
            <a:xfrm>
              <a:off x="3033568" y="2009990"/>
              <a:ext cx="112803" cy="206889"/>
            </a:xfrm>
            <a:custGeom>
              <a:rect b="b" l="l" r="r" t="t"/>
              <a:pathLst>
                <a:path extrusionOk="0" h="7892" w="4303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5" name="Google Shape;15285;p83"/>
            <p:cNvSpPr/>
            <p:nvPr/>
          </p:nvSpPr>
          <p:spPr>
            <a:xfrm>
              <a:off x="3110404" y="2165524"/>
              <a:ext cx="35600" cy="51355"/>
            </a:xfrm>
            <a:custGeom>
              <a:rect b="b" l="l" r="r" t="t"/>
              <a:pathLst>
                <a:path extrusionOk="0" h="1959" w="1358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6" name="Google Shape;15286;p83"/>
            <p:cNvSpPr/>
            <p:nvPr/>
          </p:nvSpPr>
          <p:spPr>
            <a:xfrm>
              <a:off x="2960533" y="2148510"/>
              <a:ext cx="145336" cy="96733"/>
            </a:xfrm>
            <a:custGeom>
              <a:rect b="b" l="l" r="r" t="t"/>
              <a:pathLst>
                <a:path extrusionOk="0" h="3690" w="5544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7" name="Google Shape;15287;p83"/>
            <p:cNvSpPr/>
            <p:nvPr/>
          </p:nvSpPr>
          <p:spPr>
            <a:xfrm>
              <a:off x="3017315" y="2196930"/>
              <a:ext cx="85540" cy="48419"/>
            </a:xfrm>
            <a:custGeom>
              <a:rect b="b" l="l" r="r" t="t"/>
              <a:pathLst>
                <a:path extrusionOk="0" h="1847" w="3263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8" name="Google Shape;15288;p83"/>
            <p:cNvSpPr/>
            <p:nvPr/>
          </p:nvSpPr>
          <p:spPr>
            <a:xfrm>
              <a:off x="2933663" y="2173467"/>
              <a:ext cx="145336" cy="96733"/>
            </a:xfrm>
            <a:custGeom>
              <a:rect b="b" l="l" r="r" t="t"/>
              <a:pathLst>
                <a:path extrusionOk="0" h="3690" w="5544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9" name="Google Shape;15289;p83"/>
            <p:cNvSpPr/>
            <p:nvPr/>
          </p:nvSpPr>
          <p:spPr>
            <a:xfrm>
              <a:off x="2999515" y="2228361"/>
              <a:ext cx="76102" cy="41603"/>
            </a:xfrm>
            <a:custGeom>
              <a:rect b="b" l="l" r="r" t="t"/>
              <a:pathLst>
                <a:path extrusionOk="0" h="1587" w="2903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0" name="Google Shape;15290;p83"/>
            <p:cNvSpPr/>
            <p:nvPr/>
          </p:nvSpPr>
          <p:spPr>
            <a:xfrm>
              <a:off x="2906425" y="2198450"/>
              <a:ext cx="145729" cy="96733"/>
            </a:xfrm>
            <a:custGeom>
              <a:rect b="b" l="l" r="r" t="t"/>
              <a:pathLst>
                <a:path extrusionOk="0" h="3690" w="5559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83"/>
            <p:cNvSpPr/>
            <p:nvPr/>
          </p:nvSpPr>
          <p:spPr>
            <a:xfrm>
              <a:off x="2982108" y="2259007"/>
              <a:ext cx="66245" cy="36150"/>
            </a:xfrm>
            <a:custGeom>
              <a:rect b="b" l="l" r="r" t="t"/>
              <a:pathLst>
                <a:path extrusionOk="0" h="1379" w="2527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83"/>
            <p:cNvSpPr/>
            <p:nvPr/>
          </p:nvSpPr>
          <p:spPr>
            <a:xfrm>
              <a:off x="2879555" y="2223800"/>
              <a:ext cx="145729" cy="96655"/>
            </a:xfrm>
            <a:custGeom>
              <a:rect b="b" l="l" r="r" t="t"/>
              <a:pathLst>
                <a:path extrusionOk="0" h="3687" w="5559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83"/>
            <p:cNvSpPr/>
            <p:nvPr/>
          </p:nvSpPr>
          <p:spPr>
            <a:xfrm>
              <a:off x="2964701" y="2288132"/>
              <a:ext cx="56782" cy="32323"/>
            </a:xfrm>
            <a:custGeom>
              <a:rect b="b" l="l" r="r" t="t"/>
              <a:pathLst>
                <a:path extrusionOk="0" h="1233" w="2166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83"/>
            <p:cNvSpPr/>
            <p:nvPr/>
          </p:nvSpPr>
          <p:spPr>
            <a:xfrm>
              <a:off x="2791761" y="2103080"/>
              <a:ext cx="185445" cy="168064"/>
            </a:xfrm>
            <a:custGeom>
              <a:rect b="b" l="l" r="r" t="t"/>
              <a:pathLst>
                <a:path extrusionOk="0" h="6411" w="7074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5" name="Google Shape;15295;p83"/>
            <p:cNvSpPr/>
            <p:nvPr/>
          </p:nvSpPr>
          <p:spPr>
            <a:xfrm>
              <a:off x="2774354" y="2035734"/>
              <a:ext cx="114691" cy="198316"/>
            </a:xfrm>
            <a:custGeom>
              <a:rect b="b" l="l" r="r" t="t"/>
              <a:pathLst>
                <a:path extrusionOk="0" h="7565" w="4375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6" name="Google Shape;15296;p83"/>
            <p:cNvSpPr/>
            <p:nvPr/>
          </p:nvSpPr>
          <p:spPr>
            <a:xfrm>
              <a:off x="2774354" y="2035734"/>
              <a:ext cx="88580" cy="185445"/>
            </a:xfrm>
            <a:custGeom>
              <a:rect b="b" l="l" r="r" t="t"/>
              <a:pathLst>
                <a:path extrusionOk="0" h="7074" w="3379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7" name="Google Shape;15297;p83"/>
            <p:cNvSpPr/>
            <p:nvPr/>
          </p:nvSpPr>
          <p:spPr>
            <a:xfrm>
              <a:off x="2774354" y="2175381"/>
              <a:ext cx="54894" cy="58669"/>
            </a:xfrm>
            <a:custGeom>
              <a:rect b="b" l="l" r="r" t="t"/>
              <a:pathLst>
                <a:path extrusionOk="0" h="2238" w="2094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8" name="Google Shape;15298;p83"/>
            <p:cNvSpPr/>
            <p:nvPr/>
          </p:nvSpPr>
          <p:spPr>
            <a:xfrm>
              <a:off x="2774354" y="2175381"/>
              <a:ext cx="28784" cy="45798"/>
            </a:xfrm>
            <a:custGeom>
              <a:rect b="b" l="l" r="r" t="t"/>
              <a:pathLst>
                <a:path extrusionOk="0" h="1747" w="1098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9" name="Google Shape;15299;p83"/>
            <p:cNvSpPr/>
            <p:nvPr/>
          </p:nvSpPr>
          <p:spPr>
            <a:xfrm>
              <a:off x="2829983" y="2199105"/>
              <a:ext cx="78357" cy="62811"/>
            </a:xfrm>
            <a:custGeom>
              <a:rect b="b" l="l" r="r" t="t"/>
              <a:pathLst>
                <a:path extrusionOk="0" h="2396" w="2989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0" name="Google Shape;15300;p83"/>
            <p:cNvSpPr/>
            <p:nvPr/>
          </p:nvSpPr>
          <p:spPr>
            <a:xfrm>
              <a:off x="2833390" y="2200337"/>
              <a:ext cx="74949" cy="61579"/>
            </a:xfrm>
            <a:custGeom>
              <a:rect b="b" l="l" r="r" t="t"/>
              <a:pathLst>
                <a:path extrusionOk="0" h="2349" w="2859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1" name="Google Shape;15301;p83"/>
            <p:cNvSpPr/>
            <p:nvPr/>
          </p:nvSpPr>
          <p:spPr>
            <a:xfrm>
              <a:off x="2859868" y="2226815"/>
              <a:ext cx="69653" cy="56546"/>
            </a:xfrm>
            <a:custGeom>
              <a:rect b="b" l="l" r="r" t="t"/>
              <a:pathLst>
                <a:path extrusionOk="0" h="2157" w="2657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2" name="Google Shape;15302;p83"/>
            <p:cNvSpPr/>
            <p:nvPr/>
          </p:nvSpPr>
          <p:spPr>
            <a:xfrm>
              <a:off x="2863669" y="2227968"/>
              <a:ext cx="65852" cy="55392"/>
            </a:xfrm>
            <a:custGeom>
              <a:rect b="b" l="l" r="r" t="t"/>
              <a:pathLst>
                <a:path extrusionOk="0" h="2113" w="2512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83"/>
            <p:cNvSpPr/>
            <p:nvPr/>
          </p:nvSpPr>
          <p:spPr>
            <a:xfrm>
              <a:off x="2889779" y="2254734"/>
              <a:ext cx="60950" cy="50097"/>
            </a:xfrm>
            <a:custGeom>
              <a:rect b="b" l="l" r="r" t="t"/>
              <a:pathLst>
                <a:path extrusionOk="0" h="1911" w="2325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4" name="Google Shape;15304;p83"/>
            <p:cNvSpPr/>
            <p:nvPr/>
          </p:nvSpPr>
          <p:spPr>
            <a:xfrm>
              <a:off x="2893187" y="2255599"/>
              <a:ext cx="57542" cy="49468"/>
            </a:xfrm>
            <a:custGeom>
              <a:rect b="b" l="l" r="r" t="t"/>
              <a:pathLst>
                <a:path extrusionOk="0" h="1887" w="2195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5" name="Google Shape;15305;p83"/>
            <p:cNvSpPr/>
            <p:nvPr/>
          </p:nvSpPr>
          <p:spPr>
            <a:xfrm>
              <a:off x="2919664" y="2281971"/>
              <a:ext cx="52246" cy="44277"/>
            </a:xfrm>
            <a:custGeom>
              <a:rect b="b" l="l" r="r" t="t"/>
              <a:pathLst>
                <a:path extrusionOk="0" h="1689" w="1993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83"/>
            <p:cNvSpPr/>
            <p:nvPr/>
          </p:nvSpPr>
          <p:spPr>
            <a:xfrm>
              <a:off x="2923072" y="2283229"/>
              <a:ext cx="48839" cy="43071"/>
            </a:xfrm>
            <a:custGeom>
              <a:rect b="b" l="l" r="r" t="t"/>
              <a:pathLst>
                <a:path extrusionOk="0" h="1643" w="1863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83"/>
            <p:cNvSpPr/>
            <p:nvPr/>
          </p:nvSpPr>
          <p:spPr>
            <a:xfrm>
              <a:off x="2925353" y="2108768"/>
              <a:ext cx="75709" cy="116211"/>
            </a:xfrm>
            <a:custGeom>
              <a:rect b="b" l="l" r="r" t="t"/>
              <a:pathLst>
                <a:path extrusionOk="0" h="4433" w="2888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8" name="Google Shape;15308;p83"/>
            <p:cNvSpPr/>
            <p:nvPr/>
          </p:nvSpPr>
          <p:spPr>
            <a:xfrm>
              <a:off x="2925353" y="2108768"/>
              <a:ext cx="32192" cy="116211"/>
            </a:xfrm>
            <a:custGeom>
              <a:rect b="b" l="l" r="r" t="t"/>
              <a:pathLst>
                <a:path extrusionOk="0" h="4433" w="1228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9" name="Google Shape;15309;p83"/>
          <p:cNvGrpSpPr/>
          <p:nvPr/>
        </p:nvGrpSpPr>
        <p:grpSpPr>
          <a:xfrm>
            <a:off x="3722682" y="1981993"/>
            <a:ext cx="375818" cy="372043"/>
            <a:chOff x="3722682" y="1981993"/>
            <a:chExt cx="375818" cy="372043"/>
          </a:xfrm>
        </p:grpSpPr>
        <p:sp>
          <p:nvSpPr>
            <p:cNvPr id="15310" name="Google Shape;15310;p83"/>
            <p:cNvSpPr/>
            <p:nvPr/>
          </p:nvSpPr>
          <p:spPr>
            <a:xfrm>
              <a:off x="3876695" y="1981993"/>
              <a:ext cx="71934" cy="72301"/>
            </a:xfrm>
            <a:custGeom>
              <a:rect b="b" l="l" r="r" t="t"/>
              <a:pathLst>
                <a:path extrusionOk="0" h="2758" w="2744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1" name="Google Shape;15311;p83"/>
            <p:cNvSpPr/>
            <p:nvPr/>
          </p:nvSpPr>
          <p:spPr>
            <a:xfrm>
              <a:off x="3755582" y="2204217"/>
              <a:ext cx="146516" cy="102448"/>
            </a:xfrm>
            <a:custGeom>
              <a:rect b="b" l="l" r="r" t="t"/>
              <a:pathLst>
                <a:path extrusionOk="0" h="3908" w="5589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83"/>
            <p:cNvSpPr/>
            <p:nvPr/>
          </p:nvSpPr>
          <p:spPr>
            <a:xfrm>
              <a:off x="3848697" y="2066195"/>
              <a:ext cx="129817" cy="66403"/>
            </a:xfrm>
            <a:custGeom>
              <a:rect b="b" l="l" r="r" t="t"/>
              <a:pathLst>
                <a:path extrusionOk="0" h="2533" w="4952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83"/>
            <p:cNvSpPr/>
            <p:nvPr/>
          </p:nvSpPr>
          <p:spPr>
            <a:xfrm>
              <a:off x="3923227" y="2204217"/>
              <a:ext cx="146909" cy="102370"/>
            </a:xfrm>
            <a:custGeom>
              <a:rect b="b" l="l" r="r" t="t"/>
              <a:pathLst>
                <a:path extrusionOk="0" h="3905" w="5604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83"/>
            <p:cNvSpPr/>
            <p:nvPr/>
          </p:nvSpPr>
          <p:spPr>
            <a:xfrm>
              <a:off x="3868752" y="1983513"/>
              <a:ext cx="71934" cy="70781"/>
            </a:xfrm>
            <a:custGeom>
              <a:rect b="b" l="l" r="r" t="t"/>
              <a:pathLst>
                <a:path extrusionOk="0" h="2700" w="2744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83"/>
            <p:cNvSpPr/>
            <p:nvPr/>
          </p:nvSpPr>
          <p:spPr>
            <a:xfrm>
              <a:off x="3804814" y="2143949"/>
              <a:ext cx="47711" cy="48105"/>
            </a:xfrm>
            <a:custGeom>
              <a:rect b="b" l="l" r="r" t="t"/>
              <a:pathLst>
                <a:path extrusionOk="0" h="1835" w="182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83"/>
            <p:cNvSpPr/>
            <p:nvPr/>
          </p:nvSpPr>
          <p:spPr>
            <a:xfrm>
              <a:off x="3799125" y="2145102"/>
              <a:ext cx="48078" cy="47056"/>
            </a:xfrm>
            <a:custGeom>
              <a:rect b="b" l="l" r="r" t="t"/>
              <a:pathLst>
                <a:path extrusionOk="0" h="1795" w="1834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83"/>
            <p:cNvSpPr/>
            <p:nvPr/>
          </p:nvSpPr>
          <p:spPr>
            <a:xfrm>
              <a:off x="3972458" y="2143949"/>
              <a:ext cx="48078" cy="48105"/>
            </a:xfrm>
            <a:custGeom>
              <a:rect b="b" l="l" r="r" t="t"/>
              <a:pathLst>
                <a:path extrusionOk="0" h="1835" w="1834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8" name="Google Shape;15318;p83"/>
            <p:cNvSpPr/>
            <p:nvPr/>
          </p:nvSpPr>
          <p:spPr>
            <a:xfrm>
              <a:off x="3967163" y="2145102"/>
              <a:ext cx="48078" cy="47056"/>
            </a:xfrm>
            <a:custGeom>
              <a:rect b="b" l="l" r="r" t="t"/>
              <a:pathLst>
                <a:path extrusionOk="0" h="1795" w="1834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9" name="Google Shape;15319;p83"/>
            <p:cNvSpPr/>
            <p:nvPr/>
          </p:nvSpPr>
          <p:spPr>
            <a:xfrm>
              <a:off x="3726850" y="2318043"/>
              <a:ext cx="35967" cy="35967"/>
            </a:xfrm>
            <a:custGeom>
              <a:rect b="b" l="l" r="r" t="t"/>
              <a:pathLst>
                <a:path extrusionOk="0" h="1372" w="1372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83"/>
            <p:cNvSpPr/>
            <p:nvPr/>
          </p:nvSpPr>
          <p:spPr>
            <a:xfrm>
              <a:off x="3722682" y="2318803"/>
              <a:ext cx="35993" cy="35233"/>
            </a:xfrm>
            <a:custGeom>
              <a:rect b="b" l="l" r="r" t="t"/>
              <a:pathLst>
                <a:path extrusionOk="0" h="1344" w="1373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83"/>
            <p:cNvSpPr/>
            <p:nvPr/>
          </p:nvSpPr>
          <p:spPr>
            <a:xfrm>
              <a:off x="3894495" y="2318043"/>
              <a:ext cx="35967" cy="35967"/>
            </a:xfrm>
            <a:custGeom>
              <a:rect b="b" l="l" r="r" t="t"/>
              <a:pathLst>
                <a:path extrusionOk="0" h="1372" w="1372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2" name="Google Shape;15322;p83"/>
            <p:cNvSpPr/>
            <p:nvPr/>
          </p:nvSpPr>
          <p:spPr>
            <a:xfrm>
              <a:off x="3890327" y="2318803"/>
              <a:ext cx="35967" cy="35233"/>
            </a:xfrm>
            <a:custGeom>
              <a:rect b="b" l="l" r="r" t="t"/>
              <a:pathLst>
                <a:path extrusionOk="0" h="1344" w="1372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3" name="Google Shape;15323;p83"/>
            <p:cNvSpPr/>
            <p:nvPr/>
          </p:nvSpPr>
          <p:spPr>
            <a:xfrm>
              <a:off x="4062507" y="2318043"/>
              <a:ext cx="35993" cy="35967"/>
            </a:xfrm>
            <a:custGeom>
              <a:rect b="b" l="l" r="r" t="t"/>
              <a:pathLst>
                <a:path extrusionOk="0" h="1372" w="1373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4" name="Google Shape;15324;p83"/>
            <p:cNvSpPr/>
            <p:nvPr/>
          </p:nvSpPr>
          <p:spPr>
            <a:xfrm>
              <a:off x="4058339" y="2318803"/>
              <a:ext cx="35993" cy="35233"/>
            </a:xfrm>
            <a:custGeom>
              <a:rect b="b" l="l" r="r" t="t"/>
              <a:pathLst>
                <a:path extrusionOk="0" h="1344" w="1373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25" name="Google Shape;15325;p83"/>
          <p:cNvGrpSpPr/>
          <p:nvPr/>
        </p:nvGrpSpPr>
        <p:grpSpPr>
          <a:xfrm>
            <a:off x="4201394" y="1981809"/>
            <a:ext cx="373538" cy="372305"/>
            <a:chOff x="4201394" y="1981809"/>
            <a:chExt cx="373538" cy="372305"/>
          </a:xfrm>
        </p:grpSpPr>
        <p:sp>
          <p:nvSpPr>
            <p:cNvPr id="15326" name="Google Shape;15326;p83"/>
            <p:cNvSpPr/>
            <p:nvPr/>
          </p:nvSpPr>
          <p:spPr>
            <a:xfrm>
              <a:off x="4308876" y="2188619"/>
              <a:ext cx="59429" cy="59823"/>
            </a:xfrm>
            <a:custGeom>
              <a:rect b="b" l="l" r="r" t="t"/>
              <a:pathLst>
                <a:path extrusionOk="0" h="2282" w="2267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7" name="Google Shape;15327;p83"/>
            <p:cNvSpPr/>
            <p:nvPr/>
          </p:nvSpPr>
          <p:spPr>
            <a:xfrm>
              <a:off x="4309243" y="2188619"/>
              <a:ext cx="48078" cy="59823"/>
            </a:xfrm>
            <a:custGeom>
              <a:rect b="b" l="l" r="r" t="t"/>
              <a:pathLst>
                <a:path extrusionOk="0" h="2282" w="1834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83"/>
            <p:cNvSpPr/>
            <p:nvPr/>
          </p:nvSpPr>
          <p:spPr>
            <a:xfrm>
              <a:off x="4303580" y="1981809"/>
              <a:ext cx="271351" cy="259030"/>
            </a:xfrm>
            <a:custGeom>
              <a:rect b="b" l="l" r="r" t="t"/>
              <a:pathLst>
                <a:path extrusionOk="0" h="9881" w="10351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83"/>
            <p:cNvSpPr/>
            <p:nvPr/>
          </p:nvSpPr>
          <p:spPr>
            <a:xfrm>
              <a:off x="4298652" y="1982281"/>
              <a:ext cx="158208" cy="258296"/>
            </a:xfrm>
            <a:custGeom>
              <a:rect b="b" l="l" r="r" t="t"/>
              <a:pathLst>
                <a:path extrusionOk="0" h="9853" w="6035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83"/>
            <p:cNvSpPr/>
            <p:nvPr/>
          </p:nvSpPr>
          <p:spPr>
            <a:xfrm>
              <a:off x="4341041" y="2006504"/>
              <a:ext cx="219498" cy="209746"/>
            </a:xfrm>
            <a:custGeom>
              <a:rect b="b" l="l" r="r" t="t"/>
              <a:pathLst>
                <a:path extrusionOk="0" h="8001" w="8373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83"/>
            <p:cNvSpPr/>
            <p:nvPr/>
          </p:nvSpPr>
          <p:spPr>
            <a:xfrm>
              <a:off x="4331945" y="2006845"/>
              <a:ext cx="124914" cy="209169"/>
            </a:xfrm>
            <a:custGeom>
              <a:rect b="b" l="l" r="r" t="t"/>
              <a:pathLst>
                <a:path extrusionOk="0" h="7979" w="4765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2" name="Google Shape;15332;p83"/>
            <p:cNvSpPr/>
            <p:nvPr/>
          </p:nvSpPr>
          <p:spPr>
            <a:xfrm>
              <a:off x="4417091" y="2048212"/>
              <a:ext cx="57175" cy="57175"/>
            </a:xfrm>
            <a:custGeom>
              <a:rect b="b" l="l" r="r" t="t"/>
              <a:pathLst>
                <a:path extrusionOk="0" h="2181" w="2181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3" name="Google Shape;15333;p83"/>
            <p:cNvSpPr/>
            <p:nvPr/>
          </p:nvSpPr>
          <p:spPr>
            <a:xfrm>
              <a:off x="4417851" y="2048369"/>
              <a:ext cx="39008" cy="56834"/>
            </a:xfrm>
            <a:custGeom>
              <a:rect b="b" l="l" r="r" t="t"/>
              <a:pathLst>
                <a:path extrusionOk="0" h="2168" w="1488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83"/>
            <p:cNvSpPr/>
            <p:nvPr/>
          </p:nvSpPr>
          <p:spPr>
            <a:xfrm>
              <a:off x="4398557" y="2105361"/>
              <a:ext cx="93876" cy="59823"/>
            </a:xfrm>
            <a:custGeom>
              <a:rect b="b" l="l" r="r" t="t"/>
              <a:pathLst>
                <a:path extrusionOk="0" h="2282" w="3581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83"/>
            <p:cNvSpPr/>
            <p:nvPr/>
          </p:nvSpPr>
          <p:spPr>
            <a:xfrm>
              <a:off x="4398924" y="2105361"/>
              <a:ext cx="53007" cy="59823"/>
            </a:xfrm>
            <a:custGeom>
              <a:rect b="b" l="l" r="r" t="t"/>
              <a:pathLst>
                <a:path extrusionOk="0" h="2282" w="2022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6" name="Google Shape;15336;p83"/>
            <p:cNvSpPr/>
            <p:nvPr/>
          </p:nvSpPr>
          <p:spPr>
            <a:xfrm>
              <a:off x="4416331" y="2128639"/>
              <a:ext cx="12138" cy="36544"/>
            </a:xfrm>
            <a:custGeom>
              <a:rect b="b" l="l" r="r" t="t"/>
              <a:pathLst>
                <a:path extrusionOk="0" h="1394" w="463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7" name="Google Shape;15337;p83"/>
            <p:cNvSpPr/>
            <p:nvPr/>
          </p:nvSpPr>
          <p:spPr>
            <a:xfrm>
              <a:off x="4462889" y="2128639"/>
              <a:ext cx="12138" cy="36544"/>
            </a:xfrm>
            <a:custGeom>
              <a:rect b="b" l="l" r="r" t="t"/>
              <a:pathLst>
                <a:path extrusionOk="0" h="1394" w="463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83"/>
            <p:cNvSpPr/>
            <p:nvPr/>
          </p:nvSpPr>
          <p:spPr>
            <a:xfrm>
              <a:off x="4201394" y="2221441"/>
              <a:ext cx="135872" cy="132674"/>
            </a:xfrm>
            <a:custGeom>
              <a:rect b="b" l="l" r="r" t="t"/>
              <a:pathLst>
                <a:path extrusionOk="0" h="5061" w="5183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9" name="Google Shape;15339;p83"/>
            <p:cNvSpPr/>
            <p:nvPr/>
          </p:nvSpPr>
          <p:spPr>
            <a:xfrm>
              <a:off x="4201394" y="2221441"/>
              <a:ext cx="118859" cy="132674"/>
            </a:xfrm>
            <a:custGeom>
              <a:rect b="b" l="l" r="r" t="t"/>
              <a:pathLst>
                <a:path extrusionOk="0" h="5061" w="4534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0" name="Google Shape;15340;p83"/>
            <p:cNvSpPr/>
            <p:nvPr/>
          </p:nvSpPr>
          <p:spPr>
            <a:xfrm>
              <a:off x="4287668" y="2221441"/>
              <a:ext cx="49599" cy="47816"/>
            </a:xfrm>
            <a:custGeom>
              <a:rect b="b" l="l" r="r" t="t"/>
              <a:pathLst>
                <a:path extrusionOk="0" h="1824" w="1892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1" name="Google Shape;15341;p83"/>
            <p:cNvSpPr/>
            <p:nvPr/>
          </p:nvSpPr>
          <p:spPr>
            <a:xfrm>
              <a:off x="4287668" y="2221545"/>
              <a:ext cx="32585" cy="26136"/>
            </a:xfrm>
            <a:custGeom>
              <a:rect b="b" l="l" r="r" t="t"/>
              <a:pathLst>
                <a:path extrusionOk="0" h="997" w="1243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42" name="Google Shape;15342;p83"/>
          <p:cNvGrpSpPr/>
          <p:nvPr/>
        </p:nvGrpSpPr>
        <p:grpSpPr>
          <a:xfrm>
            <a:off x="4659658" y="1500266"/>
            <a:ext cx="422743" cy="377784"/>
            <a:chOff x="4659658" y="1500266"/>
            <a:chExt cx="422743" cy="377784"/>
          </a:xfrm>
        </p:grpSpPr>
        <p:sp>
          <p:nvSpPr>
            <p:cNvPr id="15343" name="Google Shape;15343;p83"/>
            <p:cNvSpPr/>
            <p:nvPr/>
          </p:nvSpPr>
          <p:spPr>
            <a:xfrm>
              <a:off x="4786067" y="1537727"/>
              <a:ext cx="129056" cy="128689"/>
            </a:xfrm>
            <a:custGeom>
              <a:rect b="b" l="l" r="r" t="t"/>
              <a:pathLst>
                <a:path extrusionOk="0" h="4909" w="4923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4" name="Google Shape;15344;p83"/>
            <p:cNvSpPr/>
            <p:nvPr/>
          </p:nvSpPr>
          <p:spPr>
            <a:xfrm>
              <a:off x="4783419" y="1537544"/>
              <a:ext cx="75316" cy="128873"/>
            </a:xfrm>
            <a:custGeom>
              <a:rect b="b" l="l" r="r" t="t"/>
              <a:pathLst>
                <a:path extrusionOk="0" h="4916" w="2873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5" name="Google Shape;15345;p83"/>
            <p:cNvSpPr/>
            <p:nvPr/>
          </p:nvSpPr>
          <p:spPr>
            <a:xfrm>
              <a:off x="4806489" y="1558175"/>
              <a:ext cx="87820" cy="87820"/>
            </a:xfrm>
            <a:custGeom>
              <a:rect b="b" l="l" r="r" t="t"/>
              <a:pathLst>
                <a:path extrusionOk="0" h="3350" w="335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6" name="Google Shape;15346;p83"/>
            <p:cNvSpPr/>
            <p:nvPr/>
          </p:nvSpPr>
          <p:spPr>
            <a:xfrm>
              <a:off x="4806489" y="1558096"/>
              <a:ext cx="52246" cy="87951"/>
            </a:xfrm>
            <a:custGeom>
              <a:rect b="b" l="l" r="r" t="t"/>
              <a:pathLst>
                <a:path extrusionOk="0" h="3355" w="1993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7" name="Google Shape;15347;p83"/>
            <p:cNvSpPr/>
            <p:nvPr/>
          </p:nvSpPr>
          <p:spPr>
            <a:xfrm>
              <a:off x="4832599" y="1572541"/>
              <a:ext cx="34473" cy="60190"/>
            </a:xfrm>
            <a:custGeom>
              <a:rect b="b" l="l" r="r" t="t"/>
              <a:pathLst>
                <a:path extrusionOk="0" h="2296" w="1315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8" name="Google Shape;15348;p83"/>
            <p:cNvSpPr/>
            <p:nvPr/>
          </p:nvSpPr>
          <p:spPr>
            <a:xfrm>
              <a:off x="4885973" y="1500266"/>
              <a:ext cx="129056" cy="128689"/>
            </a:xfrm>
            <a:custGeom>
              <a:rect b="b" l="l" r="r" t="t"/>
              <a:pathLst>
                <a:path extrusionOk="0" h="4909" w="4923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9" name="Google Shape;15349;p83"/>
            <p:cNvSpPr/>
            <p:nvPr/>
          </p:nvSpPr>
          <p:spPr>
            <a:xfrm>
              <a:off x="4883325" y="1500449"/>
              <a:ext cx="75316" cy="128506"/>
            </a:xfrm>
            <a:custGeom>
              <a:rect b="b" l="l" r="r" t="t"/>
              <a:pathLst>
                <a:path extrusionOk="0" h="4902" w="2873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0" name="Google Shape;15350;p83"/>
            <p:cNvSpPr/>
            <p:nvPr/>
          </p:nvSpPr>
          <p:spPr>
            <a:xfrm>
              <a:off x="4906787" y="1521081"/>
              <a:ext cx="87427" cy="87427"/>
            </a:xfrm>
            <a:custGeom>
              <a:rect b="b" l="l" r="r" t="t"/>
              <a:pathLst>
                <a:path extrusionOk="0" h="3335" w="3335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83"/>
            <p:cNvSpPr/>
            <p:nvPr/>
          </p:nvSpPr>
          <p:spPr>
            <a:xfrm>
              <a:off x="4906394" y="1521002"/>
              <a:ext cx="52246" cy="87584"/>
            </a:xfrm>
            <a:custGeom>
              <a:rect b="b" l="l" r="r" t="t"/>
              <a:pathLst>
                <a:path extrusionOk="0" h="3341" w="1993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83"/>
            <p:cNvSpPr/>
            <p:nvPr/>
          </p:nvSpPr>
          <p:spPr>
            <a:xfrm>
              <a:off x="4932504" y="1535079"/>
              <a:ext cx="34840" cy="60190"/>
            </a:xfrm>
            <a:custGeom>
              <a:rect b="b" l="l" r="r" t="t"/>
              <a:pathLst>
                <a:path extrusionOk="0" h="2296" w="1329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83"/>
            <p:cNvSpPr/>
            <p:nvPr/>
          </p:nvSpPr>
          <p:spPr>
            <a:xfrm>
              <a:off x="4659658" y="1714836"/>
              <a:ext cx="144969" cy="163215"/>
            </a:xfrm>
            <a:custGeom>
              <a:rect b="b" l="l" r="r" t="t"/>
              <a:pathLst>
                <a:path extrusionOk="0" h="6226" w="553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83"/>
            <p:cNvSpPr/>
            <p:nvPr/>
          </p:nvSpPr>
          <p:spPr>
            <a:xfrm>
              <a:off x="4699400" y="1824939"/>
              <a:ext cx="105227" cy="52928"/>
            </a:xfrm>
            <a:custGeom>
              <a:rect b="b" l="l" r="r" t="t"/>
              <a:pathLst>
                <a:path extrusionOk="0" h="2019" w="4014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5" name="Google Shape;15355;p83"/>
            <p:cNvSpPr/>
            <p:nvPr/>
          </p:nvSpPr>
          <p:spPr>
            <a:xfrm>
              <a:off x="4800066" y="1641276"/>
              <a:ext cx="282336" cy="173858"/>
            </a:xfrm>
            <a:custGeom>
              <a:rect b="b" l="l" r="r" t="t"/>
              <a:pathLst>
                <a:path extrusionOk="0" h="6632" w="1077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6" name="Google Shape;15356;p83"/>
            <p:cNvSpPr/>
            <p:nvPr/>
          </p:nvSpPr>
          <p:spPr>
            <a:xfrm>
              <a:off x="4800066" y="1707260"/>
              <a:ext cx="57175" cy="107875"/>
            </a:xfrm>
            <a:custGeom>
              <a:rect b="b" l="l" r="r" t="t"/>
              <a:pathLst>
                <a:path extrusionOk="0" h="4115" w="2181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83"/>
            <p:cNvSpPr/>
            <p:nvPr/>
          </p:nvSpPr>
          <p:spPr>
            <a:xfrm>
              <a:off x="4874228" y="1692501"/>
              <a:ext cx="81004" cy="51827"/>
            </a:xfrm>
            <a:custGeom>
              <a:rect b="b" l="l" r="r" t="t"/>
              <a:pathLst>
                <a:path extrusionOk="0" h="1977" w="309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83"/>
            <p:cNvSpPr/>
            <p:nvPr/>
          </p:nvSpPr>
          <p:spPr>
            <a:xfrm>
              <a:off x="4754662" y="1702200"/>
              <a:ext cx="88187" cy="142085"/>
            </a:xfrm>
            <a:custGeom>
              <a:rect b="b" l="l" r="r" t="t"/>
              <a:pathLst>
                <a:path extrusionOk="0" h="5420" w="3364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83"/>
            <p:cNvSpPr/>
            <p:nvPr/>
          </p:nvSpPr>
          <p:spPr>
            <a:xfrm>
              <a:off x="4795898" y="1809446"/>
              <a:ext cx="46951" cy="35207"/>
            </a:xfrm>
            <a:custGeom>
              <a:rect b="b" l="l" r="r" t="t"/>
              <a:pathLst>
                <a:path extrusionOk="0" h="1343" w="1791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60" name="Google Shape;15360;p83"/>
          <p:cNvGrpSpPr/>
          <p:nvPr/>
        </p:nvGrpSpPr>
        <p:grpSpPr>
          <a:xfrm>
            <a:off x="5211406" y="1513504"/>
            <a:ext cx="260394" cy="351202"/>
            <a:chOff x="5211406" y="1513504"/>
            <a:chExt cx="260394" cy="351202"/>
          </a:xfrm>
        </p:grpSpPr>
        <p:sp>
          <p:nvSpPr>
            <p:cNvPr id="15361" name="Google Shape;15361;p83"/>
            <p:cNvSpPr/>
            <p:nvPr/>
          </p:nvSpPr>
          <p:spPr>
            <a:xfrm>
              <a:off x="5294297" y="1582765"/>
              <a:ext cx="33686" cy="74582"/>
            </a:xfrm>
            <a:custGeom>
              <a:rect b="b" l="l" r="r" t="t"/>
              <a:pathLst>
                <a:path extrusionOk="0" h="2845" w="1285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2" name="Google Shape;15362;p83"/>
            <p:cNvSpPr/>
            <p:nvPr/>
          </p:nvSpPr>
          <p:spPr>
            <a:xfrm>
              <a:off x="5307903" y="1575949"/>
              <a:ext cx="81398" cy="81398"/>
            </a:xfrm>
            <a:custGeom>
              <a:rect b="b" l="l" r="r" t="t"/>
              <a:pathLst>
                <a:path extrusionOk="0" h="3105" w="3105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3" name="Google Shape;15363;p83"/>
            <p:cNvSpPr/>
            <p:nvPr/>
          </p:nvSpPr>
          <p:spPr>
            <a:xfrm>
              <a:off x="5321168" y="1677741"/>
              <a:ext cx="40895" cy="30305"/>
            </a:xfrm>
            <a:custGeom>
              <a:rect b="b" l="l" r="r" t="t"/>
              <a:pathLst>
                <a:path extrusionOk="0" h="1156" w="156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4" name="Google Shape;15364;p83"/>
            <p:cNvSpPr/>
            <p:nvPr/>
          </p:nvSpPr>
          <p:spPr>
            <a:xfrm>
              <a:off x="5321168" y="1677741"/>
              <a:ext cx="40895" cy="16489"/>
            </a:xfrm>
            <a:custGeom>
              <a:rect b="b" l="l" r="r" t="t"/>
              <a:pathLst>
                <a:path extrusionOk="0" h="629" w="156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5" name="Google Shape;15365;p83"/>
            <p:cNvSpPr/>
            <p:nvPr/>
          </p:nvSpPr>
          <p:spPr>
            <a:xfrm>
              <a:off x="5273850" y="1694021"/>
              <a:ext cx="135872" cy="57542"/>
            </a:xfrm>
            <a:custGeom>
              <a:rect b="b" l="l" r="r" t="t"/>
              <a:pathLst>
                <a:path extrusionOk="0" h="2195" w="5183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83"/>
            <p:cNvSpPr/>
            <p:nvPr/>
          </p:nvSpPr>
          <p:spPr>
            <a:xfrm>
              <a:off x="5334773" y="1708020"/>
              <a:ext cx="13658" cy="54527"/>
            </a:xfrm>
            <a:custGeom>
              <a:rect b="b" l="l" r="r" t="t"/>
              <a:pathLst>
                <a:path extrusionOk="0" h="2080" w="521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83"/>
            <p:cNvSpPr/>
            <p:nvPr/>
          </p:nvSpPr>
          <p:spPr>
            <a:xfrm>
              <a:off x="5301113" y="1610002"/>
              <a:ext cx="81371" cy="74582"/>
            </a:xfrm>
            <a:custGeom>
              <a:rect b="b" l="l" r="r" t="t"/>
              <a:pathLst>
                <a:path extrusionOk="0" h="2845" w="3104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83"/>
            <p:cNvSpPr/>
            <p:nvPr/>
          </p:nvSpPr>
          <p:spPr>
            <a:xfrm>
              <a:off x="5300720" y="1610002"/>
              <a:ext cx="81398" cy="72694"/>
            </a:xfrm>
            <a:custGeom>
              <a:rect b="b" l="l" r="r" t="t"/>
              <a:pathLst>
                <a:path extrusionOk="0" h="2773" w="3105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83"/>
            <p:cNvSpPr/>
            <p:nvPr/>
          </p:nvSpPr>
          <p:spPr>
            <a:xfrm>
              <a:off x="5334773" y="1707653"/>
              <a:ext cx="13658" cy="13632"/>
            </a:xfrm>
            <a:custGeom>
              <a:rect b="b" l="l" r="r" t="t"/>
              <a:pathLst>
                <a:path extrusionOk="0" h="520" w="521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83"/>
            <p:cNvSpPr/>
            <p:nvPr/>
          </p:nvSpPr>
          <p:spPr>
            <a:xfrm>
              <a:off x="5313959" y="1688778"/>
              <a:ext cx="27657" cy="28758"/>
            </a:xfrm>
            <a:custGeom>
              <a:rect b="b" l="l" r="r" t="t"/>
              <a:pathLst>
                <a:path extrusionOk="0" h="1097" w="1055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83"/>
            <p:cNvSpPr/>
            <p:nvPr/>
          </p:nvSpPr>
          <p:spPr>
            <a:xfrm>
              <a:off x="5341589" y="1688778"/>
              <a:ext cx="28024" cy="28758"/>
            </a:xfrm>
            <a:custGeom>
              <a:rect b="b" l="l" r="r" t="t"/>
              <a:pathLst>
                <a:path extrusionOk="0" h="1097" w="1069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83"/>
            <p:cNvSpPr/>
            <p:nvPr/>
          </p:nvSpPr>
          <p:spPr>
            <a:xfrm>
              <a:off x="5211406" y="1513504"/>
              <a:ext cx="260394" cy="351202"/>
            </a:xfrm>
            <a:custGeom>
              <a:rect b="b" l="l" r="r" t="t"/>
              <a:pathLst>
                <a:path extrusionOk="0" h="13397" w="9933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83"/>
            <p:cNvSpPr/>
            <p:nvPr/>
          </p:nvSpPr>
          <p:spPr>
            <a:xfrm>
              <a:off x="5211406" y="1513504"/>
              <a:ext cx="252450" cy="350835"/>
            </a:xfrm>
            <a:custGeom>
              <a:rect b="b" l="l" r="r" t="t"/>
              <a:pathLst>
                <a:path extrusionOk="0" h="13383" w="963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74" name="Google Shape;15374;p83"/>
          <p:cNvGrpSpPr/>
          <p:nvPr/>
        </p:nvGrpSpPr>
        <p:grpSpPr>
          <a:xfrm>
            <a:off x="5632602" y="1513216"/>
            <a:ext cx="366722" cy="351779"/>
            <a:chOff x="5632602" y="1513216"/>
            <a:chExt cx="366722" cy="351779"/>
          </a:xfrm>
        </p:grpSpPr>
        <p:sp>
          <p:nvSpPr>
            <p:cNvPr id="15375" name="Google Shape;15375;p83"/>
            <p:cNvSpPr/>
            <p:nvPr/>
          </p:nvSpPr>
          <p:spPr>
            <a:xfrm>
              <a:off x="5750674" y="1724299"/>
              <a:ext cx="9857" cy="20448"/>
            </a:xfrm>
            <a:custGeom>
              <a:rect b="b" l="l" r="r" t="t"/>
              <a:pathLst>
                <a:path extrusionOk="0" h="780" w="376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83"/>
            <p:cNvSpPr/>
            <p:nvPr/>
          </p:nvSpPr>
          <p:spPr>
            <a:xfrm>
              <a:off x="5760505" y="1536207"/>
              <a:ext cx="238819" cy="251297"/>
            </a:xfrm>
            <a:custGeom>
              <a:rect b="b" l="l" r="r" t="t"/>
              <a:pathLst>
                <a:path extrusionOk="0" h="9586" w="911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83"/>
            <p:cNvSpPr/>
            <p:nvPr/>
          </p:nvSpPr>
          <p:spPr>
            <a:xfrm>
              <a:off x="5738170" y="1513216"/>
              <a:ext cx="252057" cy="243747"/>
            </a:xfrm>
            <a:custGeom>
              <a:rect b="b" l="l" r="r" t="t"/>
              <a:pathLst>
                <a:path extrusionOk="0" h="9298" w="9615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83"/>
            <p:cNvSpPr/>
            <p:nvPr/>
          </p:nvSpPr>
          <p:spPr>
            <a:xfrm>
              <a:off x="5867226" y="1633464"/>
              <a:ext cx="24616" cy="58695"/>
            </a:xfrm>
            <a:custGeom>
              <a:rect b="b" l="l" r="r" t="t"/>
              <a:pathLst>
                <a:path extrusionOk="0" h="2239" w="939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83"/>
            <p:cNvSpPr/>
            <p:nvPr/>
          </p:nvSpPr>
          <p:spPr>
            <a:xfrm>
              <a:off x="5663247" y="1786350"/>
              <a:ext cx="162743" cy="78645"/>
            </a:xfrm>
            <a:custGeom>
              <a:rect b="b" l="l" r="r" t="t"/>
              <a:pathLst>
                <a:path extrusionOk="0" h="3000" w="6208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83"/>
            <p:cNvSpPr/>
            <p:nvPr/>
          </p:nvSpPr>
          <p:spPr>
            <a:xfrm>
              <a:off x="5786248" y="1740946"/>
              <a:ext cx="88947" cy="49808"/>
            </a:xfrm>
            <a:custGeom>
              <a:rect b="b" l="l" r="r" t="t"/>
              <a:pathLst>
                <a:path extrusionOk="0" h="1900" w="3393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83"/>
            <p:cNvSpPr/>
            <p:nvPr/>
          </p:nvSpPr>
          <p:spPr>
            <a:xfrm>
              <a:off x="5632602" y="1610474"/>
              <a:ext cx="253184" cy="243773"/>
            </a:xfrm>
            <a:custGeom>
              <a:rect b="b" l="l" r="r" t="t"/>
              <a:pathLst>
                <a:path extrusionOk="0" h="9299" w="9658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83"/>
            <p:cNvSpPr/>
            <p:nvPr/>
          </p:nvSpPr>
          <p:spPr>
            <a:xfrm>
              <a:off x="5776784" y="1764775"/>
              <a:ext cx="39375" cy="23882"/>
            </a:xfrm>
            <a:custGeom>
              <a:rect b="b" l="l" r="r" t="t"/>
              <a:pathLst>
                <a:path extrusionOk="0" h="911" w="1502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83" name="Google Shape;15383;p83"/>
          <p:cNvGrpSpPr/>
          <p:nvPr/>
        </p:nvGrpSpPr>
        <p:grpSpPr>
          <a:xfrm>
            <a:off x="6089372" y="1527136"/>
            <a:ext cx="401902" cy="323965"/>
            <a:chOff x="6089372" y="1527136"/>
            <a:chExt cx="401902" cy="323965"/>
          </a:xfrm>
        </p:grpSpPr>
        <p:sp>
          <p:nvSpPr>
            <p:cNvPr id="15384" name="Google Shape;15384;p83"/>
            <p:cNvSpPr/>
            <p:nvPr/>
          </p:nvSpPr>
          <p:spPr>
            <a:xfrm>
              <a:off x="6089372" y="1552853"/>
              <a:ext cx="401902" cy="298248"/>
            </a:xfrm>
            <a:custGeom>
              <a:rect b="b" l="l" r="r" t="t"/>
              <a:pathLst>
                <a:path extrusionOk="0" h="11377" w="15331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83"/>
            <p:cNvSpPr/>
            <p:nvPr/>
          </p:nvSpPr>
          <p:spPr>
            <a:xfrm>
              <a:off x="6089372" y="1552853"/>
              <a:ext cx="401902" cy="39008"/>
            </a:xfrm>
            <a:custGeom>
              <a:rect b="b" l="l" r="r" t="t"/>
              <a:pathLst>
                <a:path extrusionOk="0" h="1488" w="15331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6" name="Google Shape;15386;p83"/>
            <p:cNvSpPr/>
            <p:nvPr/>
          </p:nvSpPr>
          <p:spPr>
            <a:xfrm>
              <a:off x="6115089" y="1552853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7" name="Google Shape;15387;p83"/>
            <p:cNvSpPr/>
            <p:nvPr/>
          </p:nvSpPr>
          <p:spPr>
            <a:xfrm>
              <a:off x="6413285" y="1552853"/>
              <a:ext cx="52246" cy="26136"/>
            </a:xfrm>
            <a:custGeom>
              <a:rect b="b" l="l" r="r" t="t"/>
              <a:pathLst>
                <a:path extrusionOk="0" h="997" w="1993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83"/>
            <p:cNvSpPr/>
            <p:nvPr/>
          </p:nvSpPr>
          <p:spPr>
            <a:xfrm>
              <a:off x="6128328" y="1527136"/>
              <a:ext cx="25769" cy="39008"/>
            </a:xfrm>
            <a:custGeom>
              <a:rect b="b" l="l" r="r" t="t"/>
              <a:pathLst>
                <a:path extrusionOk="0" h="1488" w="983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83"/>
            <p:cNvSpPr/>
            <p:nvPr/>
          </p:nvSpPr>
          <p:spPr>
            <a:xfrm>
              <a:off x="6128328" y="1527136"/>
              <a:ext cx="26136" cy="19320"/>
            </a:xfrm>
            <a:custGeom>
              <a:rect b="b" l="l" r="r" t="t"/>
              <a:pathLst>
                <a:path extrusionOk="0" h="737" w="997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83"/>
            <p:cNvSpPr/>
            <p:nvPr/>
          </p:nvSpPr>
          <p:spPr>
            <a:xfrm>
              <a:off x="6426549" y="1527136"/>
              <a:ext cx="26136" cy="39008"/>
            </a:xfrm>
            <a:custGeom>
              <a:rect b="b" l="l" r="r" t="t"/>
              <a:pathLst>
                <a:path extrusionOk="0" h="1488" w="997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83"/>
            <p:cNvSpPr/>
            <p:nvPr/>
          </p:nvSpPr>
          <p:spPr>
            <a:xfrm>
              <a:off x="6426156" y="1527136"/>
              <a:ext cx="26136" cy="19320"/>
            </a:xfrm>
            <a:custGeom>
              <a:rect b="b" l="l" r="r" t="t"/>
              <a:pathLst>
                <a:path extrusionOk="0" h="737" w="997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83"/>
            <p:cNvSpPr/>
            <p:nvPr/>
          </p:nvSpPr>
          <p:spPr>
            <a:xfrm>
              <a:off x="6089372" y="1591835"/>
              <a:ext cx="401902" cy="12898"/>
            </a:xfrm>
            <a:custGeom>
              <a:rect b="b" l="l" r="r" t="t"/>
              <a:pathLst>
                <a:path extrusionOk="0" h="492" w="15331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83"/>
            <p:cNvSpPr/>
            <p:nvPr/>
          </p:nvSpPr>
          <p:spPr>
            <a:xfrm>
              <a:off x="6128328" y="1630450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83"/>
            <p:cNvSpPr/>
            <p:nvPr/>
          </p:nvSpPr>
          <p:spPr>
            <a:xfrm>
              <a:off x="6128328" y="1682670"/>
              <a:ext cx="51879" cy="25743"/>
            </a:xfrm>
            <a:custGeom>
              <a:rect b="b" l="l" r="r" t="t"/>
              <a:pathLst>
                <a:path extrusionOk="0" h="982" w="1979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83"/>
            <p:cNvSpPr/>
            <p:nvPr/>
          </p:nvSpPr>
          <p:spPr>
            <a:xfrm>
              <a:off x="6128328" y="1734497"/>
              <a:ext cx="51512" cy="26136"/>
            </a:xfrm>
            <a:custGeom>
              <a:rect b="b" l="l" r="r" t="t"/>
              <a:pathLst>
                <a:path extrusionOk="0" h="997" w="1965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83"/>
            <p:cNvSpPr/>
            <p:nvPr/>
          </p:nvSpPr>
          <p:spPr>
            <a:xfrm>
              <a:off x="6219163" y="1734497"/>
              <a:ext cx="51486" cy="26136"/>
            </a:xfrm>
            <a:custGeom>
              <a:rect b="b" l="l" r="r" t="t"/>
              <a:pathLst>
                <a:path extrusionOk="0" h="997" w="1964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83"/>
            <p:cNvSpPr/>
            <p:nvPr/>
          </p:nvSpPr>
          <p:spPr>
            <a:xfrm>
              <a:off x="6309604" y="1734497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83"/>
            <p:cNvSpPr/>
            <p:nvPr/>
          </p:nvSpPr>
          <p:spPr>
            <a:xfrm>
              <a:off x="6219163" y="1682670"/>
              <a:ext cx="51486" cy="25743"/>
            </a:xfrm>
            <a:custGeom>
              <a:rect b="b" l="l" r="r" t="t"/>
              <a:pathLst>
                <a:path extrusionOk="0" h="982" w="1964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83"/>
            <p:cNvSpPr/>
            <p:nvPr/>
          </p:nvSpPr>
          <p:spPr>
            <a:xfrm>
              <a:off x="6128328" y="1786350"/>
              <a:ext cx="51512" cy="25769"/>
            </a:xfrm>
            <a:custGeom>
              <a:rect b="b" l="l" r="r" t="t"/>
              <a:pathLst>
                <a:path extrusionOk="0" h="983" w="1965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83"/>
            <p:cNvSpPr/>
            <p:nvPr/>
          </p:nvSpPr>
          <p:spPr>
            <a:xfrm>
              <a:off x="6219163" y="1630450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83"/>
            <p:cNvSpPr/>
            <p:nvPr/>
          </p:nvSpPr>
          <p:spPr>
            <a:xfrm>
              <a:off x="6219163" y="1786350"/>
              <a:ext cx="51486" cy="25769"/>
            </a:xfrm>
            <a:custGeom>
              <a:rect b="b" l="l" r="r" t="t"/>
              <a:pathLst>
                <a:path extrusionOk="0" h="983" w="1964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83"/>
            <p:cNvSpPr/>
            <p:nvPr/>
          </p:nvSpPr>
          <p:spPr>
            <a:xfrm>
              <a:off x="6400439" y="1734497"/>
              <a:ext cx="51853" cy="26136"/>
            </a:xfrm>
            <a:custGeom>
              <a:rect b="b" l="l" r="r" t="t"/>
              <a:pathLst>
                <a:path extrusionOk="0" h="997" w="1978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83"/>
            <p:cNvSpPr/>
            <p:nvPr/>
          </p:nvSpPr>
          <p:spPr>
            <a:xfrm>
              <a:off x="6400439" y="1630450"/>
              <a:ext cx="52246" cy="26136"/>
            </a:xfrm>
            <a:custGeom>
              <a:rect b="b" l="l" r="r" t="t"/>
              <a:pathLst>
                <a:path extrusionOk="0" h="997" w="1993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83"/>
            <p:cNvSpPr/>
            <p:nvPr/>
          </p:nvSpPr>
          <p:spPr>
            <a:xfrm>
              <a:off x="6400439" y="1786350"/>
              <a:ext cx="51853" cy="25769"/>
            </a:xfrm>
            <a:custGeom>
              <a:rect b="b" l="l" r="r" t="t"/>
              <a:pathLst>
                <a:path extrusionOk="0" h="983" w="1978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83"/>
            <p:cNvSpPr/>
            <p:nvPr/>
          </p:nvSpPr>
          <p:spPr>
            <a:xfrm>
              <a:off x="6309604" y="1682670"/>
              <a:ext cx="51879" cy="25743"/>
            </a:xfrm>
            <a:custGeom>
              <a:rect b="b" l="l" r="r" t="t"/>
              <a:pathLst>
                <a:path extrusionOk="0" h="982" w="1979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83"/>
            <p:cNvSpPr/>
            <p:nvPr/>
          </p:nvSpPr>
          <p:spPr>
            <a:xfrm>
              <a:off x="6309604" y="1630450"/>
              <a:ext cx="52246" cy="26136"/>
            </a:xfrm>
            <a:custGeom>
              <a:rect b="b" l="l" r="r" t="t"/>
              <a:pathLst>
                <a:path extrusionOk="0" h="997" w="1993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83"/>
            <p:cNvSpPr/>
            <p:nvPr/>
          </p:nvSpPr>
          <p:spPr>
            <a:xfrm>
              <a:off x="6400439" y="1682670"/>
              <a:ext cx="51853" cy="25743"/>
            </a:xfrm>
            <a:custGeom>
              <a:rect b="b" l="l" r="r" t="t"/>
              <a:pathLst>
                <a:path extrusionOk="0" h="982" w="1978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83"/>
            <p:cNvSpPr/>
            <p:nvPr/>
          </p:nvSpPr>
          <p:spPr>
            <a:xfrm>
              <a:off x="6309604" y="1786350"/>
              <a:ext cx="51879" cy="25769"/>
            </a:xfrm>
            <a:custGeom>
              <a:rect b="b" l="l" r="r" t="t"/>
              <a:pathLst>
                <a:path extrusionOk="0" h="983" w="1979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9" name="Google Shape;15409;p83"/>
            <p:cNvSpPr/>
            <p:nvPr/>
          </p:nvSpPr>
          <p:spPr>
            <a:xfrm>
              <a:off x="6397661" y="1676116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0" name="Google Shape;15410;p83"/>
            <p:cNvSpPr/>
            <p:nvPr/>
          </p:nvSpPr>
          <p:spPr>
            <a:xfrm>
              <a:off x="6216017" y="1676116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83"/>
            <p:cNvSpPr/>
            <p:nvPr/>
          </p:nvSpPr>
          <p:spPr>
            <a:xfrm>
              <a:off x="6306852" y="1727969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83"/>
            <p:cNvSpPr/>
            <p:nvPr/>
          </p:nvSpPr>
          <p:spPr>
            <a:xfrm>
              <a:off x="6125208" y="1779823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83"/>
            <p:cNvSpPr/>
            <p:nvPr/>
          </p:nvSpPr>
          <p:spPr>
            <a:xfrm>
              <a:off x="6306852" y="1624289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14" name="Google Shape;15414;p83"/>
          <p:cNvGrpSpPr/>
          <p:nvPr/>
        </p:nvGrpSpPr>
        <p:grpSpPr>
          <a:xfrm>
            <a:off x="6579435" y="1527897"/>
            <a:ext cx="370103" cy="322445"/>
            <a:chOff x="6579435" y="1527897"/>
            <a:chExt cx="370103" cy="322445"/>
          </a:xfrm>
        </p:grpSpPr>
        <p:sp>
          <p:nvSpPr>
            <p:cNvPr id="15415" name="Google Shape;15415;p83"/>
            <p:cNvSpPr/>
            <p:nvPr/>
          </p:nvSpPr>
          <p:spPr>
            <a:xfrm>
              <a:off x="6704691" y="1527897"/>
              <a:ext cx="119593" cy="64725"/>
            </a:xfrm>
            <a:custGeom>
              <a:rect b="b" l="l" r="r" t="t"/>
              <a:pathLst>
                <a:path extrusionOk="0" h="2469" w="4562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83"/>
            <p:cNvSpPr/>
            <p:nvPr/>
          </p:nvSpPr>
          <p:spPr>
            <a:xfrm>
              <a:off x="6591153" y="1706893"/>
              <a:ext cx="346667" cy="143448"/>
            </a:xfrm>
            <a:custGeom>
              <a:rect b="b" l="l" r="r" t="t"/>
              <a:pathLst>
                <a:path extrusionOk="0" h="5472" w="13224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83"/>
            <p:cNvSpPr/>
            <p:nvPr/>
          </p:nvSpPr>
          <p:spPr>
            <a:xfrm>
              <a:off x="6591520" y="1706893"/>
              <a:ext cx="346300" cy="143448"/>
            </a:xfrm>
            <a:custGeom>
              <a:rect b="b" l="l" r="r" t="t"/>
              <a:pathLst>
                <a:path extrusionOk="0" h="5472" w="1321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8" name="Google Shape;15418;p83"/>
            <p:cNvSpPr/>
            <p:nvPr/>
          </p:nvSpPr>
          <p:spPr>
            <a:xfrm>
              <a:off x="6579435" y="1587693"/>
              <a:ext cx="370103" cy="155167"/>
            </a:xfrm>
            <a:custGeom>
              <a:rect b="b" l="l" r="r" t="t"/>
              <a:pathLst>
                <a:path extrusionOk="0" h="5919" w="14118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9" name="Google Shape;15419;p83"/>
            <p:cNvSpPr/>
            <p:nvPr/>
          </p:nvSpPr>
          <p:spPr>
            <a:xfrm>
              <a:off x="6609320" y="1587693"/>
              <a:ext cx="310700" cy="17800"/>
            </a:xfrm>
            <a:custGeom>
              <a:rect b="b" l="l" r="r" t="t"/>
              <a:pathLst>
                <a:path extrusionOk="0" h="679" w="11852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83"/>
            <p:cNvSpPr/>
            <p:nvPr/>
          </p:nvSpPr>
          <p:spPr>
            <a:xfrm>
              <a:off x="6639206" y="1587693"/>
              <a:ext cx="35993" cy="262648"/>
            </a:xfrm>
            <a:custGeom>
              <a:rect b="b" l="l" r="r" t="t"/>
              <a:pathLst>
                <a:path extrusionOk="0" h="10019" w="1373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1" name="Google Shape;15421;p83"/>
            <p:cNvSpPr/>
            <p:nvPr/>
          </p:nvSpPr>
          <p:spPr>
            <a:xfrm>
              <a:off x="6639206" y="1587693"/>
              <a:ext cx="35993" cy="17800"/>
            </a:xfrm>
            <a:custGeom>
              <a:rect b="b" l="l" r="r" t="t"/>
              <a:pathLst>
                <a:path extrusionOk="0" h="679" w="1373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2" name="Google Shape;15422;p83"/>
            <p:cNvSpPr/>
            <p:nvPr/>
          </p:nvSpPr>
          <p:spPr>
            <a:xfrm>
              <a:off x="6639206" y="1760607"/>
              <a:ext cx="35993" cy="18193"/>
            </a:xfrm>
            <a:custGeom>
              <a:rect b="b" l="l" r="r" t="t"/>
              <a:pathLst>
                <a:path extrusionOk="0" h="694" w="1373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83"/>
            <p:cNvSpPr/>
            <p:nvPr/>
          </p:nvSpPr>
          <p:spPr>
            <a:xfrm>
              <a:off x="6639206" y="1719004"/>
              <a:ext cx="35993" cy="17800"/>
            </a:xfrm>
            <a:custGeom>
              <a:rect b="b" l="l" r="r" t="t"/>
              <a:pathLst>
                <a:path extrusionOk="0" h="679" w="1373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83"/>
            <p:cNvSpPr/>
            <p:nvPr/>
          </p:nvSpPr>
          <p:spPr>
            <a:xfrm>
              <a:off x="6627094" y="1712948"/>
              <a:ext cx="59823" cy="53741"/>
            </a:xfrm>
            <a:custGeom>
              <a:rect b="b" l="l" r="r" t="t"/>
              <a:pathLst>
                <a:path extrusionOk="0" h="2050" w="2282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83"/>
            <p:cNvSpPr/>
            <p:nvPr/>
          </p:nvSpPr>
          <p:spPr>
            <a:xfrm>
              <a:off x="6651317" y="1713027"/>
              <a:ext cx="11771" cy="29833"/>
            </a:xfrm>
            <a:custGeom>
              <a:rect b="b" l="l" r="r" t="t"/>
              <a:pathLst>
                <a:path extrusionOk="0" h="1138" w="449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83"/>
            <p:cNvSpPr/>
            <p:nvPr/>
          </p:nvSpPr>
          <p:spPr>
            <a:xfrm>
              <a:off x="6639206" y="1826459"/>
              <a:ext cx="35993" cy="23882"/>
            </a:xfrm>
            <a:custGeom>
              <a:rect b="b" l="l" r="r" t="t"/>
              <a:pathLst>
                <a:path extrusionOk="0" h="911" w="1373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83"/>
            <p:cNvSpPr/>
            <p:nvPr/>
          </p:nvSpPr>
          <p:spPr>
            <a:xfrm>
              <a:off x="6854169" y="1587693"/>
              <a:ext cx="35967" cy="262648"/>
            </a:xfrm>
            <a:custGeom>
              <a:rect b="b" l="l" r="r" t="t"/>
              <a:pathLst>
                <a:path extrusionOk="0" h="10019" w="1372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83"/>
            <p:cNvSpPr/>
            <p:nvPr/>
          </p:nvSpPr>
          <p:spPr>
            <a:xfrm>
              <a:off x="6854169" y="1587693"/>
              <a:ext cx="35967" cy="17800"/>
            </a:xfrm>
            <a:custGeom>
              <a:rect b="b" l="l" r="r" t="t"/>
              <a:pathLst>
                <a:path extrusionOk="0" h="679" w="1372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83"/>
            <p:cNvSpPr/>
            <p:nvPr/>
          </p:nvSpPr>
          <p:spPr>
            <a:xfrm>
              <a:off x="6854169" y="1760607"/>
              <a:ext cx="35967" cy="18193"/>
            </a:xfrm>
            <a:custGeom>
              <a:rect b="b" l="l" r="r" t="t"/>
              <a:pathLst>
                <a:path extrusionOk="0" h="694" w="1372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83"/>
            <p:cNvSpPr/>
            <p:nvPr/>
          </p:nvSpPr>
          <p:spPr>
            <a:xfrm>
              <a:off x="6854169" y="1719004"/>
              <a:ext cx="35967" cy="17800"/>
            </a:xfrm>
            <a:custGeom>
              <a:rect b="b" l="l" r="r" t="t"/>
              <a:pathLst>
                <a:path extrusionOk="0" h="679" w="1372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83"/>
            <p:cNvSpPr/>
            <p:nvPr/>
          </p:nvSpPr>
          <p:spPr>
            <a:xfrm>
              <a:off x="6842057" y="1712948"/>
              <a:ext cx="59823" cy="53741"/>
            </a:xfrm>
            <a:custGeom>
              <a:rect b="b" l="l" r="r" t="t"/>
              <a:pathLst>
                <a:path extrusionOk="0" h="2050" w="2282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2" name="Google Shape;15432;p83"/>
            <p:cNvSpPr/>
            <p:nvPr/>
          </p:nvSpPr>
          <p:spPr>
            <a:xfrm>
              <a:off x="6866280" y="1713027"/>
              <a:ext cx="12138" cy="29833"/>
            </a:xfrm>
            <a:custGeom>
              <a:rect b="b" l="l" r="r" t="t"/>
              <a:pathLst>
                <a:path extrusionOk="0" h="1138" w="463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3" name="Google Shape;15433;p83"/>
            <p:cNvSpPr/>
            <p:nvPr/>
          </p:nvSpPr>
          <p:spPr>
            <a:xfrm>
              <a:off x="6854169" y="1826459"/>
              <a:ext cx="35967" cy="23882"/>
            </a:xfrm>
            <a:custGeom>
              <a:rect b="b" l="l" r="r" t="t"/>
              <a:pathLst>
                <a:path extrusionOk="0" h="911" w="1372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83"/>
            <p:cNvSpPr/>
            <p:nvPr/>
          </p:nvSpPr>
          <p:spPr>
            <a:xfrm>
              <a:off x="6734576" y="1695148"/>
              <a:ext cx="59823" cy="23882"/>
            </a:xfrm>
            <a:custGeom>
              <a:rect b="b" l="l" r="r" t="t"/>
              <a:pathLst>
                <a:path extrusionOk="0" h="911" w="2282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5" name="Google Shape;15435;p83"/>
            <p:cNvSpPr/>
            <p:nvPr/>
          </p:nvSpPr>
          <p:spPr>
            <a:xfrm>
              <a:off x="6734576" y="1706893"/>
              <a:ext cx="59823" cy="12138"/>
            </a:xfrm>
            <a:custGeom>
              <a:rect b="b" l="l" r="r" t="t"/>
              <a:pathLst>
                <a:path extrusionOk="0" h="463" w="2282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36" name="Google Shape;15436;p83"/>
          <p:cNvGrpSpPr/>
          <p:nvPr/>
        </p:nvGrpSpPr>
        <p:grpSpPr>
          <a:xfrm>
            <a:off x="6988887" y="1538854"/>
            <a:ext cx="499920" cy="300136"/>
            <a:chOff x="6988887" y="1538854"/>
            <a:chExt cx="499920" cy="300136"/>
          </a:xfrm>
        </p:grpSpPr>
        <p:sp>
          <p:nvSpPr>
            <p:cNvPr id="15437" name="Google Shape;15437;p83"/>
            <p:cNvSpPr/>
            <p:nvPr/>
          </p:nvSpPr>
          <p:spPr>
            <a:xfrm>
              <a:off x="7052826" y="1538854"/>
              <a:ext cx="372777" cy="247155"/>
            </a:xfrm>
            <a:custGeom>
              <a:rect b="b" l="l" r="r" t="t"/>
              <a:pathLst>
                <a:path extrusionOk="0" h="9428" w="1422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83"/>
            <p:cNvSpPr/>
            <p:nvPr/>
          </p:nvSpPr>
          <p:spPr>
            <a:xfrm>
              <a:off x="6988887" y="1773872"/>
              <a:ext cx="499920" cy="33319"/>
            </a:xfrm>
            <a:custGeom>
              <a:rect b="b" l="l" r="r" t="t"/>
              <a:pathLst>
                <a:path extrusionOk="0" h="1271" w="1907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83"/>
            <p:cNvSpPr/>
            <p:nvPr/>
          </p:nvSpPr>
          <p:spPr>
            <a:xfrm>
              <a:off x="6988887" y="1798095"/>
              <a:ext cx="499920" cy="40895"/>
            </a:xfrm>
            <a:custGeom>
              <a:rect b="b" l="l" r="r" t="t"/>
              <a:pathLst>
                <a:path extrusionOk="0" h="1560" w="1907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83"/>
            <p:cNvSpPr/>
            <p:nvPr/>
          </p:nvSpPr>
          <p:spPr>
            <a:xfrm>
              <a:off x="7149323" y="1798095"/>
              <a:ext cx="180543" cy="29544"/>
            </a:xfrm>
            <a:custGeom>
              <a:rect b="b" l="l" r="r" t="t"/>
              <a:pathLst>
                <a:path extrusionOk="0" h="1127" w="6887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83"/>
            <p:cNvSpPr/>
            <p:nvPr/>
          </p:nvSpPr>
          <p:spPr>
            <a:xfrm>
              <a:off x="7052826" y="1562317"/>
              <a:ext cx="372777" cy="188119"/>
            </a:xfrm>
            <a:custGeom>
              <a:rect b="b" l="l" r="r" t="t"/>
              <a:pathLst>
                <a:path extrusionOk="0" h="7176" w="1422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83"/>
            <p:cNvSpPr/>
            <p:nvPr/>
          </p:nvSpPr>
          <p:spPr>
            <a:xfrm>
              <a:off x="7052826" y="1562317"/>
              <a:ext cx="139674" cy="188119"/>
            </a:xfrm>
            <a:custGeom>
              <a:rect b="b" l="l" r="r" t="t"/>
              <a:pathLst>
                <a:path extrusionOk="0" h="7176" w="5328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83"/>
            <p:cNvSpPr/>
            <p:nvPr/>
          </p:nvSpPr>
          <p:spPr>
            <a:xfrm>
              <a:off x="7087639" y="1601692"/>
              <a:ext cx="44697" cy="25376"/>
            </a:xfrm>
            <a:custGeom>
              <a:rect b="b" l="l" r="r" t="t"/>
              <a:pathLst>
                <a:path extrusionOk="0" h="968" w="1705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83"/>
            <p:cNvSpPr/>
            <p:nvPr/>
          </p:nvSpPr>
          <p:spPr>
            <a:xfrm>
              <a:off x="7077442" y="1642561"/>
              <a:ext cx="100299" cy="15152"/>
            </a:xfrm>
            <a:custGeom>
              <a:rect b="b" l="l" r="r" t="t"/>
              <a:pathLst>
                <a:path extrusionOk="0" h="578" w="3826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83"/>
            <p:cNvSpPr/>
            <p:nvPr/>
          </p:nvSpPr>
          <p:spPr>
            <a:xfrm>
              <a:off x="7122846" y="1671686"/>
              <a:ext cx="44670" cy="25769"/>
            </a:xfrm>
            <a:custGeom>
              <a:rect b="b" l="l" r="r" t="t"/>
              <a:pathLst>
                <a:path extrusionOk="0" h="983" w="1704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83"/>
            <p:cNvSpPr/>
            <p:nvPr/>
          </p:nvSpPr>
          <p:spPr>
            <a:xfrm>
              <a:off x="7077442" y="1712948"/>
              <a:ext cx="100299" cy="15152"/>
            </a:xfrm>
            <a:custGeom>
              <a:rect b="b" l="l" r="r" t="t"/>
              <a:pathLst>
                <a:path extrusionOk="0" h="578" w="3826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83"/>
            <p:cNvSpPr/>
            <p:nvPr/>
          </p:nvSpPr>
          <p:spPr>
            <a:xfrm>
              <a:off x="7228807" y="1623922"/>
              <a:ext cx="51041" cy="79589"/>
            </a:xfrm>
            <a:custGeom>
              <a:rect b="b" l="l" r="r" t="t"/>
              <a:pathLst>
                <a:path extrusionOk="0" h="3036" w="1947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83"/>
            <p:cNvSpPr/>
            <p:nvPr/>
          </p:nvSpPr>
          <p:spPr>
            <a:xfrm>
              <a:off x="7342449" y="1624079"/>
              <a:ext cx="50988" cy="79431"/>
            </a:xfrm>
            <a:custGeom>
              <a:rect b="b" l="l" r="r" t="t"/>
              <a:pathLst>
                <a:path extrusionOk="0" h="3030" w="1945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83"/>
            <p:cNvSpPr/>
            <p:nvPr/>
          </p:nvSpPr>
          <p:spPr>
            <a:xfrm>
              <a:off x="7287450" y="1614485"/>
              <a:ext cx="48734" cy="98490"/>
            </a:xfrm>
            <a:custGeom>
              <a:rect b="b" l="l" r="r" t="t"/>
              <a:pathLst>
                <a:path extrusionOk="0" h="3757" w="1859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50" name="Google Shape;15450;p83"/>
          <p:cNvGrpSpPr/>
          <p:nvPr/>
        </p:nvGrpSpPr>
        <p:grpSpPr>
          <a:xfrm>
            <a:off x="8050359" y="1520687"/>
            <a:ext cx="279321" cy="336837"/>
            <a:chOff x="8050359" y="1520687"/>
            <a:chExt cx="279321" cy="336837"/>
          </a:xfrm>
        </p:grpSpPr>
        <p:sp>
          <p:nvSpPr>
            <p:cNvPr id="15451" name="Google Shape;15451;p83"/>
            <p:cNvSpPr/>
            <p:nvPr/>
          </p:nvSpPr>
          <p:spPr>
            <a:xfrm>
              <a:off x="8153305" y="1520687"/>
              <a:ext cx="68500" cy="45064"/>
            </a:xfrm>
            <a:custGeom>
              <a:rect b="b" l="l" r="r" t="t"/>
              <a:pathLst>
                <a:path extrusionOk="0" h="1719" w="2613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83"/>
            <p:cNvSpPr/>
            <p:nvPr/>
          </p:nvSpPr>
          <p:spPr>
            <a:xfrm>
              <a:off x="8084045" y="1599411"/>
              <a:ext cx="206653" cy="258113"/>
            </a:xfrm>
            <a:custGeom>
              <a:rect b="b" l="l" r="r" t="t"/>
              <a:pathLst>
                <a:path extrusionOk="0" h="9846" w="7883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3" name="Google Shape;15453;p83"/>
            <p:cNvSpPr/>
            <p:nvPr/>
          </p:nvSpPr>
          <p:spPr>
            <a:xfrm>
              <a:off x="8097284" y="1599411"/>
              <a:ext cx="193781" cy="258113"/>
            </a:xfrm>
            <a:custGeom>
              <a:rect b="b" l="l" r="r" t="t"/>
              <a:pathLst>
                <a:path extrusionOk="0" h="9846" w="7392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4" name="Google Shape;15454;p83"/>
            <p:cNvSpPr/>
            <p:nvPr/>
          </p:nvSpPr>
          <p:spPr>
            <a:xfrm>
              <a:off x="8084045" y="1553613"/>
              <a:ext cx="206260" cy="42809"/>
            </a:xfrm>
            <a:custGeom>
              <a:rect b="b" l="l" r="r" t="t"/>
              <a:pathLst>
                <a:path extrusionOk="0" h="1633" w="7868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83"/>
            <p:cNvSpPr/>
            <p:nvPr/>
          </p:nvSpPr>
          <p:spPr>
            <a:xfrm>
              <a:off x="8204372" y="1553613"/>
              <a:ext cx="86326" cy="42809"/>
            </a:xfrm>
            <a:custGeom>
              <a:rect b="b" l="l" r="r" t="t"/>
              <a:pathLst>
                <a:path extrusionOk="0" h="1633" w="3293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83"/>
            <p:cNvSpPr/>
            <p:nvPr/>
          </p:nvSpPr>
          <p:spPr>
            <a:xfrm>
              <a:off x="8050752" y="1578963"/>
              <a:ext cx="273606" cy="30698"/>
            </a:xfrm>
            <a:custGeom>
              <a:rect b="b" l="l" r="r" t="t"/>
              <a:pathLst>
                <a:path extrusionOk="0" h="1171" w="10437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83"/>
            <p:cNvSpPr/>
            <p:nvPr/>
          </p:nvSpPr>
          <p:spPr>
            <a:xfrm>
              <a:off x="8050359" y="1578963"/>
              <a:ext cx="279321" cy="30698"/>
            </a:xfrm>
            <a:custGeom>
              <a:rect b="b" l="l" r="r" t="t"/>
              <a:pathLst>
                <a:path extrusionOk="0" h="1171" w="10655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83"/>
            <p:cNvSpPr/>
            <p:nvPr/>
          </p:nvSpPr>
          <p:spPr>
            <a:xfrm>
              <a:off x="8177895" y="1640647"/>
              <a:ext cx="19320" cy="165417"/>
            </a:xfrm>
            <a:custGeom>
              <a:rect b="b" l="l" r="r" t="t"/>
              <a:pathLst>
                <a:path extrusionOk="0" h="6310" w="737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83"/>
            <p:cNvSpPr/>
            <p:nvPr/>
          </p:nvSpPr>
          <p:spPr>
            <a:xfrm>
              <a:off x="8231819" y="1640647"/>
              <a:ext cx="23305" cy="165076"/>
            </a:xfrm>
            <a:custGeom>
              <a:rect b="b" l="l" r="r" t="t"/>
              <a:pathLst>
                <a:path extrusionOk="0" h="6297" w="889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83"/>
            <p:cNvSpPr/>
            <p:nvPr/>
          </p:nvSpPr>
          <p:spPr>
            <a:xfrm>
              <a:off x="8119986" y="1640647"/>
              <a:ext cx="23305" cy="165076"/>
            </a:xfrm>
            <a:custGeom>
              <a:rect b="b" l="l" r="r" t="t"/>
              <a:pathLst>
                <a:path extrusionOk="0" h="6297" w="889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83"/>
            <p:cNvSpPr/>
            <p:nvPr/>
          </p:nvSpPr>
          <p:spPr>
            <a:xfrm>
              <a:off x="8179022" y="1640647"/>
              <a:ext cx="17826" cy="165023"/>
            </a:xfrm>
            <a:custGeom>
              <a:rect b="b" l="l" r="r" t="t"/>
              <a:pathLst>
                <a:path extrusionOk="0" h="6295" w="68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83"/>
            <p:cNvSpPr/>
            <p:nvPr/>
          </p:nvSpPr>
          <p:spPr>
            <a:xfrm>
              <a:off x="8232763" y="1640647"/>
              <a:ext cx="22361" cy="164919"/>
            </a:xfrm>
            <a:custGeom>
              <a:rect b="b" l="l" r="r" t="t"/>
              <a:pathLst>
                <a:path extrusionOk="0" h="6291" w="853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83"/>
            <p:cNvSpPr/>
            <p:nvPr/>
          </p:nvSpPr>
          <p:spPr>
            <a:xfrm>
              <a:off x="8124914" y="1640647"/>
              <a:ext cx="18403" cy="164683"/>
            </a:xfrm>
            <a:custGeom>
              <a:rect b="b" l="l" r="r" t="t"/>
              <a:pathLst>
                <a:path extrusionOk="0" h="6282" w="702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64" name="Google Shape;15464;p83"/>
          <p:cNvGrpSpPr/>
          <p:nvPr/>
        </p:nvGrpSpPr>
        <p:grpSpPr>
          <a:xfrm>
            <a:off x="6093907" y="2461832"/>
            <a:ext cx="364441" cy="339091"/>
            <a:chOff x="6093907" y="2461832"/>
            <a:chExt cx="364441" cy="339091"/>
          </a:xfrm>
        </p:grpSpPr>
        <p:sp>
          <p:nvSpPr>
            <p:cNvPr id="15465" name="Google Shape;15465;p83"/>
            <p:cNvSpPr/>
            <p:nvPr/>
          </p:nvSpPr>
          <p:spPr>
            <a:xfrm>
              <a:off x="6094668" y="2515573"/>
              <a:ext cx="283070" cy="233890"/>
            </a:xfrm>
            <a:custGeom>
              <a:rect b="b" l="l" r="r" t="t"/>
              <a:pathLst>
                <a:path extrusionOk="0" h="8922" w="10798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83"/>
            <p:cNvSpPr/>
            <p:nvPr/>
          </p:nvSpPr>
          <p:spPr>
            <a:xfrm>
              <a:off x="6234682" y="2576497"/>
              <a:ext cx="143055" cy="172967"/>
            </a:xfrm>
            <a:custGeom>
              <a:rect b="b" l="l" r="r" t="t"/>
              <a:pathLst>
                <a:path extrusionOk="0" h="6598" w="5457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83"/>
            <p:cNvSpPr/>
            <p:nvPr/>
          </p:nvSpPr>
          <p:spPr>
            <a:xfrm>
              <a:off x="6094274" y="2515573"/>
              <a:ext cx="283463" cy="65118"/>
            </a:xfrm>
            <a:custGeom>
              <a:rect b="b" l="l" r="r" t="t"/>
              <a:pathLst>
                <a:path extrusionOk="0" h="2484" w="10813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8" name="Google Shape;15468;p83"/>
            <p:cNvSpPr/>
            <p:nvPr/>
          </p:nvSpPr>
          <p:spPr>
            <a:xfrm>
              <a:off x="6094668" y="2612070"/>
              <a:ext cx="283070" cy="137393"/>
            </a:xfrm>
            <a:custGeom>
              <a:rect b="b" l="l" r="r" t="t"/>
              <a:pathLst>
                <a:path extrusionOk="0" h="5241" w="10798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9" name="Google Shape;15469;p83"/>
            <p:cNvSpPr/>
            <p:nvPr/>
          </p:nvSpPr>
          <p:spPr>
            <a:xfrm>
              <a:off x="6234682" y="2612070"/>
              <a:ext cx="143055" cy="137393"/>
            </a:xfrm>
            <a:custGeom>
              <a:rect b="b" l="l" r="r" t="t"/>
              <a:pathLst>
                <a:path extrusionOk="0" h="5241" w="5457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0" name="Google Shape;15470;p83"/>
            <p:cNvSpPr/>
            <p:nvPr/>
          </p:nvSpPr>
          <p:spPr>
            <a:xfrm>
              <a:off x="6093907" y="2612070"/>
              <a:ext cx="283830" cy="66245"/>
            </a:xfrm>
            <a:custGeom>
              <a:rect b="b" l="l" r="r" t="t"/>
              <a:pathLst>
                <a:path extrusionOk="0" h="2527" w="10827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83"/>
            <p:cNvSpPr/>
            <p:nvPr/>
          </p:nvSpPr>
          <p:spPr>
            <a:xfrm>
              <a:off x="6094668" y="2461832"/>
              <a:ext cx="283070" cy="107875"/>
            </a:xfrm>
            <a:custGeom>
              <a:rect b="b" l="l" r="r" t="t"/>
              <a:pathLst>
                <a:path extrusionOk="0" h="4115" w="10798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83"/>
            <p:cNvSpPr/>
            <p:nvPr/>
          </p:nvSpPr>
          <p:spPr>
            <a:xfrm>
              <a:off x="6247160" y="2587848"/>
              <a:ext cx="211188" cy="213076"/>
            </a:xfrm>
            <a:custGeom>
              <a:rect b="b" l="l" r="r" t="t"/>
              <a:pathLst>
                <a:path extrusionOk="0" h="8128" w="8056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3" name="Google Shape;15473;p83"/>
            <p:cNvSpPr/>
            <p:nvPr/>
          </p:nvSpPr>
          <p:spPr>
            <a:xfrm>
              <a:off x="6300141" y="2654670"/>
              <a:ext cx="91988" cy="78907"/>
            </a:xfrm>
            <a:custGeom>
              <a:rect b="b" l="l" r="r" t="t"/>
              <a:pathLst>
                <a:path extrusionOk="0" h="3010" w="3509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4" name="Google Shape;15474;p83"/>
            <p:cNvSpPr/>
            <p:nvPr/>
          </p:nvSpPr>
          <p:spPr>
            <a:xfrm>
              <a:off x="6324730" y="2666571"/>
              <a:ext cx="55654" cy="55654"/>
            </a:xfrm>
            <a:custGeom>
              <a:rect b="b" l="l" r="r" t="t"/>
              <a:pathLst>
                <a:path extrusionOk="0" h="2123" w="2123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75" name="Google Shape;15475;p83"/>
          <p:cNvGrpSpPr/>
          <p:nvPr/>
        </p:nvGrpSpPr>
        <p:grpSpPr>
          <a:xfrm>
            <a:off x="4676331" y="1980866"/>
            <a:ext cx="377680" cy="377680"/>
            <a:chOff x="4676331" y="1980866"/>
            <a:chExt cx="377680" cy="377680"/>
          </a:xfrm>
        </p:grpSpPr>
        <p:sp>
          <p:nvSpPr>
            <p:cNvPr id="15476" name="Google Shape;15476;p83"/>
            <p:cNvSpPr/>
            <p:nvPr/>
          </p:nvSpPr>
          <p:spPr>
            <a:xfrm>
              <a:off x="4676331" y="1980866"/>
              <a:ext cx="377680" cy="377680"/>
            </a:xfrm>
            <a:custGeom>
              <a:rect b="b" l="l" r="r" t="t"/>
              <a:pathLst>
                <a:path extrusionOk="0" h="14407" w="14407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83"/>
            <p:cNvSpPr/>
            <p:nvPr/>
          </p:nvSpPr>
          <p:spPr>
            <a:xfrm>
              <a:off x="5014636" y="1980866"/>
              <a:ext cx="39375" cy="377680"/>
            </a:xfrm>
            <a:custGeom>
              <a:rect b="b" l="l" r="r" t="t"/>
              <a:pathLst>
                <a:path extrusionOk="0" h="14407" w="1502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83"/>
            <p:cNvSpPr/>
            <p:nvPr/>
          </p:nvSpPr>
          <p:spPr>
            <a:xfrm>
              <a:off x="4911689" y="2080378"/>
              <a:ext cx="110155" cy="100692"/>
            </a:xfrm>
            <a:custGeom>
              <a:rect b="b" l="l" r="r" t="t"/>
              <a:pathLst>
                <a:path extrusionOk="0" h="3841" w="4202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83"/>
            <p:cNvSpPr/>
            <p:nvPr/>
          </p:nvSpPr>
          <p:spPr>
            <a:xfrm>
              <a:off x="4911689" y="2222279"/>
              <a:ext cx="110155" cy="100692"/>
            </a:xfrm>
            <a:custGeom>
              <a:rect b="b" l="l" r="r" t="t"/>
              <a:pathLst>
                <a:path extrusionOk="0" h="3841" w="4202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83"/>
            <p:cNvSpPr/>
            <p:nvPr/>
          </p:nvSpPr>
          <p:spPr>
            <a:xfrm>
              <a:off x="4982077" y="2080378"/>
              <a:ext cx="39768" cy="100692"/>
            </a:xfrm>
            <a:custGeom>
              <a:rect b="b" l="l" r="r" t="t"/>
              <a:pathLst>
                <a:path extrusionOk="0" h="3841" w="1517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83"/>
            <p:cNvSpPr/>
            <p:nvPr/>
          </p:nvSpPr>
          <p:spPr>
            <a:xfrm>
              <a:off x="4982077" y="2222279"/>
              <a:ext cx="39768" cy="100692"/>
            </a:xfrm>
            <a:custGeom>
              <a:rect b="b" l="l" r="r" t="t"/>
              <a:pathLst>
                <a:path extrusionOk="0" h="3841" w="1517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2" name="Google Shape;15482;p83"/>
            <p:cNvSpPr/>
            <p:nvPr/>
          </p:nvSpPr>
          <p:spPr>
            <a:xfrm>
              <a:off x="4676331" y="1980866"/>
              <a:ext cx="377680" cy="66245"/>
            </a:xfrm>
            <a:custGeom>
              <a:rect b="b" l="l" r="r" t="t"/>
              <a:pathLst>
                <a:path extrusionOk="0" h="2527" w="14407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3" name="Google Shape;15483;p83"/>
            <p:cNvSpPr/>
            <p:nvPr/>
          </p:nvSpPr>
          <p:spPr>
            <a:xfrm>
              <a:off x="5014636" y="1980866"/>
              <a:ext cx="39375" cy="66245"/>
            </a:xfrm>
            <a:custGeom>
              <a:rect b="b" l="l" r="r" t="t"/>
              <a:pathLst>
                <a:path extrusionOk="0" h="2527" w="1502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83"/>
            <p:cNvSpPr/>
            <p:nvPr/>
          </p:nvSpPr>
          <p:spPr>
            <a:xfrm>
              <a:off x="4697513" y="2002807"/>
              <a:ext cx="26136" cy="22099"/>
            </a:xfrm>
            <a:custGeom>
              <a:rect b="b" l="l" r="r" t="t"/>
              <a:pathLst>
                <a:path extrusionOk="0" h="843" w="997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83"/>
            <p:cNvSpPr/>
            <p:nvPr/>
          </p:nvSpPr>
          <p:spPr>
            <a:xfrm>
              <a:off x="4740270" y="2002807"/>
              <a:ext cx="25769" cy="22099"/>
            </a:xfrm>
            <a:custGeom>
              <a:rect b="b" l="l" r="r" t="t"/>
              <a:pathLst>
                <a:path extrusionOk="0" h="843" w="983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83"/>
            <p:cNvSpPr/>
            <p:nvPr/>
          </p:nvSpPr>
          <p:spPr>
            <a:xfrm>
              <a:off x="4782659" y="2002807"/>
              <a:ext cx="26136" cy="22099"/>
            </a:xfrm>
            <a:custGeom>
              <a:rect b="b" l="l" r="r" t="t"/>
              <a:pathLst>
                <a:path extrusionOk="0" h="843" w="997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83"/>
            <p:cNvSpPr/>
            <p:nvPr/>
          </p:nvSpPr>
          <p:spPr>
            <a:xfrm>
              <a:off x="4704696" y="2002807"/>
              <a:ext cx="18953" cy="22099"/>
            </a:xfrm>
            <a:custGeom>
              <a:rect b="b" l="l" r="r" t="t"/>
              <a:pathLst>
                <a:path extrusionOk="0" h="843" w="723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83"/>
            <p:cNvSpPr/>
            <p:nvPr/>
          </p:nvSpPr>
          <p:spPr>
            <a:xfrm>
              <a:off x="4747452" y="2002807"/>
              <a:ext cx="18586" cy="22099"/>
            </a:xfrm>
            <a:custGeom>
              <a:rect b="b" l="l" r="r" t="t"/>
              <a:pathLst>
                <a:path extrusionOk="0" h="843" w="709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83"/>
            <p:cNvSpPr/>
            <p:nvPr/>
          </p:nvSpPr>
          <p:spPr>
            <a:xfrm>
              <a:off x="4789842" y="2002807"/>
              <a:ext cx="18953" cy="22099"/>
            </a:xfrm>
            <a:custGeom>
              <a:rect b="b" l="l" r="r" t="t"/>
              <a:pathLst>
                <a:path extrusionOk="0" h="843" w="723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83"/>
            <p:cNvSpPr/>
            <p:nvPr/>
          </p:nvSpPr>
          <p:spPr>
            <a:xfrm>
              <a:off x="4701288" y="2080378"/>
              <a:ext cx="179022" cy="242594"/>
            </a:xfrm>
            <a:custGeom>
              <a:rect b="b" l="l" r="r" t="t"/>
              <a:pathLst>
                <a:path extrusionOk="0" h="9254" w="6829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83"/>
            <p:cNvSpPr/>
            <p:nvPr/>
          </p:nvSpPr>
          <p:spPr>
            <a:xfrm>
              <a:off x="4839415" y="2080011"/>
              <a:ext cx="40895" cy="242961"/>
            </a:xfrm>
            <a:custGeom>
              <a:rect b="b" l="l" r="r" t="t"/>
              <a:pathLst>
                <a:path extrusionOk="0" h="9268" w="156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83"/>
            <p:cNvSpPr/>
            <p:nvPr/>
          </p:nvSpPr>
          <p:spPr>
            <a:xfrm>
              <a:off x="4695625" y="2074715"/>
              <a:ext cx="190373" cy="253578"/>
            </a:xfrm>
            <a:custGeom>
              <a:rect b="b" l="l" r="r" t="t"/>
              <a:pathLst>
                <a:path extrusionOk="0" h="9673" w="7262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83"/>
            <p:cNvSpPr/>
            <p:nvPr/>
          </p:nvSpPr>
          <p:spPr>
            <a:xfrm>
              <a:off x="4913970" y="2083025"/>
              <a:ext cx="105620" cy="95029"/>
            </a:xfrm>
            <a:custGeom>
              <a:rect b="b" l="l" r="r" t="t"/>
              <a:pathLst>
                <a:path extrusionOk="0" h="3625" w="4029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4" name="Google Shape;15494;p83"/>
            <p:cNvSpPr/>
            <p:nvPr/>
          </p:nvSpPr>
          <p:spPr>
            <a:xfrm>
              <a:off x="4913970" y="2224953"/>
              <a:ext cx="105620" cy="95003"/>
            </a:xfrm>
            <a:custGeom>
              <a:rect b="b" l="l" r="r" t="t"/>
              <a:pathLst>
                <a:path extrusionOk="0" h="3624" w="4029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95" name="Google Shape;15495;p83"/>
          <p:cNvGrpSpPr/>
          <p:nvPr/>
        </p:nvGrpSpPr>
        <p:grpSpPr>
          <a:xfrm>
            <a:off x="7526242" y="1522968"/>
            <a:ext cx="357651" cy="332275"/>
            <a:chOff x="7526242" y="1522968"/>
            <a:chExt cx="357651" cy="332275"/>
          </a:xfrm>
        </p:grpSpPr>
        <p:sp>
          <p:nvSpPr>
            <p:cNvPr id="15496" name="Google Shape;15496;p83"/>
            <p:cNvSpPr/>
            <p:nvPr/>
          </p:nvSpPr>
          <p:spPr>
            <a:xfrm>
              <a:off x="7589814" y="1531304"/>
              <a:ext cx="187726" cy="323939"/>
            </a:xfrm>
            <a:custGeom>
              <a:rect b="b" l="l" r="r" t="t"/>
              <a:pathLst>
                <a:path extrusionOk="0" h="12357" w="7161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83"/>
            <p:cNvSpPr/>
            <p:nvPr/>
          </p:nvSpPr>
          <p:spPr>
            <a:xfrm>
              <a:off x="7739292" y="1531304"/>
              <a:ext cx="38248" cy="323939"/>
            </a:xfrm>
            <a:custGeom>
              <a:rect b="b" l="l" r="r" t="t"/>
              <a:pathLst>
                <a:path extrusionOk="0" h="12357" w="1459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83"/>
            <p:cNvSpPr/>
            <p:nvPr/>
          </p:nvSpPr>
          <p:spPr>
            <a:xfrm>
              <a:off x="7589814" y="1531304"/>
              <a:ext cx="187726" cy="53741"/>
            </a:xfrm>
            <a:custGeom>
              <a:rect b="b" l="l" r="r" t="t"/>
              <a:pathLst>
                <a:path extrusionOk="0" h="2050" w="7161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83"/>
            <p:cNvSpPr/>
            <p:nvPr/>
          </p:nvSpPr>
          <p:spPr>
            <a:xfrm>
              <a:off x="7739292" y="1531304"/>
              <a:ext cx="38248" cy="53741"/>
            </a:xfrm>
            <a:custGeom>
              <a:rect b="b" l="l" r="r" t="t"/>
              <a:pathLst>
                <a:path extrusionOk="0" h="2050" w="1459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83"/>
            <p:cNvSpPr/>
            <p:nvPr/>
          </p:nvSpPr>
          <p:spPr>
            <a:xfrm>
              <a:off x="7590207" y="1801476"/>
              <a:ext cx="187726" cy="53767"/>
            </a:xfrm>
            <a:custGeom>
              <a:rect b="b" l="l" r="r" t="t"/>
              <a:pathLst>
                <a:path extrusionOk="0" h="2051" w="7161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83"/>
            <p:cNvSpPr/>
            <p:nvPr/>
          </p:nvSpPr>
          <p:spPr>
            <a:xfrm>
              <a:off x="7739292" y="1801476"/>
              <a:ext cx="38248" cy="53767"/>
            </a:xfrm>
            <a:custGeom>
              <a:rect b="b" l="l" r="r" t="t"/>
              <a:pathLst>
                <a:path extrusionOk="0" h="2051" w="1459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83"/>
            <p:cNvSpPr/>
            <p:nvPr/>
          </p:nvSpPr>
          <p:spPr>
            <a:xfrm>
              <a:off x="7678001" y="1625521"/>
              <a:ext cx="205893" cy="135112"/>
            </a:xfrm>
            <a:custGeom>
              <a:rect b="b" l="l" r="r" t="t"/>
              <a:pathLst>
                <a:path extrusionOk="0" h="5154" w="7854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83"/>
            <p:cNvSpPr/>
            <p:nvPr/>
          </p:nvSpPr>
          <p:spPr>
            <a:xfrm>
              <a:off x="7857364" y="1625521"/>
              <a:ext cx="26530" cy="135112"/>
            </a:xfrm>
            <a:custGeom>
              <a:rect b="b" l="l" r="r" t="t"/>
              <a:pathLst>
                <a:path extrusionOk="0" h="5154" w="1012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83"/>
            <p:cNvSpPr/>
            <p:nvPr/>
          </p:nvSpPr>
          <p:spPr>
            <a:xfrm>
              <a:off x="7782809" y="1648223"/>
              <a:ext cx="55287" cy="47266"/>
            </a:xfrm>
            <a:custGeom>
              <a:rect b="b" l="l" r="r" t="t"/>
              <a:pathLst>
                <a:path extrusionOk="0" h="1803" w="2109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83"/>
            <p:cNvSpPr/>
            <p:nvPr/>
          </p:nvSpPr>
          <p:spPr>
            <a:xfrm>
              <a:off x="7807425" y="1648223"/>
              <a:ext cx="55261" cy="47266"/>
            </a:xfrm>
            <a:custGeom>
              <a:rect b="b" l="l" r="r" t="t"/>
              <a:pathLst>
                <a:path extrusionOk="0" h="1803" w="2108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6" name="Google Shape;15506;p83"/>
            <p:cNvSpPr/>
            <p:nvPr/>
          </p:nvSpPr>
          <p:spPr>
            <a:xfrm>
              <a:off x="7701464" y="1649351"/>
              <a:ext cx="65852" cy="44697"/>
            </a:xfrm>
            <a:custGeom>
              <a:rect b="b" l="l" r="r" t="t"/>
              <a:pathLst>
                <a:path extrusionOk="0" h="1705" w="2512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7" name="Google Shape;15507;p83"/>
            <p:cNvSpPr/>
            <p:nvPr/>
          </p:nvSpPr>
          <p:spPr>
            <a:xfrm>
              <a:off x="7698056" y="1704245"/>
              <a:ext cx="167278" cy="29544"/>
            </a:xfrm>
            <a:custGeom>
              <a:rect b="b" l="l" r="r" t="t"/>
              <a:pathLst>
                <a:path extrusionOk="0" h="1127" w="6381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83"/>
            <p:cNvSpPr/>
            <p:nvPr/>
          </p:nvSpPr>
          <p:spPr>
            <a:xfrm>
              <a:off x="7678001" y="1608298"/>
              <a:ext cx="9857" cy="169742"/>
            </a:xfrm>
            <a:custGeom>
              <a:rect b="b" l="l" r="r" t="t"/>
              <a:pathLst>
                <a:path extrusionOk="0" h="6475" w="376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83"/>
            <p:cNvSpPr/>
            <p:nvPr/>
          </p:nvSpPr>
          <p:spPr>
            <a:xfrm>
              <a:off x="7526242" y="1522968"/>
              <a:ext cx="114691" cy="98201"/>
            </a:xfrm>
            <a:custGeom>
              <a:rect b="b" l="l" r="r" t="t"/>
              <a:pathLst>
                <a:path extrusionOk="0" h="3746" w="4375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83"/>
            <p:cNvSpPr/>
            <p:nvPr/>
          </p:nvSpPr>
          <p:spPr>
            <a:xfrm>
              <a:off x="7584151" y="1522968"/>
              <a:ext cx="58669" cy="97913"/>
            </a:xfrm>
            <a:custGeom>
              <a:rect b="b" l="l" r="r" t="t"/>
              <a:pathLst>
                <a:path extrusionOk="0" h="3735" w="2238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1" name="Google Shape;15511;p83"/>
            <p:cNvSpPr/>
            <p:nvPr/>
          </p:nvSpPr>
          <p:spPr>
            <a:xfrm>
              <a:off x="7570467" y="1556471"/>
              <a:ext cx="43255" cy="30488"/>
            </a:xfrm>
            <a:custGeom>
              <a:rect b="b" l="l" r="r" t="t"/>
              <a:pathLst>
                <a:path extrusionOk="0" h="1163" w="165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12" name="Google Shape;15512;p83"/>
          <p:cNvGrpSpPr/>
          <p:nvPr/>
        </p:nvGrpSpPr>
        <p:grpSpPr>
          <a:xfrm>
            <a:off x="3250786" y="1982386"/>
            <a:ext cx="371650" cy="371624"/>
            <a:chOff x="3250786" y="1982386"/>
            <a:chExt cx="371650" cy="371624"/>
          </a:xfrm>
        </p:grpSpPr>
        <p:sp>
          <p:nvSpPr>
            <p:cNvPr id="15513" name="Google Shape;15513;p83"/>
            <p:cNvSpPr/>
            <p:nvPr/>
          </p:nvSpPr>
          <p:spPr>
            <a:xfrm>
              <a:off x="3358634" y="2006215"/>
              <a:ext cx="179782" cy="164263"/>
            </a:xfrm>
            <a:custGeom>
              <a:rect b="b" l="l" r="r" t="t"/>
              <a:pathLst>
                <a:path extrusionOk="0" h="6266" w="6858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4" name="Google Shape;15514;p83"/>
            <p:cNvSpPr/>
            <p:nvPr/>
          </p:nvSpPr>
          <p:spPr>
            <a:xfrm>
              <a:off x="3358634" y="2006215"/>
              <a:ext cx="167671" cy="119619"/>
            </a:xfrm>
            <a:custGeom>
              <a:rect b="b" l="l" r="r" t="t"/>
              <a:pathLst>
                <a:path extrusionOk="0" h="4563" w="6396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5" name="Google Shape;15515;p83"/>
            <p:cNvSpPr/>
            <p:nvPr/>
          </p:nvSpPr>
          <p:spPr>
            <a:xfrm>
              <a:off x="3251546" y="2150398"/>
              <a:ext cx="131730" cy="131704"/>
            </a:xfrm>
            <a:custGeom>
              <a:rect b="b" l="l" r="r" t="t"/>
              <a:pathLst>
                <a:path extrusionOk="0" h="5024" w="5025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6" name="Google Shape;15516;p83"/>
            <p:cNvSpPr/>
            <p:nvPr/>
          </p:nvSpPr>
          <p:spPr>
            <a:xfrm>
              <a:off x="3287487" y="2150398"/>
              <a:ext cx="95790" cy="131704"/>
            </a:xfrm>
            <a:custGeom>
              <a:rect b="b" l="l" r="r" t="t"/>
              <a:pathLst>
                <a:path extrusionOk="0" h="5024" w="3654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7" name="Google Shape;15517;p83"/>
            <p:cNvSpPr/>
            <p:nvPr/>
          </p:nvSpPr>
          <p:spPr>
            <a:xfrm>
              <a:off x="3251179" y="2249910"/>
              <a:ext cx="131337" cy="104100"/>
            </a:xfrm>
            <a:custGeom>
              <a:rect b="b" l="l" r="r" t="t"/>
              <a:pathLst>
                <a:path extrusionOk="0" h="3971" w="501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8" name="Google Shape;15518;p83"/>
            <p:cNvSpPr/>
            <p:nvPr/>
          </p:nvSpPr>
          <p:spPr>
            <a:xfrm>
              <a:off x="3294303" y="2249910"/>
              <a:ext cx="44697" cy="29544"/>
            </a:xfrm>
            <a:custGeom>
              <a:rect b="b" l="l" r="r" t="t"/>
              <a:pathLst>
                <a:path extrusionOk="0" h="1127" w="1705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9" name="Google Shape;15519;p83"/>
            <p:cNvSpPr/>
            <p:nvPr/>
          </p:nvSpPr>
          <p:spPr>
            <a:xfrm>
              <a:off x="3251179" y="2288525"/>
              <a:ext cx="131337" cy="65485"/>
            </a:xfrm>
            <a:custGeom>
              <a:rect b="b" l="l" r="r" t="t"/>
              <a:pathLst>
                <a:path extrusionOk="0" h="2498" w="501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0" name="Google Shape;15520;p83"/>
            <p:cNvSpPr/>
            <p:nvPr/>
          </p:nvSpPr>
          <p:spPr>
            <a:xfrm>
              <a:off x="3272728" y="2192604"/>
              <a:ext cx="87820" cy="72091"/>
            </a:xfrm>
            <a:custGeom>
              <a:rect b="b" l="l" r="r" t="t"/>
              <a:pathLst>
                <a:path extrusionOk="0" h="2750" w="335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1" name="Google Shape;15521;p83"/>
            <p:cNvSpPr/>
            <p:nvPr/>
          </p:nvSpPr>
          <p:spPr>
            <a:xfrm>
              <a:off x="3272728" y="2192814"/>
              <a:ext cx="87820" cy="71515"/>
            </a:xfrm>
            <a:custGeom>
              <a:rect b="b" l="l" r="r" t="t"/>
              <a:pathLst>
                <a:path extrusionOk="0" h="2728" w="335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2" name="Google Shape;15522;p83"/>
            <p:cNvSpPr/>
            <p:nvPr/>
          </p:nvSpPr>
          <p:spPr>
            <a:xfrm>
              <a:off x="3250786" y="2303284"/>
              <a:ext cx="29544" cy="50726"/>
            </a:xfrm>
            <a:custGeom>
              <a:rect b="b" l="l" r="r" t="t"/>
              <a:pathLst>
                <a:path extrusionOk="0" h="1935" w="1127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3" name="Google Shape;15523;p83"/>
            <p:cNvSpPr/>
            <p:nvPr/>
          </p:nvSpPr>
          <p:spPr>
            <a:xfrm>
              <a:off x="3353339" y="2303284"/>
              <a:ext cx="29177" cy="50726"/>
            </a:xfrm>
            <a:custGeom>
              <a:rect b="b" l="l" r="r" t="t"/>
              <a:pathLst>
                <a:path extrusionOk="0" h="1935" w="1113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4" name="Google Shape;15524;p83"/>
            <p:cNvSpPr/>
            <p:nvPr/>
          </p:nvSpPr>
          <p:spPr>
            <a:xfrm>
              <a:off x="3499802" y="2163636"/>
              <a:ext cx="36360" cy="79117"/>
            </a:xfrm>
            <a:custGeom>
              <a:rect b="b" l="l" r="r" t="t"/>
              <a:pathLst>
                <a:path extrusionOk="0" h="3018" w="1387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83"/>
            <p:cNvSpPr/>
            <p:nvPr/>
          </p:nvSpPr>
          <p:spPr>
            <a:xfrm>
              <a:off x="3514561" y="2156821"/>
              <a:ext cx="85933" cy="85933"/>
            </a:xfrm>
            <a:custGeom>
              <a:rect b="b" l="l" r="r" t="t"/>
              <a:pathLst>
                <a:path extrusionOk="0" h="3278" w="3278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83"/>
            <p:cNvSpPr/>
            <p:nvPr/>
          </p:nvSpPr>
          <p:spPr>
            <a:xfrm>
              <a:off x="3528560" y="2264302"/>
              <a:ext cx="43150" cy="31825"/>
            </a:xfrm>
            <a:custGeom>
              <a:rect b="b" l="l" r="r" t="t"/>
              <a:pathLst>
                <a:path extrusionOk="0" h="1214" w="1646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83"/>
            <p:cNvSpPr/>
            <p:nvPr/>
          </p:nvSpPr>
          <p:spPr>
            <a:xfrm>
              <a:off x="3528560" y="2264302"/>
              <a:ext cx="43150" cy="17538"/>
            </a:xfrm>
            <a:custGeom>
              <a:rect b="b" l="l" r="r" t="t"/>
              <a:pathLst>
                <a:path extrusionOk="0" h="669" w="1646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8" name="Google Shape;15528;p83"/>
            <p:cNvSpPr/>
            <p:nvPr/>
          </p:nvSpPr>
          <p:spPr>
            <a:xfrm>
              <a:off x="3478594" y="2281709"/>
              <a:ext cx="143842" cy="72301"/>
            </a:xfrm>
            <a:custGeom>
              <a:rect b="b" l="l" r="r" t="t"/>
              <a:pathLst>
                <a:path extrusionOk="0" h="2758" w="5487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9" name="Google Shape;15529;p83"/>
            <p:cNvSpPr/>
            <p:nvPr/>
          </p:nvSpPr>
          <p:spPr>
            <a:xfrm>
              <a:off x="3542926" y="2296101"/>
              <a:ext cx="14418" cy="57909"/>
            </a:xfrm>
            <a:custGeom>
              <a:rect b="b" l="l" r="r" t="t"/>
              <a:pathLst>
                <a:path extrusionOk="0" h="2209" w="55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0" name="Google Shape;15530;p83"/>
            <p:cNvSpPr/>
            <p:nvPr/>
          </p:nvSpPr>
          <p:spPr>
            <a:xfrm>
              <a:off x="3507352" y="2192394"/>
              <a:ext cx="85933" cy="79117"/>
            </a:xfrm>
            <a:custGeom>
              <a:rect b="b" l="l" r="r" t="t"/>
              <a:pathLst>
                <a:path extrusionOk="0" h="3018" w="3278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1" name="Google Shape;15531;p83"/>
            <p:cNvSpPr/>
            <p:nvPr/>
          </p:nvSpPr>
          <p:spPr>
            <a:xfrm>
              <a:off x="3506985" y="2192394"/>
              <a:ext cx="86300" cy="77229"/>
            </a:xfrm>
            <a:custGeom>
              <a:rect b="b" l="l" r="r" t="t"/>
              <a:pathLst>
                <a:path extrusionOk="0" h="2946" w="3292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83"/>
            <p:cNvSpPr/>
            <p:nvPr/>
          </p:nvSpPr>
          <p:spPr>
            <a:xfrm>
              <a:off x="3478594" y="2299876"/>
              <a:ext cx="28784" cy="54134"/>
            </a:xfrm>
            <a:custGeom>
              <a:rect b="b" l="l" r="r" t="t"/>
              <a:pathLst>
                <a:path extrusionOk="0" h="2065" w="1098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83"/>
            <p:cNvSpPr/>
            <p:nvPr/>
          </p:nvSpPr>
          <p:spPr>
            <a:xfrm>
              <a:off x="3593258" y="2299876"/>
              <a:ext cx="28784" cy="54134"/>
            </a:xfrm>
            <a:custGeom>
              <a:rect b="b" l="l" r="r" t="t"/>
              <a:pathLst>
                <a:path extrusionOk="0" h="2065" w="1098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83"/>
            <p:cNvSpPr/>
            <p:nvPr/>
          </p:nvSpPr>
          <p:spPr>
            <a:xfrm>
              <a:off x="3542926" y="2296101"/>
              <a:ext cx="14418" cy="14392"/>
            </a:xfrm>
            <a:custGeom>
              <a:rect b="b" l="l" r="r" t="t"/>
              <a:pathLst>
                <a:path extrusionOk="0" h="549" w="55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83"/>
            <p:cNvSpPr/>
            <p:nvPr/>
          </p:nvSpPr>
          <p:spPr>
            <a:xfrm>
              <a:off x="3520984" y="2276125"/>
              <a:ext cx="29544" cy="30226"/>
            </a:xfrm>
            <a:custGeom>
              <a:rect b="b" l="l" r="r" t="t"/>
              <a:pathLst>
                <a:path extrusionOk="0" h="1153" w="1127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6" name="Google Shape;15536;p83"/>
            <p:cNvSpPr/>
            <p:nvPr/>
          </p:nvSpPr>
          <p:spPr>
            <a:xfrm>
              <a:off x="3550502" y="2276125"/>
              <a:ext cx="29177" cy="30226"/>
            </a:xfrm>
            <a:custGeom>
              <a:rect b="b" l="l" r="r" t="t"/>
              <a:pathLst>
                <a:path extrusionOk="0" h="1153" w="1113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7" name="Google Shape;15537;p83"/>
            <p:cNvSpPr/>
            <p:nvPr/>
          </p:nvSpPr>
          <p:spPr>
            <a:xfrm>
              <a:off x="3310582" y="1982386"/>
              <a:ext cx="203612" cy="175169"/>
            </a:xfrm>
            <a:custGeom>
              <a:rect b="b" l="l" r="r" t="t"/>
              <a:pathLst>
                <a:path extrusionOk="0" h="6682" w="7767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83"/>
            <p:cNvSpPr/>
            <p:nvPr/>
          </p:nvSpPr>
          <p:spPr>
            <a:xfrm>
              <a:off x="3345396" y="2012192"/>
              <a:ext cx="33844" cy="11875"/>
            </a:xfrm>
            <a:custGeom>
              <a:rect b="b" l="l" r="r" t="t"/>
              <a:pathLst>
                <a:path extrusionOk="0" h="453" w="1291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83"/>
            <p:cNvSpPr/>
            <p:nvPr/>
          </p:nvSpPr>
          <p:spPr>
            <a:xfrm>
              <a:off x="3387025" y="2012192"/>
              <a:ext cx="93640" cy="11875"/>
            </a:xfrm>
            <a:custGeom>
              <a:rect b="b" l="l" r="r" t="t"/>
              <a:pathLst>
                <a:path extrusionOk="0" h="453" w="3572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83"/>
            <p:cNvSpPr/>
            <p:nvPr/>
          </p:nvSpPr>
          <p:spPr>
            <a:xfrm>
              <a:off x="3344111" y="2042104"/>
              <a:ext cx="136554" cy="11849"/>
            </a:xfrm>
            <a:custGeom>
              <a:rect b="b" l="l" r="r" t="t"/>
              <a:pathLst>
                <a:path extrusionOk="0" h="452" w="5209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83"/>
            <p:cNvSpPr/>
            <p:nvPr/>
          </p:nvSpPr>
          <p:spPr>
            <a:xfrm>
              <a:off x="3345396" y="2072041"/>
              <a:ext cx="93640" cy="11797"/>
            </a:xfrm>
            <a:custGeom>
              <a:rect b="b" l="l" r="r" t="t"/>
              <a:pathLst>
                <a:path extrusionOk="0" h="450" w="3572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83"/>
            <p:cNvSpPr/>
            <p:nvPr/>
          </p:nvSpPr>
          <p:spPr>
            <a:xfrm>
              <a:off x="3445904" y="2072041"/>
              <a:ext cx="34761" cy="11797"/>
            </a:xfrm>
            <a:custGeom>
              <a:rect b="b" l="l" r="r" t="t"/>
              <a:pathLst>
                <a:path extrusionOk="0" h="450" w="1326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43" name="Google Shape;15543;p83"/>
          <p:cNvGrpSpPr/>
          <p:nvPr/>
        </p:nvGrpSpPr>
        <p:grpSpPr>
          <a:xfrm>
            <a:off x="1342386" y="2916322"/>
            <a:ext cx="373538" cy="331515"/>
            <a:chOff x="1342386" y="2916322"/>
            <a:chExt cx="373538" cy="331515"/>
          </a:xfrm>
        </p:grpSpPr>
        <p:sp>
          <p:nvSpPr>
            <p:cNvPr id="15544" name="Google Shape;15544;p83"/>
            <p:cNvSpPr/>
            <p:nvPr/>
          </p:nvSpPr>
          <p:spPr>
            <a:xfrm>
              <a:off x="1499047" y="2916322"/>
              <a:ext cx="216877" cy="180910"/>
            </a:xfrm>
            <a:custGeom>
              <a:rect b="b" l="l" r="r" t="t"/>
              <a:pathLst>
                <a:path extrusionOk="0" h="6901" w="8273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83"/>
            <p:cNvSpPr/>
            <p:nvPr/>
          </p:nvSpPr>
          <p:spPr>
            <a:xfrm>
              <a:off x="1342386" y="3060137"/>
              <a:ext cx="217244" cy="187699"/>
            </a:xfrm>
            <a:custGeom>
              <a:rect b="b" l="l" r="r" t="t"/>
              <a:pathLst>
                <a:path extrusionOk="0" h="7160" w="8287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83"/>
            <p:cNvSpPr/>
            <p:nvPr/>
          </p:nvSpPr>
          <p:spPr>
            <a:xfrm>
              <a:off x="1382128" y="3151706"/>
              <a:ext cx="41262" cy="18193"/>
            </a:xfrm>
            <a:custGeom>
              <a:rect b="b" l="l" r="r" t="t"/>
              <a:pathLst>
                <a:path extrusionOk="0" h="694" w="1574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83"/>
            <p:cNvSpPr/>
            <p:nvPr/>
          </p:nvSpPr>
          <p:spPr>
            <a:xfrm>
              <a:off x="1360186" y="3066927"/>
              <a:ext cx="29911" cy="66272"/>
            </a:xfrm>
            <a:custGeom>
              <a:rect b="b" l="l" r="r" t="t"/>
              <a:pathLst>
                <a:path extrusionOk="0" h="2528" w="1141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8" name="Google Shape;15548;p83"/>
            <p:cNvSpPr/>
            <p:nvPr/>
          </p:nvSpPr>
          <p:spPr>
            <a:xfrm>
              <a:off x="1372297" y="3060871"/>
              <a:ext cx="72301" cy="72694"/>
            </a:xfrm>
            <a:custGeom>
              <a:rect b="b" l="l" r="r" t="t"/>
              <a:pathLst>
                <a:path extrusionOk="0" h="2773" w="2758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9" name="Google Shape;15549;p83"/>
            <p:cNvSpPr/>
            <p:nvPr/>
          </p:nvSpPr>
          <p:spPr>
            <a:xfrm>
              <a:off x="1366609" y="3091149"/>
              <a:ext cx="72301" cy="66245"/>
            </a:xfrm>
            <a:custGeom>
              <a:rect b="b" l="l" r="r" t="t"/>
              <a:pathLst>
                <a:path extrusionOk="0" h="2527" w="2758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0" name="Google Shape;15550;p83"/>
            <p:cNvSpPr/>
            <p:nvPr/>
          </p:nvSpPr>
          <p:spPr>
            <a:xfrm>
              <a:off x="1366242" y="3091149"/>
              <a:ext cx="72301" cy="64751"/>
            </a:xfrm>
            <a:custGeom>
              <a:rect b="b" l="l" r="r" t="t"/>
              <a:pathLst>
                <a:path extrusionOk="0" h="2470" w="2758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1" name="Google Shape;15551;p83"/>
            <p:cNvSpPr/>
            <p:nvPr/>
          </p:nvSpPr>
          <p:spPr>
            <a:xfrm>
              <a:off x="1342386" y="3086981"/>
              <a:ext cx="198710" cy="160855"/>
            </a:xfrm>
            <a:custGeom>
              <a:rect b="b" l="l" r="r" t="t"/>
              <a:pathLst>
                <a:path extrusionOk="0" h="6136" w="758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2" name="Google Shape;15552;p83"/>
            <p:cNvSpPr/>
            <p:nvPr/>
          </p:nvSpPr>
          <p:spPr>
            <a:xfrm>
              <a:off x="1342386" y="3181591"/>
              <a:ext cx="23882" cy="66245"/>
            </a:xfrm>
            <a:custGeom>
              <a:rect b="b" l="l" r="r" t="t"/>
              <a:pathLst>
                <a:path extrusionOk="0" h="2527" w="911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83"/>
            <p:cNvSpPr/>
            <p:nvPr/>
          </p:nvSpPr>
          <p:spPr>
            <a:xfrm>
              <a:off x="1438517" y="3086981"/>
              <a:ext cx="102579" cy="129083"/>
            </a:xfrm>
            <a:custGeom>
              <a:rect b="b" l="l" r="r" t="t"/>
              <a:pathLst>
                <a:path extrusionOk="0" h="4924" w="3913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83"/>
            <p:cNvSpPr/>
            <p:nvPr/>
          </p:nvSpPr>
          <p:spPr>
            <a:xfrm>
              <a:off x="1515903" y="2943559"/>
              <a:ext cx="178839" cy="114900"/>
            </a:xfrm>
            <a:custGeom>
              <a:rect b="b" l="l" r="r" t="t"/>
              <a:pathLst>
                <a:path extrusionOk="0" h="4383" w="6822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55" name="Google Shape;15555;p83"/>
          <p:cNvGrpSpPr/>
          <p:nvPr/>
        </p:nvGrpSpPr>
        <p:grpSpPr>
          <a:xfrm>
            <a:off x="2294122" y="2946600"/>
            <a:ext cx="373931" cy="271351"/>
            <a:chOff x="2294122" y="2946600"/>
            <a:chExt cx="373931" cy="271351"/>
          </a:xfrm>
        </p:grpSpPr>
        <p:sp>
          <p:nvSpPr>
            <p:cNvPr id="15556" name="Google Shape;15556;p83"/>
            <p:cNvSpPr/>
            <p:nvPr/>
          </p:nvSpPr>
          <p:spPr>
            <a:xfrm>
              <a:off x="2312289" y="2946600"/>
              <a:ext cx="337597" cy="247129"/>
            </a:xfrm>
            <a:custGeom>
              <a:rect b="b" l="l" r="r" t="t"/>
              <a:pathLst>
                <a:path extrusionOk="0" h="9427" w="12878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7" name="Google Shape;15557;p83"/>
            <p:cNvSpPr/>
            <p:nvPr/>
          </p:nvSpPr>
          <p:spPr>
            <a:xfrm>
              <a:off x="2336511" y="2970823"/>
              <a:ext cx="289151" cy="192628"/>
            </a:xfrm>
            <a:custGeom>
              <a:rect b="b" l="l" r="r" t="t"/>
              <a:pathLst>
                <a:path extrusionOk="0" h="7348" w="1103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8" name="Google Shape;15558;p83"/>
            <p:cNvSpPr/>
            <p:nvPr/>
          </p:nvSpPr>
          <p:spPr>
            <a:xfrm>
              <a:off x="2336511" y="3127483"/>
              <a:ext cx="168798" cy="35967"/>
            </a:xfrm>
            <a:custGeom>
              <a:rect b="b" l="l" r="r" t="t"/>
              <a:pathLst>
                <a:path extrusionOk="0" h="1372" w="6439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9" name="Google Shape;15559;p83"/>
            <p:cNvSpPr/>
            <p:nvPr/>
          </p:nvSpPr>
          <p:spPr>
            <a:xfrm>
              <a:off x="2505284" y="2970823"/>
              <a:ext cx="120379" cy="96130"/>
            </a:xfrm>
            <a:custGeom>
              <a:rect b="b" l="l" r="r" t="t"/>
              <a:pathLst>
                <a:path extrusionOk="0" h="3667" w="4592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0" name="Google Shape;15560;p83"/>
            <p:cNvSpPr/>
            <p:nvPr/>
          </p:nvSpPr>
          <p:spPr>
            <a:xfrm>
              <a:off x="2505284" y="3066927"/>
              <a:ext cx="120379" cy="96524"/>
            </a:xfrm>
            <a:custGeom>
              <a:rect b="b" l="l" r="r" t="t"/>
              <a:pathLst>
                <a:path extrusionOk="0" h="3682" w="4592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1" name="Google Shape;15561;p83"/>
            <p:cNvSpPr/>
            <p:nvPr/>
          </p:nvSpPr>
          <p:spPr>
            <a:xfrm>
              <a:off x="2294122" y="3187647"/>
              <a:ext cx="373931" cy="30305"/>
            </a:xfrm>
            <a:custGeom>
              <a:rect b="b" l="l" r="r" t="t"/>
              <a:pathLst>
                <a:path extrusionOk="0" h="1156" w="14264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2" name="Google Shape;15562;p83"/>
            <p:cNvSpPr/>
            <p:nvPr/>
          </p:nvSpPr>
          <p:spPr>
            <a:xfrm>
              <a:off x="2294122" y="3187647"/>
              <a:ext cx="373931" cy="12138"/>
            </a:xfrm>
            <a:custGeom>
              <a:rect b="b" l="l" r="r" t="t"/>
              <a:pathLst>
                <a:path extrusionOk="0" h="463" w="14264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3" name="Google Shape;15563;p83"/>
            <p:cNvSpPr/>
            <p:nvPr/>
          </p:nvSpPr>
          <p:spPr>
            <a:xfrm>
              <a:off x="2444753" y="3187647"/>
              <a:ext cx="72668" cy="18193"/>
            </a:xfrm>
            <a:custGeom>
              <a:rect b="b" l="l" r="r" t="t"/>
              <a:pathLst>
                <a:path extrusionOk="0" h="694" w="2772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4" name="Google Shape;15564;p83"/>
            <p:cNvSpPr/>
            <p:nvPr/>
          </p:nvSpPr>
          <p:spPr>
            <a:xfrm>
              <a:off x="2535195" y="3043097"/>
              <a:ext cx="60557" cy="24249"/>
            </a:xfrm>
            <a:custGeom>
              <a:rect b="b" l="l" r="r" t="t"/>
              <a:pathLst>
                <a:path extrusionOk="0" h="925" w="231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5" name="Google Shape;15565;p83"/>
            <p:cNvSpPr/>
            <p:nvPr/>
          </p:nvSpPr>
          <p:spPr>
            <a:xfrm>
              <a:off x="2553362" y="3024930"/>
              <a:ext cx="24223" cy="30305"/>
            </a:xfrm>
            <a:custGeom>
              <a:rect b="b" l="l" r="r" t="t"/>
              <a:pathLst>
                <a:path extrusionOk="0" h="1156" w="924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83"/>
            <p:cNvSpPr/>
            <p:nvPr/>
          </p:nvSpPr>
          <p:spPr>
            <a:xfrm>
              <a:off x="2547306" y="2994652"/>
              <a:ext cx="36334" cy="42416"/>
            </a:xfrm>
            <a:custGeom>
              <a:rect b="b" l="l" r="r" t="t"/>
              <a:pathLst>
                <a:path extrusionOk="0" h="1618" w="1386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83"/>
            <p:cNvSpPr/>
            <p:nvPr/>
          </p:nvSpPr>
          <p:spPr>
            <a:xfrm>
              <a:off x="2547306" y="2994652"/>
              <a:ext cx="24249" cy="42337"/>
            </a:xfrm>
            <a:custGeom>
              <a:rect b="b" l="l" r="r" t="t"/>
              <a:pathLst>
                <a:path extrusionOk="0" h="1615" w="925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83"/>
            <p:cNvSpPr/>
            <p:nvPr/>
          </p:nvSpPr>
          <p:spPr>
            <a:xfrm>
              <a:off x="2547306" y="2994652"/>
              <a:ext cx="36334" cy="18193"/>
            </a:xfrm>
            <a:custGeom>
              <a:rect b="b" l="l" r="r" t="t"/>
              <a:pathLst>
                <a:path extrusionOk="0" h="694" w="1386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83"/>
            <p:cNvSpPr/>
            <p:nvPr/>
          </p:nvSpPr>
          <p:spPr>
            <a:xfrm>
              <a:off x="2547306" y="2994652"/>
              <a:ext cx="24249" cy="15178"/>
            </a:xfrm>
            <a:custGeom>
              <a:rect b="b" l="l" r="r" t="t"/>
              <a:pathLst>
                <a:path extrusionOk="0" h="579" w="925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83"/>
            <p:cNvSpPr/>
            <p:nvPr/>
          </p:nvSpPr>
          <p:spPr>
            <a:xfrm>
              <a:off x="2535195" y="3139595"/>
              <a:ext cx="60557" cy="23856"/>
            </a:xfrm>
            <a:custGeom>
              <a:rect b="b" l="l" r="r" t="t"/>
              <a:pathLst>
                <a:path extrusionOk="0" h="910" w="231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83"/>
            <p:cNvSpPr/>
            <p:nvPr/>
          </p:nvSpPr>
          <p:spPr>
            <a:xfrm>
              <a:off x="2553362" y="3121428"/>
              <a:ext cx="24223" cy="29911"/>
            </a:xfrm>
            <a:custGeom>
              <a:rect b="b" l="l" r="r" t="t"/>
              <a:pathLst>
                <a:path extrusionOk="0" h="1141" w="924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83"/>
            <p:cNvSpPr/>
            <p:nvPr/>
          </p:nvSpPr>
          <p:spPr>
            <a:xfrm>
              <a:off x="2547306" y="3091543"/>
              <a:ext cx="36334" cy="42023"/>
            </a:xfrm>
            <a:custGeom>
              <a:rect b="b" l="l" r="r" t="t"/>
              <a:pathLst>
                <a:path extrusionOk="0" h="1603" w="1386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3" name="Google Shape;15573;p83"/>
            <p:cNvSpPr/>
            <p:nvPr/>
          </p:nvSpPr>
          <p:spPr>
            <a:xfrm>
              <a:off x="2547306" y="3091543"/>
              <a:ext cx="24249" cy="42101"/>
            </a:xfrm>
            <a:custGeom>
              <a:rect b="b" l="l" r="r" t="t"/>
              <a:pathLst>
                <a:path extrusionOk="0" h="1606" w="925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4" name="Google Shape;15574;p83"/>
            <p:cNvSpPr/>
            <p:nvPr/>
          </p:nvSpPr>
          <p:spPr>
            <a:xfrm>
              <a:off x="2547306" y="3091149"/>
              <a:ext cx="36334" cy="18193"/>
            </a:xfrm>
            <a:custGeom>
              <a:rect b="b" l="l" r="r" t="t"/>
              <a:pathLst>
                <a:path extrusionOk="0" h="694" w="1386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83"/>
            <p:cNvSpPr/>
            <p:nvPr/>
          </p:nvSpPr>
          <p:spPr>
            <a:xfrm>
              <a:off x="2547306" y="3091543"/>
              <a:ext cx="24249" cy="14785"/>
            </a:xfrm>
            <a:custGeom>
              <a:rect b="b" l="l" r="r" t="t"/>
              <a:pathLst>
                <a:path extrusionOk="0" h="564" w="925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83"/>
            <p:cNvSpPr/>
            <p:nvPr/>
          </p:nvSpPr>
          <p:spPr>
            <a:xfrm>
              <a:off x="2384563" y="3049153"/>
              <a:ext cx="72327" cy="90075"/>
            </a:xfrm>
            <a:custGeom>
              <a:rect b="b" l="l" r="r" t="t"/>
              <a:pathLst>
                <a:path extrusionOk="0" h="3436" w="2759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83"/>
            <p:cNvSpPr/>
            <p:nvPr/>
          </p:nvSpPr>
          <p:spPr>
            <a:xfrm>
              <a:off x="2407659" y="3048760"/>
              <a:ext cx="26503" cy="18115"/>
            </a:xfrm>
            <a:custGeom>
              <a:rect b="b" l="l" r="r" t="t"/>
              <a:pathLst>
                <a:path extrusionOk="0" h="691" w="1011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83"/>
            <p:cNvSpPr/>
            <p:nvPr/>
          </p:nvSpPr>
          <p:spPr>
            <a:xfrm>
              <a:off x="2384563" y="3068080"/>
              <a:ext cx="72327" cy="71541"/>
            </a:xfrm>
            <a:custGeom>
              <a:rect b="b" l="l" r="r" t="t"/>
              <a:pathLst>
                <a:path extrusionOk="0" h="2729" w="2759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9" name="Google Shape;15579;p83"/>
            <p:cNvSpPr/>
            <p:nvPr/>
          </p:nvSpPr>
          <p:spPr>
            <a:xfrm>
              <a:off x="2396675" y="3000708"/>
              <a:ext cx="48105" cy="54527"/>
            </a:xfrm>
            <a:custGeom>
              <a:rect b="b" l="l" r="r" t="t"/>
              <a:pathLst>
                <a:path extrusionOk="0" h="2080" w="1835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0" name="Google Shape;15580;p83"/>
            <p:cNvSpPr/>
            <p:nvPr/>
          </p:nvSpPr>
          <p:spPr>
            <a:xfrm>
              <a:off x="2396675" y="3000708"/>
              <a:ext cx="33345" cy="54422"/>
            </a:xfrm>
            <a:custGeom>
              <a:rect b="b" l="l" r="r" t="t"/>
              <a:pathLst>
                <a:path extrusionOk="0" h="2076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1" name="Google Shape;15581;p83"/>
            <p:cNvSpPr/>
            <p:nvPr/>
          </p:nvSpPr>
          <p:spPr>
            <a:xfrm>
              <a:off x="2396675" y="3000708"/>
              <a:ext cx="48105" cy="24301"/>
            </a:xfrm>
            <a:custGeom>
              <a:rect b="b" l="l" r="r" t="t"/>
              <a:pathLst>
                <a:path extrusionOk="0" h="927" w="1835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2" name="Google Shape;15582;p83"/>
            <p:cNvSpPr/>
            <p:nvPr/>
          </p:nvSpPr>
          <p:spPr>
            <a:xfrm>
              <a:off x="2396675" y="3000708"/>
              <a:ext cx="33345" cy="21968"/>
            </a:xfrm>
            <a:custGeom>
              <a:rect b="b" l="l" r="r" t="t"/>
              <a:pathLst>
                <a:path extrusionOk="0" h="838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83"/>
            <p:cNvSpPr/>
            <p:nvPr/>
          </p:nvSpPr>
          <p:spPr>
            <a:xfrm>
              <a:off x="2384563" y="3079038"/>
              <a:ext cx="30305" cy="60583"/>
            </a:xfrm>
            <a:custGeom>
              <a:rect b="b" l="l" r="r" t="t"/>
              <a:pathLst>
                <a:path extrusionOk="0" h="2311" w="1156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83"/>
            <p:cNvSpPr/>
            <p:nvPr/>
          </p:nvSpPr>
          <p:spPr>
            <a:xfrm>
              <a:off x="2426953" y="3078671"/>
              <a:ext cx="30305" cy="60557"/>
            </a:xfrm>
            <a:custGeom>
              <a:rect b="b" l="l" r="r" t="t"/>
              <a:pathLst>
                <a:path extrusionOk="0" h="2310" w="1156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83"/>
            <p:cNvSpPr/>
            <p:nvPr/>
          </p:nvSpPr>
          <p:spPr>
            <a:xfrm>
              <a:off x="2408786" y="3127483"/>
              <a:ext cx="24249" cy="11744"/>
            </a:xfrm>
            <a:custGeom>
              <a:rect b="b" l="l" r="r" t="t"/>
              <a:pathLst>
                <a:path extrusionOk="0" h="448" w="925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86" name="Google Shape;15586;p83"/>
          <p:cNvGrpSpPr/>
          <p:nvPr/>
        </p:nvGrpSpPr>
        <p:grpSpPr>
          <a:xfrm>
            <a:off x="2769819" y="2907251"/>
            <a:ext cx="373905" cy="349682"/>
            <a:chOff x="2769819" y="2907251"/>
            <a:chExt cx="373905" cy="349682"/>
          </a:xfrm>
        </p:grpSpPr>
        <p:sp>
          <p:nvSpPr>
            <p:cNvPr id="15587" name="Google Shape;15587;p83"/>
            <p:cNvSpPr/>
            <p:nvPr/>
          </p:nvSpPr>
          <p:spPr>
            <a:xfrm>
              <a:off x="2975292" y="2943559"/>
              <a:ext cx="168431" cy="176532"/>
            </a:xfrm>
            <a:custGeom>
              <a:rect b="b" l="l" r="r" t="t"/>
              <a:pathLst>
                <a:path extrusionOk="0" h="6734" w="6425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8" name="Google Shape;15588;p83"/>
            <p:cNvSpPr/>
            <p:nvPr/>
          </p:nvSpPr>
          <p:spPr>
            <a:xfrm>
              <a:off x="3035456" y="2943559"/>
              <a:ext cx="48105" cy="114691"/>
            </a:xfrm>
            <a:custGeom>
              <a:rect b="b" l="l" r="r" t="t"/>
              <a:pathLst>
                <a:path extrusionOk="0" h="4375" w="1835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9" name="Google Shape;15589;p83"/>
            <p:cNvSpPr/>
            <p:nvPr/>
          </p:nvSpPr>
          <p:spPr>
            <a:xfrm>
              <a:off x="3047567" y="2907251"/>
              <a:ext cx="23882" cy="96524"/>
            </a:xfrm>
            <a:custGeom>
              <a:rect b="b" l="l" r="r" t="t"/>
              <a:pathLst>
                <a:path extrusionOk="0" h="3682" w="911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0" name="Google Shape;15590;p83"/>
            <p:cNvSpPr/>
            <p:nvPr/>
          </p:nvSpPr>
          <p:spPr>
            <a:xfrm>
              <a:off x="3047567" y="3021916"/>
              <a:ext cx="23882" cy="24223"/>
            </a:xfrm>
            <a:custGeom>
              <a:rect b="b" l="l" r="r" t="t"/>
              <a:pathLst>
                <a:path extrusionOk="0" h="924" w="911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1" name="Google Shape;15591;p83"/>
            <p:cNvSpPr/>
            <p:nvPr/>
          </p:nvSpPr>
          <p:spPr>
            <a:xfrm>
              <a:off x="2769819" y="3172521"/>
              <a:ext cx="205132" cy="84412"/>
            </a:xfrm>
            <a:custGeom>
              <a:rect b="b" l="l" r="r" t="t"/>
              <a:pathLst>
                <a:path extrusionOk="0" h="3220" w="7825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2" name="Google Shape;15592;p83"/>
            <p:cNvSpPr/>
            <p:nvPr/>
          </p:nvSpPr>
          <p:spPr>
            <a:xfrm>
              <a:off x="2860628" y="3196743"/>
              <a:ext cx="24249" cy="60190"/>
            </a:xfrm>
            <a:custGeom>
              <a:rect b="b" l="l" r="r" t="t"/>
              <a:pathLst>
                <a:path extrusionOk="0" h="2296" w="925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3" name="Google Shape;15593;p83"/>
            <p:cNvSpPr/>
            <p:nvPr/>
          </p:nvSpPr>
          <p:spPr>
            <a:xfrm>
              <a:off x="2862148" y="3184632"/>
              <a:ext cx="21208" cy="20448"/>
            </a:xfrm>
            <a:custGeom>
              <a:rect b="b" l="l" r="r" t="t"/>
              <a:pathLst>
                <a:path extrusionOk="0" h="780" w="809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4" name="Google Shape;15594;p83"/>
            <p:cNvSpPr/>
            <p:nvPr/>
          </p:nvSpPr>
          <p:spPr>
            <a:xfrm>
              <a:off x="2938958" y="3197110"/>
              <a:ext cx="35993" cy="59823"/>
            </a:xfrm>
            <a:custGeom>
              <a:rect b="b" l="l" r="r" t="t"/>
              <a:pathLst>
                <a:path extrusionOk="0" h="2282" w="1373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5" name="Google Shape;15595;p83"/>
            <p:cNvSpPr/>
            <p:nvPr/>
          </p:nvSpPr>
          <p:spPr>
            <a:xfrm>
              <a:off x="2806520" y="2985582"/>
              <a:ext cx="132464" cy="96130"/>
            </a:xfrm>
            <a:custGeom>
              <a:rect b="b" l="l" r="r" t="t"/>
              <a:pathLst>
                <a:path extrusionOk="0" h="3667" w="5053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6" name="Google Shape;15596;p83"/>
            <p:cNvSpPr/>
            <p:nvPr/>
          </p:nvSpPr>
          <p:spPr>
            <a:xfrm>
              <a:off x="2836405" y="2985582"/>
              <a:ext cx="102579" cy="96524"/>
            </a:xfrm>
            <a:custGeom>
              <a:rect b="b" l="l" r="r" t="t"/>
              <a:pathLst>
                <a:path extrusionOk="0" h="3682" w="3913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7" name="Google Shape;15597;p83"/>
            <p:cNvSpPr/>
            <p:nvPr/>
          </p:nvSpPr>
          <p:spPr>
            <a:xfrm>
              <a:off x="2836405" y="3130498"/>
              <a:ext cx="72327" cy="54160"/>
            </a:xfrm>
            <a:custGeom>
              <a:rect b="b" l="l" r="r" t="t"/>
              <a:pathLst>
                <a:path extrusionOk="0" h="2066" w="2759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8" name="Google Shape;15598;p83"/>
            <p:cNvSpPr/>
            <p:nvPr/>
          </p:nvSpPr>
          <p:spPr>
            <a:xfrm>
              <a:off x="2836405" y="3130498"/>
              <a:ext cx="72327" cy="30121"/>
            </a:xfrm>
            <a:custGeom>
              <a:rect b="b" l="l" r="r" t="t"/>
              <a:pathLst>
                <a:path extrusionOk="0" h="1149" w="2759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9" name="Google Shape;15599;p83"/>
            <p:cNvSpPr/>
            <p:nvPr/>
          </p:nvSpPr>
          <p:spPr>
            <a:xfrm>
              <a:off x="2824294" y="3162533"/>
              <a:ext cx="48472" cy="43202"/>
            </a:xfrm>
            <a:custGeom>
              <a:rect b="b" l="l" r="r" t="t"/>
              <a:pathLst>
                <a:path extrusionOk="0" h="1648" w="1849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0" name="Google Shape;15600;p83"/>
            <p:cNvSpPr/>
            <p:nvPr/>
          </p:nvSpPr>
          <p:spPr>
            <a:xfrm>
              <a:off x="2872739" y="3162533"/>
              <a:ext cx="48078" cy="43202"/>
            </a:xfrm>
            <a:custGeom>
              <a:rect b="b" l="l" r="r" t="t"/>
              <a:pathLst>
                <a:path extrusionOk="0" h="1648" w="1834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1" name="Google Shape;15601;p83"/>
            <p:cNvSpPr/>
            <p:nvPr/>
          </p:nvSpPr>
          <p:spPr>
            <a:xfrm>
              <a:off x="2812576" y="3034709"/>
              <a:ext cx="120746" cy="113616"/>
            </a:xfrm>
            <a:custGeom>
              <a:rect b="b" l="l" r="r" t="t"/>
              <a:pathLst>
                <a:path extrusionOk="0" h="4334" w="4606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2" name="Google Shape;15602;p83"/>
            <p:cNvSpPr/>
            <p:nvPr/>
          </p:nvSpPr>
          <p:spPr>
            <a:xfrm>
              <a:off x="2812183" y="3034577"/>
              <a:ext cx="108268" cy="113380"/>
            </a:xfrm>
            <a:custGeom>
              <a:rect b="b" l="l" r="r" t="t"/>
              <a:pathLst>
                <a:path extrusionOk="0" h="4325" w="413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83"/>
            <p:cNvSpPr/>
            <p:nvPr/>
          </p:nvSpPr>
          <p:spPr>
            <a:xfrm>
              <a:off x="2770186" y="3197110"/>
              <a:ext cx="36360" cy="59823"/>
            </a:xfrm>
            <a:custGeom>
              <a:rect b="b" l="l" r="r" t="t"/>
              <a:pathLst>
                <a:path extrusionOk="0" h="2282" w="1387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04" name="Google Shape;15604;p83"/>
          <p:cNvGrpSpPr/>
          <p:nvPr/>
        </p:nvGrpSpPr>
        <p:grpSpPr>
          <a:xfrm>
            <a:off x="3246251" y="2895245"/>
            <a:ext cx="375792" cy="373800"/>
            <a:chOff x="3246251" y="2895245"/>
            <a:chExt cx="375792" cy="373800"/>
          </a:xfrm>
        </p:grpSpPr>
        <p:sp>
          <p:nvSpPr>
            <p:cNvPr id="15605" name="Google Shape;15605;p83"/>
            <p:cNvSpPr/>
            <p:nvPr/>
          </p:nvSpPr>
          <p:spPr>
            <a:xfrm>
              <a:off x="3246251" y="2960599"/>
              <a:ext cx="308446" cy="308446"/>
            </a:xfrm>
            <a:custGeom>
              <a:rect b="b" l="l" r="r" t="t"/>
              <a:pathLst>
                <a:path extrusionOk="0" h="11766" w="11766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6" name="Google Shape;15606;p83"/>
            <p:cNvSpPr/>
            <p:nvPr/>
          </p:nvSpPr>
          <p:spPr>
            <a:xfrm>
              <a:off x="3400264" y="3108556"/>
              <a:ext cx="154039" cy="12531"/>
            </a:xfrm>
            <a:custGeom>
              <a:rect b="b" l="l" r="r" t="t"/>
              <a:pathLst>
                <a:path extrusionOk="0" h="478" w="5876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7" name="Google Shape;15607;p83"/>
            <p:cNvSpPr/>
            <p:nvPr/>
          </p:nvSpPr>
          <p:spPr>
            <a:xfrm>
              <a:off x="3529687" y="2895245"/>
              <a:ext cx="92355" cy="89970"/>
            </a:xfrm>
            <a:custGeom>
              <a:rect b="b" l="l" r="r" t="t"/>
              <a:pathLst>
                <a:path extrusionOk="0" h="3432" w="3523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83"/>
            <p:cNvSpPr/>
            <p:nvPr/>
          </p:nvSpPr>
          <p:spPr>
            <a:xfrm>
              <a:off x="3529687" y="2895245"/>
              <a:ext cx="62103" cy="89970"/>
            </a:xfrm>
            <a:custGeom>
              <a:rect b="b" l="l" r="r" t="t"/>
              <a:pathLst>
                <a:path extrusionOk="0" h="3432" w="2369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9" name="Google Shape;15609;p83"/>
            <p:cNvSpPr/>
            <p:nvPr/>
          </p:nvSpPr>
          <p:spPr>
            <a:xfrm>
              <a:off x="3283345" y="2997693"/>
              <a:ext cx="234257" cy="234257"/>
            </a:xfrm>
            <a:custGeom>
              <a:rect b="b" l="l" r="r" t="t"/>
              <a:pathLst>
                <a:path extrusionOk="0" h="8936" w="8936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0" name="Google Shape;15610;p83"/>
            <p:cNvSpPr/>
            <p:nvPr/>
          </p:nvSpPr>
          <p:spPr>
            <a:xfrm>
              <a:off x="3400264" y="3108556"/>
              <a:ext cx="117338" cy="12531"/>
            </a:xfrm>
            <a:custGeom>
              <a:rect b="b" l="l" r="r" t="t"/>
              <a:pathLst>
                <a:path extrusionOk="0" h="478" w="4476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1" name="Google Shape;15611;p83"/>
            <p:cNvSpPr/>
            <p:nvPr/>
          </p:nvSpPr>
          <p:spPr>
            <a:xfrm>
              <a:off x="3313990" y="3028338"/>
              <a:ext cx="172573" cy="172967"/>
            </a:xfrm>
            <a:custGeom>
              <a:rect b="b" l="l" r="r" t="t"/>
              <a:pathLst>
                <a:path extrusionOk="0" h="6598" w="6583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2" name="Google Shape;15612;p83"/>
            <p:cNvSpPr/>
            <p:nvPr/>
          </p:nvSpPr>
          <p:spPr>
            <a:xfrm>
              <a:off x="3400264" y="3108556"/>
              <a:ext cx="86693" cy="12531"/>
            </a:xfrm>
            <a:custGeom>
              <a:rect b="b" l="l" r="r" t="t"/>
              <a:pathLst>
                <a:path extrusionOk="0" h="478" w="3307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3" name="Google Shape;15613;p83"/>
            <p:cNvSpPr/>
            <p:nvPr/>
          </p:nvSpPr>
          <p:spPr>
            <a:xfrm>
              <a:off x="3351084" y="3065432"/>
              <a:ext cx="98778" cy="98778"/>
            </a:xfrm>
            <a:custGeom>
              <a:rect b="b" l="l" r="r" t="t"/>
              <a:pathLst>
                <a:path extrusionOk="0" h="3768" w="3768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4" name="Google Shape;15614;p83"/>
            <p:cNvSpPr/>
            <p:nvPr/>
          </p:nvSpPr>
          <p:spPr>
            <a:xfrm>
              <a:off x="3400264" y="3108556"/>
              <a:ext cx="49599" cy="12531"/>
            </a:xfrm>
            <a:custGeom>
              <a:rect b="b" l="l" r="r" t="t"/>
              <a:pathLst>
                <a:path extrusionOk="0" h="478" w="1892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5" name="Google Shape;15615;p83"/>
            <p:cNvSpPr/>
            <p:nvPr/>
          </p:nvSpPr>
          <p:spPr>
            <a:xfrm>
              <a:off x="3381730" y="3096445"/>
              <a:ext cx="37120" cy="36753"/>
            </a:xfrm>
            <a:custGeom>
              <a:rect b="b" l="l" r="r" t="t"/>
              <a:pathLst>
                <a:path extrusionOk="0" h="1402" w="1416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6" name="Google Shape;15616;p83"/>
            <p:cNvSpPr/>
            <p:nvPr/>
          </p:nvSpPr>
          <p:spPr>
            <a:xfrm>
              <a:off x="3400264" y="3108556"/>
              <a:ext cx="18953" cy="12531"/>
            </a:xfrm>
            <a:custGeom>
              <a:rect b="b" l="l" r="r" t="t"/>
              <a:pathLst>
                <a:path extrusionOk="0" h="478" w="723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7" name="Google Shape;15617;p83"/>
            <p:cNvSpPr/>
            <p:nvPr/>
          </p:nvSpPr>
          <p:spPr>
            <a:xfrm>
              <a:off x="3391429" y="3079431"/>
              <a:ext cx="44434" cy="41603"/>
            </a:xfrm>
            <a:custGeom>
              <a:rect b="b" l="l" r="r" t="t"/>
              <a:pathLst>
                <a:path extrusionOk="0" h="1587" w="1695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8" name="Google Shape;15618;p83"/>
            <p:cNvSpPr/>
            <p:nvPr/>
          </p:nvSpPr>
          <p:spPr>
            <a:xfrm>
              <a:off x="3420056" y="2908038"/>
              <a:ext cx="189718" cy="185052"/>
            </a:xfrm>
            <a:custGeom>
              <a:rect b="b" l="l" r="r" t="t"/>
              <a:pathLst>
                <a:path extrusionOk="0" h="7059" w="7237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19" name="Google Shape;15619;p83"/>
          <p:cNvGrpSpPr/>
          <p:nvPr/>
        </p:nvGrpSpPr>
        <p:grpSpPr>
          <a:xfrm>
            <a:off x="3791182" y="2895454"/>
            <a:ext cx="234650" cy="373590"/>
            <a:chOff x="3791182" y="2895454"/>
            <a:chExt cx="234650" cy="373590"/>
          </a:xfrm>
        </p:grpSpPr>
        <p:sp>
          <p:nvSpPr>
            <p:cNvPr id="15620" name="Google Shape;15620;p83"/>
            <p:cNvSpPr/>
            <p:nvPr/>
          </p:nvSpPr>
          <p:spPr>
            <a:xfrm>
              <a:off x="3905479" y="2895454"/>
              <a:ext cx="30278" cy="35652"/>
            </a:xfrm>
            <a:custGeom>
              <a:rect b="b" l="l" r="r" t="t"/>
              <a:pathLst>
                <a:path extrusionOk="0" h="1360" w="1155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1" name="Google Shape;15621;p83"/>
            <p:cNvSpPr/>
            <p:nvPr/>
          </p:nvSpPr>
          <p:spPr>
            <a:xfrm>
              <a:off x="3881623" y="2918969"/>
              <a:ext cx="138520" cy="265689"/>
            </a:xfrm>
            <a:custGeom>
              <a:rect b="b" l="l" r="r" t="t"/>
              <a:pathLst>
                <a:path extrusionOk="0" h="10135" w="5284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2" name="Google Shape;15622;p83"/>
            <p:cNvSpPr/>
            <p:nvPr/>
          </p:nvSpPr>
          <p:spPr>
            <a:xfrm>
              <a:off x="3791182" y="2940885"/>
              <a:ext cx="223299" cy="255491"/>
            </a:xfrm>
            <a:custGeom>
              <a:rect b="b" l="l" r="r" t="t"/>
              <a:pathLst>
                <a:path extrusionOk="0" h="9746" w="8518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3" name="Google Shape;15623;p83"/>
            <p:cNvSpPr/>
            <p:nvPr/>
          </p:nvSpPr>
          <p:spPr>
            <a:xfrm>
              <a:off x="3869145" y="2961726"/>
              <a:ext cx="12138" cy="17826"/>
            </a:xfrm>
            <a:custGeom>
              <a:rect b="b" l="l" r="r" t="t"/>
              <a:pathLst>
                <a:path extrusionOk="0" h="680" w="463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4" name="Google Shape;15624;p83"/>
            <p:cNvSpPr/>
            <p:nvPr/>
          </p:nvSpPr>
          <p:spPr>
            <a:xfrm>
              <a:off x="3793069" y="3004247"/>
              <a:ext cx="155193" cy="186467"/>
            </a:xfrm>
            <a:custGeom>
              <a:rect b="b" l="l" r="r" t="t"/>
              <a:pathLst>
                <a:path extrusionOk="0" h="7113" w="592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5" name="Google Shape;15625;p83"/>
            <p:cNvSpPr/>
            <p:nvPr/>
          </p:nvSpPr>
          <p:spPr>
            <a:xfrm>
              <a:off x="3833178" y="3184632"/>
              <a:ext cx="180936" cy="30305"/>
            </a:xfrm>
            <a:custGeom>
              <a:rect b="b" l="l" r="r" t="t"/>
              <a:pathLst>
                <a:path extrusionOk="0" h="1156" w="6902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6" name="Google Shape;15626;p83"/>
            <p:cNvSpPr/>
            <p:nvPr/>
          </p:nvSpPr>
          <p:spPr>
            <a:xfrm>
              <a:off x="3833178" y="3184632"/>
              <a:ext cx="60216" cy="30305"/>
            </a:xfrm>
            <a:custGeom>
              <a:rect b="b" l="l" r="r" t="t"/>
              <a:pathLst>
                <a:path extrusionOk="0" h="1156" w="2297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7" name="Google Shape;15627;p83"/>
            <p:cNvSpPr/>
            <p:nvPr/>
          </p:nvSpPr>
          <p:spPr>
            <a:xfrm>
              <a:off x="3821067" y="3208855"/>
              <a:ext cx="204765" cy="60190"/>
            </a:xfrm>
            <a:custGeom>
              <a:rect b="b" l="l" r="r" t="t"/>
              <a:pathLst>
                <a:path extrusionOk="0" h="2296" w="7811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8" name="Google Shape;15628;p83"/>
            <p:cNvSpPr/>
            <p:nvPr/>
          </p:nvSpPr>
          <p:spPr>
            <a:xfrm>
              <a:off x="3821067" y="3208855"/>
              <a:ext cx="78383" cy="60190"/>
            </a:xfrm>
            <a:custGeom>
              <a:rect b="b" l="l" r="r" t="t"/>
              <a:pathLst>
                <a:path extrusionOk="0" h="2296" w="299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9" name="Google Shape;15629;p83"/>
          <p:cNvGrpSpPr/>
          <p:nvPr/>
        </p:nvGrpSpPr>
        <p:grpSpPr>
          <a:xfrm>
            <a:off x="7042995" y="2489463"/>
            <a:ext cx="364441" cy="256225"/>
            <a:chOff x="7042995" y="2489463"/>
            <a:chExt cx="364441" cy="256225"/>
          </a:xfrm>
        </p:grpSpPr>
        <p:sp>
          <p:nvSpPr>
            <p:cNvPr id="15630" name="Google Shape;15630;p83"/>
            <p:cNvSpPr/>
            <p:nvPr/>
          </p:nvSpPr>
          <p:spPr>
            <a:xfrm>
              <a:off x="7042995" y="2526164"/>
              <a:ext cx="364441" cy="219524"/>
            </a:xfrm>
            <a:custGeom>
              <a:rect b="b" l="l" r="r" t="t"/>
              <a:pathLst>
                <a:path extrusionOk="0" h="8374" w="13902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1" name="Google Shape;15631;p83"/>
            <p:cNvSpPr/>
            <p:nvPr/>
          </p:nvSpPr>
          <p:spPr>
            <a:xfrm>
              <a:off x="7042995" y="2526164"/>
              <a:ext cx="200204" cy="219524"/>
            </a:xfrm>
            <a:custGeom>
              <a:rect b="b" l="l" r="r" t="t"/>
              <a:pathLst>
                <a:path extrusionOk="0" h="8374" w="7637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2" name="Google Shape;15632;p83"/>
            <p:cNvSpPr/>
            <p:nvPr/>
          </p:nvSpPr>
          <p:spPr>
            <a:xfrm>
              <a:off x="7120198" y="2557255"/>
              <a:ext cx="183557" cy="157395"/>
            </a:xfrm>
            <a:custGeom>
              <a:rect b="b" l="l" r="r" t="t"/>
              <a:pathLst>
                <a:path extrusionOk="0" h="6004" w="7002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3" name="Google Shape;15633;p83"/>
            <p:cNvSpPr/>
            <p:nvPr/>
          </p:nvSpPr>
          <p:spPr>
            <a:xfrm>
              <a:off x="7146308" y="2557622"/>
              <a:ext cx="93876" cy="157002"/>
            </a:xfrm>
            <a:custGeom>
              <a:rect b="b" l="l" r="r" t="t"/>
              <a:pathLst>
                <a:path extrusionOk="0" h="5989" w="3581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4" name="Google Shape;15634;p83"/>
            <p:cNvSpPr/>
            <p:nvPr/>
          </p:nvSpPr>
          <p:spPr>
            <a:xfrm>
              <a:off x="7172025" y="2596236"/>
              <a:ext cx="92749" cy="79431"/>
            </a:xfrm>
            <a:custGeom>
              <a:rect b="b" l="l" r="r" t="t"/>
              <a:pathLst>
                <a:path extrusionOk="0" h="3030" w="3538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5" name="Google Shape;15635;p83"/>
            <p:cNvSpPr/>
            <p:nvPr/>
          </p:nvSpPr>
          <p:spPr>
            <a:xfrm>
              <a:off x="7185290" y="2596420"/>
              <a:ext cx="55261" cy="79143"/>
            </a:xfrm>
            <a:custGeom>
              <a:rect b="b" l="l" r="r" t="t"/>
              <a:pathLst>
                <a:path extrusionOk="0" h="3019" w="2108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6" name="Google Shape;15636;p83"/>
            <p:cNvSpPr/>
            <p:nvPr/>
          </p:nvSpPr>
          <p:spPr>
            <a:xfrm>
              <a:off x="7338360" y="2541159"/>
              <a:ext cx="35574" cy="24747"/>
            </a:xfrm>
            <a:custGeom>
              <a:rect b="b" l="l" r="r" t="t"/>
              <a:pathLst>
                <a:path extrusionOk="0" h="944" w="1357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7" name="Google Shape;15637;p83"/>
            <p:cNvSpPr/>
            <p:nvPr/>
          </p:nvSpPr>
          <p:spPr>
            <a:xfrm>
              <a:off x="7106567" y="2489463"/>
              <a:ext cx="221648" cy="56415"/>
            </a:xfrm>
            <a:custGeom>
              <a:rect b="b" l="l" r="r" t="t"/>
              <a:pathLst>
                <a:path extrusionOk="0" h="2152" w="8455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8" name="Google Shape;15638;p83"/>
            <p:cNvSpPr/>
            <p:nvPr/>
          </p:nvSpPr>
          <p:spPr>
            <a:xfrm>
              <a:off x="7234863" y="2598884"/>
              <a:ext cx="32192" cy="27211"/>
            </a:xfrm>
            <a:custGeom>
              <a:rect b="b" l="l" r="r" t="t"/>
              <a:pathLst>
                <a:path extrusionOk="0" h="1038" w="1228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39" name="Google Shape;15639;p83"/>
          <p:cNvGrpSpPr/>
          <p:nvPr/>
        </p:nvGrpSpPr>
        <p:grpSpPr>
          <a:xfrm>
            <a:off x="7517172" y="2437007"/>
            <a:ext cx="364284" cy="361243"/>
            <a:chOff x="7517172" y="2437007"/>
            <a:chExt cx="364284" cy="361243"/>
          </a:xfrm>
        </p:grpSpPr>
        <p:sp>
          <p:nvSpPr>
            <p:cNvPr id="15640" name="Google Shape;15640;p83"/>
            <p:cNvSpPr/>
            <p:nvPr/>
          </p:nvSpPr>
          <p:spPr>
            <a:xfrm>
              <a:off x="7517172" y="2548499"/>
              <a:ext cx="164997" cy="78724"/>
            </a:xfrm>
            <a:custGeom>
              <a:rect b="b" l="l" r="r" t="t"/>
              <a:pathLst>
                <a:path extrusionOk="0" h="3003" w="6294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1" name="Google Shape;15641;p83"/>
            <p:cNvSpPr/>
            <p:nvPr/>
          </p:nvSpPr>
          <p:spPr>
            <a:xfrm>
              <a:off x="7690112" y="2635166"/>
              <a:ext cx="79117" cy="163084"/>
            </a:xfrm>
            <a:custGeom>
              <a:rect b="b" l="l" r="r" t="t"/>
              <a:pathLst>
                <a:path extrusionOk="0" h="6221" w="3018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2" name="Google Shape;15642;p83"/>
            <p:cNvSpPr/>
            <p:nvPr/>
          </p:nvSpPr>
          <p:spPr>
            <a:xfrm>
              <a:off x="7517172" y="2552274"/>
              <a:ext cx="118833" cy="69286"/>
            </a:xfrm>
            <a:custGeom>
              <a:rect b="b" l="l" r="r" t="t"/>
              <a:pathLst>
                <a:path extrusionOk="0" h="2643" w="4533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3" name="Google Shape;15643;p83"/>
            <p:cNvSpPr/>
            <p:nvPr/>
          </p:nvSpPr>
          <p:spPr>
            <a:xfrm>
              <a:off x="7690112" y="2699864"/>
              <a:ext cx="23095" cy="98385"/>
            </a:xfrm>
            <a:custGeom>
              <a:rect b="b" l="l" r="r" t="t"/>
              <a:pathLst>
                <a:path extrusionOk="0" h="3753" w="881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4" name="Google Shape;15644;p83"/>
            <p:cNvSpPr/>
            <p:nvPr/>
          </p:nvSpPr>
          <p:spPr>
            <a:xfrm>
              <a:off x="7585646" y="2437138"/>
              <a:ext cx="295128" cy="293608"/>
            </a:xfrm>
            <a:custGeom>
              <a:rect b="b" l="l" r="r" t="t"/>
              <a:pathLst>
                <a:path extrusionOk="0" h="11200" w="11258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5" name="Google Shape;15645;p83"/>
            <p:cNvSpPr/>
            <p:nvPr/>
          </p:nvSpPr>
          <p:spPr>
            <a:xfrm>
              <a:off x="7585646" y="2437400"/>
              <a:ext cx="295495" cy="219341"/>
            </a:xfrm>
            <a:custGeom>
              <a:rect b="b" l="l" r="r" t="t"/>
              <a:pathLst>
                <a:path extrusionOk="0" h="8367" w="11272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6" name="Google Shape;15646;p83"/>
            <p:cNvSpPr/>
            <p:nvPr/>
          </p:nvSpPr>
          <p:spPr>
            <a:xfrm>
              <a:off x="7734757" y="2520868"/>
              <a:ext cx="61710" cy="61710"/>
            </a:xfrm>
            <a:custGeom>
              <a:rect b="b" l="l" r="r" t="t"/>
              <a:pathLst>
                <a:path extrusionOk="0" h="2354" w="2354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7" name="Google Shape;15647;p83"/>
            <p:cNvSpPr/>
            <p:nvPr/>
          </p:nvSpPr>
          <p:spPr>
            <a:xfrm>
              <a:off x="7734757" y="2520790"/>
              <a:ext cx="38248" cy="61867"/>
            </a:xfrm>
            <a:custGeom>
              <a:rect b="b" l="l" r="r" t="t"/>
              <a:pathLst>
                <a:path extrusionOk="0" h="2360" w="1459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8" name="Google Shape;15648;p83"/>
            <p:cNvSpPr/>
            <p:nvPr/>
          </p:nvSpPr>
          <p:spPr>
            <a:xfrm>
              <a:off x="7578096" y="2659362"/>
              <a:ext cx="79484" cy="78750"/>
            </a:xfrm>
            <a:custGeom>
              <a:rect b="b" l="l" r="r" t="t"/>
              <a:pathLst>
                <a:path extrusionOk="0" h="3004" w="3032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9" name="Google Shape;15649;p83"/>
            <p:cNvSpPr/>
            <p:nvPr/>
          </p:nvSpPr>
          <p:spPr>
            <a:xfrm>
              <a:off x="7578096" y="2659755"/>
              <a:ext cx="31039" cy="34473"/>
            </a:xfrm>
            <a:custGeom>
              <a:rect b="b" l="l" r="r" t="t"/>
              <a:pathLst>
                <a:path extrusionOk="0" h="1315" w="1184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0" name="Google Shape;15650;p83"/>
            <p:cNvSpPr/>
            <p:nvPr/>
          </p:nvSpPr>
          <p:spPr>
            <a:xfrm>
              <a:off x="7585646" y="2627196"/>
              <a:ext cx="104493" cy="103549"/>
            </a:xfrm>
            <a:custGeom>
              <a:rect b="b" l="l" r="r" t="t"/>
              <a:pathLst>
                <a:path extrusionOk="0" h="3950" w="3986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1" name="Google Shape;15651;p83"/>
            <p:cNvSpPr/>
            <p:nvPr/>
          </p:nvSpPr>
          <p:spPr>
            <a:xfrm>
              <a:off x="7585646" y="2627196"/>
              <a:ext cx="28050" cy="29544"/>
            </a:xfrm>
            <a:custGeom>
              <a:rect b="b" l="l" r="r" t="t"/>
              <a:pathLst>
                <a:path extrusionOk="0" h="1127" w="107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2" name="Google Shape;15652;p83"/>
            <p:cNvSpPr/>
            <p:nvPr/>
          </p:nvSpPr>
          <p:spPr>
            <a:xfrm>
              <a:off x="7539874" y="2697505"/>
              <a:ext cx="32480" cy="29544"/>
            </a:xfrm>
            <a:custGeom>
              <a:rect b="b" l="l" r="r" t="t"/>
              <a:pathLst>
                <a:path extrusionOk="0" h="1127" w="1239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3" name="Google Shape;15653;p83"/>
            <p:cNvSpPr/>
            <p:nvPr/>
          </p:nvSpPr>
          <p:spPr>
            <a:xfrm>
              <a:off x="7558041" y="2715515"/>
              <a:ext cx="32454" cy="29597"/>
            </a:xfrm>
            <a:custGeom>
              <a:rect b="b" l="l" r="r" t="t"/>
              <a:pathLst>
                <a:path extrusionOk="0" h="1129" w="1238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4" name="Google Shape;15654;p83"/>
            <p:cNvSpPr/>
            <p:nvPr/>
          </p:nvSpPr>
          <p:spPr>
            <a:xfrm>
              <a:off x="7593982" y="2751639"/>
              <a:ext cx="32507" cy="29518"/>
            </a:xfrm>
            <a:custGeom>
              <a:rect b="b" l="l" r="r" t="t"/>
              <a:pathLst>
                <a:path extrusionOk="0" h="1126" w="124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5" name="Google Shape;15655;p83"/>
            <p:cNvSpPr/>
            <p:nvPr/>
          </p:nvSpPr>
          <p:spPr>
            <a:xfrm>
              <a:off x="7576208" y="2733629"/>
              <a:ext cx="32140" cy="29649"/>
            </a:xfrm>
            <a:custGeom>
              <a:rect b="b" l="l" r="r" t="t"/>
              <a:pathLst>
                <a:path extrusionOk="0" h="1131" w="1226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6" name="Google Shape;15656;p83"/>
            <p:cNvSpPr/>
            <p:nvPr/>
          </p:nvSpPr>
          <p:spPr>
            <a:xfrm>
              <a:off x="7811567" y="2437033"/>
              <a:ext cx="69522" cy="68736"/>
            </a:xfrm>
            <a:custGeom>
              <a:rect b="b" l="l" r="r" t="t"/>
              <a:pathLst>
                <a:path extrusionOk="0" h="2622" w="2652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7" name="Google Shape;15657;p83"/>
            <p:cNvSpPr/>
            <p:nvPr/>
          </p:nvSpPr>
          <p:spPr>
            <a:xfrm>
              <a:off x="7811567" y="2437007"/>
              <a:ext cx="69889" cy="30147"/>
            </a:xfrm>
            <a:custGeom>
              <a:rect b="b" l="l" r="r" t="t"/>
              <a:pathLst>
                <a:path extrusionOk="0" h="1150" w="2666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8" name="Google Shape;15658;p83"/>
            <p:cNvSpPr/>
            <p:nvPr/>
          </p:nvSpPr>
          <p:spPr>
            <a:xfrm>
              <a:off x="7601165" y="2588975"/>
              <a:ext cx="127929" cy="126435"/>
            </a:xfrm>
            <a:custGeom>
              <a:rect b="b" l="l" r="r" t="t"/>
              <a:pathLst>
                <a:path extrusionOk="0" h="4823" w="488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9" name="Google Shape;15659;p83"/>
            <p:cNvSpPr/>
            <p:nvPr/>
          </p:nvSpPr>
          <p:spPr>
            <a:xfrm>
              <a:off x="7601165" y="2588975"/>
              <a:ext cx="127929" cy="126435"/>
            </a:xfrm>
            <a:custGeom>
              <a:rect b="b" l="l" r="r" t="t"/>
              <a:pathLst>
                <a:path extrusionOk="0" h="4823" w="488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0" name="Google Shape;15660;p83"/>
            <p:cNvSpPr/>
            <p:nvPr/>
          </p:nvSpPr>
          <p:spPr>
            <a:xfrm>
              <a:off x="7600798" y="2589080"/>
              <a:ext cx="126409" cy="126330"/>
            </a:xfrm>
            <a:custGeom>
              <a:rect b="b" l="l" r="r" t="t"/>
              <a:pathLst>
                <a:path extrusionOk="0" h="4819" w="4822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61" name="Google Shape;15661;p83"/>
          <p:cNvGrpSpPr/>
          <p:nvPr/>
        </p:nvGrpSpPr>
        <p:grpSpPr>
          <a:xfrm>
            <a:off x="8006475" y="2436954"/>
            <a:ext cx="335290" cy="361321"/>
            <a:chOff x="8006475" y="2436954"/>
            <a:chExt cx="335290" cy="361321"/>
          </a:xfrm>
        </p:grpSpPr>
        <p:sp>
          <p:nvSpPr>
            <p:cNvPr id="15662" name="Google Shape;15662;p83"/>
            <p:cNvSpPr/>
            <p:nvPr/>
          </p:nvSpPr>
          <p:spPr>
            <a:xfrm>
              <a:off x="8174487" y="2454256"/>
              <a:ext cx="83652" cy="45824"/>
            </a:xfrm>
            <a:custGeom>
              <a:rect b="b" l="l" r="r" t="t"/>
              <a:pathLst>
                <a:path extrusionOk="0" h="1748" w="3191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3" name="Google Shape;15663;p83"/>
            <p:cNvSpPr/>
            <p:nvPr/>
          </p:nvSpPr>
          <p:spPr>
            <a:xfrm>
              <a:off x="8174487" y="2454256"/>
              <a:ext cx="17066" cy="45824"/>
            </a:xfrm>
            <a:custGeom>
              <a:rect b="b" l="l" r="r" t="t"/>
              <a:pathLst>
                <a:path extrusionOk="0" h="1748" w="651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4" name="Google Shape;15664;p83"/>
            <p:cNvSpPr/>
            <p:nvPr/>
          </p:nvSpPr>
          <p:spPr>
            <a:xfrm>
              <a:off x="8168431" y="2436954"/>
              <a:ext cx="11771" cy="258008"/>
            </a:xfrm>
            <a:custGeom>
              <a:rect b="b" l="l" r="r" t="t"/>
              <a:pathLst>
                <a:path extrusionOk="0" h="9842" w="449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5" name="Google Shape;15665;p83"/>
            <p:cNvSpPr/>
            <p:nvPr/>
          </p:nvSpPr>
          <p:spPr>
            <a:xfrm>
              <a:off x="8076862" y="2643476"/>
              <a:ext cx="45798" cy="103340"/>
            </a:xfrm>
            <a:custGeom>
              <a:rect b="b" l="l" r="r" t="t"/>
              <a:pathLst>
                <a:path extrusionOk="0" h="3942" w="1747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6" name="Google Shape;15666;p83"/>
            <p:cNvSpPr/>
            <p:nvPr/>
          </p:nvSpPr>
          <p:spPr>
            <a:xfrm>
              <a:off x="8065118" y="2534500"/>
              <a:ext cx="122267" cy="120353"/>
            </a:xfrm>
            <a:custGeom>
              <a:rect b="b" l="l" r="r" t="t"/>
              <a:pathLst>
                <a:path extrusionOk="0" h="4591" w="4664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7" name="Google Shape;15667;p83"/>
            <p:cNvSpPr/>
            <p:nvPr/>
          </p:nvSpPr>
          <p:spPr>
            <a:xfrm>
              <a:off x="8099932" y="2654827"/>
              <a:ext cx="5715" cy="91988"/>
            </a:xfrm>
            <a:custGeom>
              <a:rect b="b" l="l" r="r" t="t"/>
              <a:pathLst>
                <a:path extrusionOk="0" h="3509" w="218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8" name="Google Shape;15668;p83"/>
            <p:cNvSpPr/>
            <p:nvPr/>
          </p:nvSpPr>
          <p:spPr>
            <a:xfrm>
              <a:off x="8006475" y="2677450"/>
              <a:ext cx="335290" cy="120825"/>
            </a:xfrm>
            <a:custGeom>
              <a:rect b="b" l="l" r="r" t="t"/>
              <a:pathLst>
                <a:path extrusionOk="0" h="4609" w="1279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9" name="Google Shape;15669;p83"/>
            <p:cNvSpPr/>
            <p:nvPr/>
          </p:nvSpPr>
          <p:spPr>
            <a:xfrm>
              <a:off x="8200283" y="2711163"/>
              <a:ext cx="56336" cy="40188"/>
            </a:xfrm>
            <a:custGeom>
              <a:rect b="b" l="l" r="r" t="t"/>
              <a:pathLst>
                <a:path extrusionOk="0" h="1533" w="2149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0" name="Google Shape;15670;p83"/>
            <p:cNvSpPr/>
            <p:nvPr/>
          </p:nvSpPr>
          <p:spPr>
            <a:xfrm>
              <a:off x="8177187" y="2694883"/>
              <a:ext cx="22309" cy="15598"/>
            </a:xfrm>
            <a:custGeom>
              <a:rect b="b" l="l" r="r" t="t"/>
              <a:pathLst>
                <a:path extrusionOk="0" h="595" w="851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1" name="Google Shape;15671;p83"/>
            <p:cNvSpPr/>
            <p:nvPr/>
          </p:nvSpPr>
          <p:spPr>
            <a:xfrm>
              <a:off x="8006475" y="2677398"/>
              <a:ext cx="174461" cy="120877"/>
            </a:xfrm>
            <a:custGeom>
              <a:rect b="b" l="l" r="r" t="t"/>
              <a:pathLst>
                <a:path extrusionOk="0" h="4611" w="6655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2" name="Google Shape;15672;p83"/>
            <p:cNvSpPr/>
            <p:nvPr/>
          </p:nvSpPr>
          <p:spPr>
            <a:xfrm>
              <a:off x="8088213" y="2534500"/>
              <a:ext cx="23489" cy="17040"/>
            </a:xfrm>
            <a:custGeom>
              <a:rect b="b" l="l" r="r" t="t"/>
              <a:pathLst>
                <a:path extrusionOk="0" h="650" w="896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3" name="Google Shape;15673;p83"/>
            <p:cNvSpPr/>
            <p:nvPr/>
          </p:nvSpPr>
          <p:spPr>
            <a:xfrm>
              <a:off x="8076862" y="2494391"/>
              <a:ext cx="46191" cy="51486"/>
            </a:xfrm>
            <a:custGeom>
              <a:rect b="b" l="l" r="r" t="t"/>
              <a:pathLst>
                <a:path extrusionOk="0" h="1964" w="1762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4" name="Google Shape;15674;p83"/>
            <p:cNvSpPr/>
            <p:nvPr/>
          </p:nvSpPr>
          <p:spPr>
            <a:xfrm>
              <a:off x="8076548" y="2494391"/>
              <a:ext cx="31746" cy="51644"/>
            </a:xfrm>
            <a:custGeom>
              <a:rect b="b" l="l" r="r" t="t"/>
              <a:pathLst>
                <a:path extrusionOk="0" h="1970" w="1211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5" name="Google Shape;15675;p83"/>
            <p:cNvSpPr/>
            <p:nvPr/>
          </p:nvSpPr>
          <p:spPr>
            <a:xfrm>
              <a:off x="8076862" y="2494391"/>
              <a:ext cx="45798" cy="23095"/>
            </a:xfrm>
            <a:custGeom>
              <a:rect b="b" l="l" r="r" t="t"/>
              <a:pathLst>
                <a:path extrusionOk="0" h="881" w="1747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6" name="Google Shape;15676;p83"/>
            <p:cNvSpPr/>
            <p:nvPr/>
          </p:nvSpPr>
          <p:spPr>
            <a:xfrm>
              <a:off x="8076862" y="2494391"/>
              <a:ext cx="31432" cy="20841"/>
            </a:xfrm>
            <a:custGeom>
              <a:rect b="b" l="l" r="r" t="t"/>
              <a:pathLst>
                <a:path extrusionOk="0" h="795" w="1199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7" name="Google Shape;15677;p83"/>
            <p:cNvSpPr/>
            <p:nvPr/>
          </p:nvSpPr>
          <p:spPr>
            <a:xfrm>
              <a:off x="8065511" y="2553794"/>
              <a:ext cx="112017" cy="89708"/>
            </a:xfrm>
            <a:custGeom>
              <a:rect b="b" l="l" r="r" t="t"/>
              <a:pathLst>
                <a:path extrusionOk="0" h="3422" w="4273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8" name="Google Shape;15678;p83"/>
            <p:cNvSpPr/>
            <p:nvPr/>
          </p:nvSpPr>
          <p:spPr>
            <a:xfrm>
              <a:off x="8122634" y="2560977"/>
              <a:ext cx="54527" cy="43176"/>
            </a:xfrm>
            <a:custGeom>
              <a:rect b="b" l="l" r="r" t="t"/>
              <a:pathLst>
                <a:path extrusionOk="0" h="1647" w="208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9" name="Google Shape;15679;p83"/>
            <p:cNvSpPr/>
            <p:nvPr/>
          </p:nvSpPr>
          <p:spPr>
            <a:xfrm>
              <a:off x="8065511" y="2560977"/>
              <a:ext cx="17040" cy="94269"/>
            </a:xfrm>
            <a:custGeom>
              <a:rect b="b" l="l" r="r" t="t"/>
              <a:pathLst>
                <a:path extrusionOk="0" h="3596" w="65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0" name="Google Shape;15680;p83"/>
            <p:cNvSpPr/>
            <p:nvPr/>
          </p:nvSpPr>
          <p:spPr>
            <a:xfrm>
              <a:off x="8071174" y="2654827"/>
              <a:ext cx="11377" cy="11377"/>
            </a:xfrm>
            <a:custGeom>
              <a:rect b="b" l="l" r="r" t="t"/>
              <a:pathLst>
                <a:path extrusionOk="0" h="434" w="434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81" name="Google Shape;15681;p83"/>
          <p:cNvGrpSpPr/>
          <p:nvPr/>
        </p:nvGrpSpPr>
        <p:grpSpPr>
          <a:xfrm>
            <a:off x="5596661" y="2909139"/>
            <a:ext cx="394326" cy="349682"/>
            <a:chOff x="5596661" y="2909139"/>
            <a:chExt cx="394326" cy="349682"/>
          </a:xfrm>
        </p:grpSpPr>
        <p:sp>
          <p:nvSpPr>
            <p:cNvPr id="15682" name="Google Shape;15682;p83"/>
            <p:cNvSpPr/>
            <p:nvPr/>
          </p:nvSpPr>
          <p:spPr>
            <a:xfrm>
              <a:off x="5762025" y="2909139"/>
              <a:ext cx="228962" cy="190740"/>
            </a:xfrm>
            <a:custGeom>
              <a:rect b="b" l="l" r="r" t="t"/>
              <a:pathLst>
                <a:path extrusionOk="0" h="7276" w="8734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3" name="Google Shape;15683;p83"/>
            <p:cNvSpPr/>
            <p:nvPr/>
          </p:nvSpPr>
          <p:spPr>
            <a:xfrm>
              <a:off x="5597395" y="3061631"/>
              <a:ext cx="113957" cy="114324"/>
            </a:xfrm>
            <a:custGeom>
              <a:rect b="b" l="l" r="r" t="t"/>
              <a:pathLst>
                <a:path extrusionOk="0" h="4361" w="4347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4" name="Google Shape;15684;p83"/>
            <p:cNvSpPr/>
            <p:nvPr/>
          </p:nvSpPr>
          <p:spPr>
            <a:xfrm>
              <a:off x="5628434" y="3061631"/>
              <a:ext cx="82918" cy="114324"/>
            </a:xfrm>
            <a:custGeom>
              <a:rect b="b" l="l" r="r" t="t"/>
              <a:pathLst>
                <a:path extrusionOk="0" h="4361" w="3163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5" name="Google Shape;15685;p83"/>
            <p:cNvSpPr/>
            <p:nvPr/>
          </p:nvSpPr>
          <p:spPr>
            <a:xfrm>
              <a:off x="5596661" y="3067032"/>
              <a:ext cx="216483" cy="191789"/>
            </a:xfrm>
            <a:custGeom>
              <a:rect b="b" l="l" r="r" t="t"/>
              <a:pathLst>
                <a:path extrusionOk="0" h="7316" w="8258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6" name="Google Shape;15686;p83"/>
            <p:cNvSpPr/>
            <p:nvPr/>
          </p:nvSpPr>
          <p:spPr>
            <a:xfrm>
              <a:off x="5596661" y="3095318"/>
              <a:ext cx="197163" cy="163136"/>
            </a:xfrm>
            <a:custGeom>
              <a:rect b="b" l="l" r="r" t="t"/>
              <a:pathLst>
                <a:path extrusionOk="0" h="6223" w="7521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7" name="Google Shape;15687;p83"/>
            <p:cNvSpPr/>
            <p:nvPr/>
          </p:nvSpPr>
          <p:spPr>
            <a:xfrm>
              <a:off x="5633362" y="3150946"/>
              <a:ext cx="41262" cy="22361"/>
            </a:xfrm>
            <a:custGeom>
              <a:rect b="b" l="l" r="r" t="t"/>
              <a:pathLst>
                <a:path extrusionOk="0" h="853" w="1574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8" name="Google Shape;15688;p83"/>
            <p:cNvSpPr/>
            <p:nvPr/>
          </p:nvSpPr>
          <p:spPr>
            <a:xfrm>
              <a:off x="5615562" y="3098149"/>
              <a:ext cx="76469" cy="62654"/>
            </a:xfrm>
            <a:custGeom>
              <a:rect b="b" l="l" r="r" t="t"/>
              <a:pathLst>
                <a:path extrusionOk="0" h="2390" w="2917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9" name="Google Shape;15689;p83"/>
            <p:cNvSpPr/>
            <p:nvPr/>
          </p:nvSpPr>
          <p:spPr>
            <a:xfrm>
              <a:off x="5615562" y="3098149"/>
              <a:ext cx="76469" cy="61894"/>
            </a:xfrm>
            <a:custGeom>
              <a:rect b="b" l="l" r="r" t="t"/>
              <a:pathLst>
                <a:path extrusionOk="0" h="2361" w="2917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0" name="Google Shape;15690;p83"/>
            <p:cNvSpPr/>
            <p:nvPr/>
          </p:nvSpPr>
          <p:spPr>
            <a:xfrm>
              <a:off x="5596661" y="3191815"/>
              <a:ext cx="25743" cy="66639"/>
            </a:xfrm>
            <a:custGeom>
              <a:rect b="b" l="l" r="r" t="t"/>
              <a:pathLst>
                <a:path extrusionOk="0" h="2542" w="982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1" name="Google Shape;15691;p83"/>
            <p:cNvSpPr/>
            <p:nvPr/>
          </p:nvSpPr>
          <p:spPr>
            <a:xfrm>
              <a:off x="5819174" y="2953416"/>
              <a:ext cx="114297" cy="114691"/>
            </a:xfrm>
            <a:custGeom>
              <a:rect b="b" l="l" r="r" t="t"/>
              <a:pathLst>
                <a:path extrusionOk="0" h="4375" w="436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2" name="Google Shape;15692;p83"/>
            <p:cNvSpPr/>
            <p:nvPr/>
          </p:nvSpPr>
          <p:spPr>
            <a:xfrm>
              <a:off x="5838075" y="2972710"/>
              <a:ext cx="76469" cy="76076"/>
            </a:xfrm>
            <a:custGeom>
              <a:rect b="b" l="l" r="r" t="t"/>
              <a:pathLst>
                <a:path extrusionOk="0" h="2902" w="2917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3" name="Google Shape;15693;p83"/>
            <p:cNvSpPr/>
            <p:nvPr/>
          </p:nvSpPr>
          <p:spPr>
            <a:xfrm>
              <a:off x="5685582" y="3095318"/>
              <a:ext cx="108242" cy="135872"/>
            </a:xfrm>
            <a:custGeom>
              <a:rect b="b" l="l" r="r" t="t"/>
              <a:pathLst>
                <a:path extrusionOk="0" h="5183" w="4129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4" name="Google Shape;15694;p83"/>
            <p:cNvSpPr/>
            <p:nvPr/>
          </p:nvSpPr>
          <p:spPr>
            <a:xfrm>
              <a:off x="5857396" y="2991637"/>
              <a:ext cx="38248" cy="38248"/>
            </a:xfrm>
            <a:custGeom>
              <a:rect b="b" l="l" r="r" t="t"/>
              <a:pathLst>
                <a:path extrusionOk="0" h="1459" w="1459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5" name="Google Shape;15695;p83"/>
            <p:cNvSpPr/>
            <p:nvPr/>
          </p:nvSpPr>
          <p:spPr>
            <a:xfrm>
              <a:off x="5867986" y="2934384"/>
              <a:ext cx="87532" cy="82630"/>
            </a:xfrm>
            <a:custGeom>
              <a:rect b="b" l="l" r="r" t="t"/>
              <a:pathLst>
                <a:path extrusionOk="0" h="3152" w="3339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6" name="Google Shape;15696;p83"/>
            <p:cNvSpPr/>
            <p:nvPr/>
          </p:nvSpPr>
          <p:spPr>
            <a:xfrm>
              <a:off x="5916799" y="2937241"/>
              <a:ext cx="38248" cy="33214"/>
            </a:xfrm>
            <a:custGeom>
              <a:rect b="b" l="l" r="r" t="t"/>
              <a:pathLst>
                <a:path extrusionOk="0" h="1267" w="1459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7" name="Google Shape;15697;p83"/>
            <p:cNvSpPr/>
            <p:nvPr/>
          </p:nvSpPr>
          <p:spPr>
            <a:xfrm>
              <a:off x="5889430" y="2934384"/>
              <a:ext cx="63729" cy="60635"/>
            </a:xfrm>
            <a:custGeom>
              <a:rect b="b" l="l" r="r" t="t"/>
              <a:pathLst>
                <a:path extrusionOk="0" h="2313" w="2431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98" name="Google Shape;15698;p83"/>
          <p:cNvGrpSpPr/>
          <p:nvPr/>
        </p:nvGrpSpPr>
        <p:grpSpPr>
          <a:xfrm>
            <a:off x="874658" y="2914408"/>
            <a:ext cx="356891" cy="335709"/>
            <a:chOff x="874658" y="2914408"/>
            <a:chExt cx="356891" cy="335709"/>
          </a:xfrm>
        </p:grpSpPr>
        <p:sp>
          <p:nvSpPr>
            <p:cNvPr id="15699" name="Google Shape;15699;p83"/>
            <p:cNvSpPr/>
            <p:nvPr/>
          </p:nvSpPr>
          <p:spPr>
            <a:xfrm>
              <a:off x="909472" y="2994285"/>
              <a:ext cx="287238" cy="177869"/>
            </a:xfrm>
            <a:custGeom>
              <a:rect b="b" l="l" r="r" t="t"/>
              <a:pathLst>
                <a:path extrusionOk="0" h="6785" w="10957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0" name="Google Shape;15700;p83"/>
            <p:cNvSpPr/>
            <p:nvPr/>
          </p:nvSpPr>
          <p:spPr>
            <a:xfrm>
              <a:off x="874658" y="2914408"/>
              <a:ext cx="356891" cy="93902"/>
            </a:xfrm>
            <a:custGeom>
              <a:rect b="b" l="l" r="r" t="t"/>
              <a:pathLst>
                <a:path extrusionOk="0" h="3582" w="13614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1" name="Google Shape;15701;p83"/>
            <p:cNvSpPr/>
            <p:nvPr/>
          </p:nvSpPr>
          <p:spPr>
            <a:xfrm>
              <a:off x="1211442" y="2914434"/>
              <a:ext cx="20107" cy="93876"/>
            </a:xfrm>
            <a:custGeom>
              <a:rect b="b" l="l" r="r" t="t"/>
              <a:pathLst>
                <a:path extrusionOk="0" h="3581" w="767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2" name="Google Shape;15702;p83"/>
            <p:cNvSpPr/>
            <p:nvPr/>
          </p:nvSpPr>
          <p:spPr>
            <a:xfrm>
              <a:off x="874658" y="2914408"/>
              <a:ext cx="20081" cy="93902"/>
            </a:xfrm>
            <a:custGeom>
              <a:rect b="b" l="l" r="r" t="t"/>
              <a:pathLst>
                <a:path extrusionOk="0" h="3582" w="766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3" name="Google Shape;15703;p83"/>
            <p:cNvSpPr/>
            <p:nvPr/>
          </p:nvSpPr>
          <p:spPr>
            <a:xfrm>
              <a:off x="1171333" y="2945079"/>
              <a:ext cx="34080" cy="34079"/>
            </a:xfrm>
            <a:custGeom>
              <a:rect b="b" l="l" r="r" t="t"/>
              <a:pathLst>
                <a:path extrusionOk="0" h="1300" w="130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4" name="Google Shape;15704;p83"/>
            <p:cNvSpPr/>
            <p:nvPr/>
          </p:nvSpPr>
          <p:spPr>
            <a:xfrm>
              <a:off x="1113451" y="2945079"/>
              <a:ext cx="34080" cy="34079"/>
            </a:xfrm>
            <a:custGeom>
              <a:rect b="b" l="l" r="r" t="t"/>
              <a:pathLst>
                <a:path extrusionOk="0" h="1300" w="130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5" name="Google Shape;15705;p83"/>
            <p:cNvSpPr/>
            <p:nvPr/>
          </p:nvSpPr>
          <p:spPr>
            <a:xfrm>
              <a:off x="898488" y="2956824"/>
              <a:ext cx="197582" cy="10617"/>
            </a:xfrm>
            <a:custGeom>
              <a:rect b="b" l="l" r="r" t="t"/>
              <a:pathLst>
                <a:path extrusionOk="0" h="405" w="7537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6" name="Google Shape;15706;p83"/>
            <p:cNvSpPr/>
            <p:nvPr/>
          </p:nvSpPr>
          <p:spPr>
            <a:xfrm>
              <a:off x="874658" y="3035154"/>
              <a:ext cx="356891" cy="94243"/>
            </a:xfrm>
            <a:custGeom>
              <a:rect b="b" l="l" r="r" t="t"/>
              <a:pathLst>
                <a:path extrusionOk="0" h="3595" w="13614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7" name="Google Shape;15707;p83"/>
            <p:cNvSpPr/>
            <p:nvPr/>
          </p:nvSpPr>
          <p:spPr>
            <a:xfrm>
              <a:off x="1211442" y="3035154"/>
              <a:ext cx="20107" cy="94243"/>
            </a:xfrm>
            <a:custGeom>
              <a:rect b="b" l="l" r="r" t="t"/>
              <a:pathLst>
                <a:path extrusionOk="0" h="3595" w="767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8" name="Google Shape;15708;p83"/>
            <p:cNvSpPr/>
            <p:nvPr/>
          </p:nvSpPr>
          <p:spPr>
            <a:xfrm>
              <a:off x="874658" y="3035154"/>
              <a:ext cx="20081" cy="94243"/>
            </a:xfrm>
            <a:custGeom>
              <a:rect b="b" l="l" r="r" t="t"/>
              <a:pathLst>
                <a:path extrusionOk="0" h="3595" w="766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9" name="Google Shape;15709;p83"/>
            <p:cNvSpPr/>
            <p:nvPr/>
          </p:nvSpPr>
          <p:spPr>
            <a:xfrm>
              <a:off x="1171333" y="306616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0" name="Google Shape;15710;p83"/>
            <p:cNvSpPr/>
            <p:nvPr/>
          </p:nvSpPr>
          <p:spPr>
            <a:xfrm>
              <a:off x="1113451" y="306616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1" name="Google Shape;15711;p83"/>
            <p:cNvSpPr/>
            <p:nvPr/>
          </p:nvSpPr>
          <p:spPr>
            <a:xfrm>
              <a:off x="898488" y="3077544"/>
              <a:ext cx="197582" cy="10984"/>
            </a:xfrm>
            <a:custGeom>
              <a:rect b="b" l="l" r="r" t="t"/>
              <a:pathLst>
                <a:path extrusionOk="0" h="419" w="7537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2" name="Google Shape;15712;p83"/>
            <p:cNvSpPr/>
            <p:nvPr/>
          </p:nvSpPr>
          <p:spPr>
            <a:xfrm>
              <a:off x="874658" y="3155874"/>
              <a:ext cx="356891" cy="94243"/>
            </a:xfrm>
            <a:custGeom>
              <a:rect b="b" l="l" r="r" t="t"/>
              <a:pathLst>
                <a:path extrusionOk="0" h="3595" w="13614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3" name="Google Shape;15713;p83"/>
            <p:cNvSpPr/>
            <p:nvPr/>
          </p:nvSpPr>
          <p:spPr>
            <a:xfrm>
              <a:off x="1211442" y="3155874"/>
              <a:ext cx="20107" cy="94243"/>
            </a:xfrm>
            <a:custGeom>
              <a:rect b="b" l="l" r="r" t="t"/>
              <a:pathLst>
                <a:path extrusionOk="0" h="3595" w="767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4" name="Google Shape;15714;p83"/>
            <p:cNvSpPr/>
            <p:nvPr/>
          </p:nvSpPr>
          <p:spPr>
            <a:xfrm>
              <a:off x="874658" y="3155874"/>
              <a:ext cx="20081" cy="94243"/>
            </a:xfrm>
            <a:custGeom>
              <a:rect b="b" l="l" r="r" t="t"/>
              <a:pathLst>
                <a:path extrusionOk="0" h="3595" w="766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5" name="Google Shape;15715;p83"/>
            <p:cNvSpPr/>
            <p:nvPr/>
          </p:nvSpPr>
          <p:spPr>
            <a:xfrm>
              <a:off x="1171333" y="318688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6" name="Google Shape;15716;p83"/>
            <p:cNvSpPr/>
            <p:nvPr/>
          </p:nvSpPr>
          <p:spPr>
            <a:xfrm>
              <a:off x="1113451" y="318688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7" name="Google Shape;15717;p83"/>
            <p:cNvSpPr/>
            <p:nvPr/>
          </p:nvSpPr>
          <p:spPr>
            <a:xfrm>
              <a:off x="898488" y="3198631"/>
              <a:ext cx="197582" cy="10617"/>
            </a:xfrm>
            <a:custGeom>
              <a:rect b="b" l="l" r="r" t="t"/>
              <a:pathLst>
                <a:path extrusionOk="0" h="405" w="7537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8" name="Google Shape;15718;p83"/>
            <p:cNvSpPr/>
            <p:nvPr/>
          </p:nvSpPr>
          <p:spPr>
            <a:xfrm>
              <a:off x="898488" y="3094924"/>
              <a:ext cx="30305" cy="10643"/>
            </a:xfrm>
            <a:custGeom>
              <a:rect b="b" l="l" r="r" t="t"/>
              <a:pathLst>
                <a:path extrusionOk="0" h="406" w="1156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19" name="Google Shape;15719;p83"/>
          <p:cNvGrpSpPr/>
          <p:nvPr/>
        </p:nvGrpSpPr>
        <p:grpSpPr>
          <a:xfrm>
            <a:off x="4230912" y="2929193"/>
            <a:ext cx="308813" cy="306165"/>
            <a:chOff x="4230912" y="2929193"/>
            <a:chExt cx="308813" cy="306165"/>
          </a:xfrm>
        </p:grpSpPr>
        <p:sp>
          <p:nvSpPr>
            <p:cNvPr id="15720" name="Google Shape;15720;p83"/>
            <p:cNvSpPr/>
            <p:nvPr/>
          </p:nvSpPr>
          <p:spPr>
            <a:xfrm>
              <a:off x="4425427" y="2976878"/>
              <a:ext cx="114297" cy="258113"/>
            </a:xfrm>
            <a:custGeom>
              <a:rect b="b" l="l" r="r" t="t"/>
              <a:pathLst>
                <a:path extrusionOk="0" h="9846" w="436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1" name="Google Shape;15721;p83"/>
            <p:cNvSpPr/>
            <p:nvPr/>
          </p:nvSpPr>
          <p:spPr>
            <a:xfrm>
              <a:off x="4425427" y="2976878"/>
              <a:ext cx="93116" cy="258480"/>
            </a:xfrm>
            <a:custGeom>
              <a:rect b="b" l="l" r="r" t="t"/>
              <a:pathLst>
                <a:path extrusionOk="0" h="9860" w="3552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2" name="Google Shape;15722;p83"/>
            <p:cNvSpPr/>
            <p:nvPr/>
          </p:nvSpPr>
          <p:spPr>
            <a:xfrm>
              <a:off x="4404613" y="2962879"/>
              <a:ext cx="100299" cy="272479"/>
            </a:xfrm>
            <a:custGeom>
              <a:rect b="b" l="l" r="r" t="t"/>
              <a:pathLst>
                <a:path extrusionOk="0" h="10394" w="3826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3" name="Google Shape;15723;p83"/>
            <p:cNvSpPr/>
            <p:nvPr/>
          </p:nvSpPr>
          <p:spPr>
            <a:xfrm>
              <a:off x="4404613" y="2962879"/>
              <a:ext cx="71934" cy="272479"/>
            </a:xfrm>
            <a:custGeom>
              <a:rect b="b" l="l" r="r" t="t"/>
              <a:pathLst>
                <a:path extrusionOk="0" h="10394" w="2744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4" name="Google Shape;15724;p83"/>
            <p:cNvSpPr/>
            <p:nvPr/>
          </p:nvSpPr>
          <p:spPr>
            <a:xfrm>
              <a:off x="4230912" y="2929193"/>
              <a:ext cx="229722" cy="306165"/>
            </a:xfrm>
            <a:custGeom>
              <a:rect b="b" l="l" r="r" t="t"/>
              <a:pathLst>
                <a:path extrusionOk="0" h="11679" w="8763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5" name="Google Shape;15725;p83"/>
            <p:cNvSpPr/>
            <p:nvPr/>
          </p:nvSpPr>
          <p:spPr>
            <a:xfrm>
              <a:off x="4443594" y="2950768"/>
              <a:ext cx="17040" cy="284590"/>
            </a:xfrm>
            <a:custGeom>
              <a:rect b="b" l="l" r="r" t="t"/>
              <a:pathLst>
                <a:path extrusionOk="0" h="10856" w="65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6" name="Google Shape;15726;p83"/>
            <p:cNvSpPr/>
            <p:nvPr/>
          </p:nvSpPr>
          <p:spPr>
            <a:xfrm>
              <a:off x="4271021" y="300865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7" name="Google Shape;15727;p83"/>
            <p:cNvSpPr/>
            <p:nvPr/>
          </p:nvSpPr>
          <p:spPr>
            <a:xfrm>
              <a:off x="4310003" y="3026451"/>
              <a:ext cx="114691" cy="9490"/>
            </a:xfrm>
            <a:custGeom>
              <a:rect b="b" l="l" r="r" t="t"/>
              <a:pathLst>
                <a:path extrusionOk="0" h="362" w="4375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8" name="Google Shape;15728;p83"/>
            <p:cNvSpPr/>
            <p:nvPr/>
          </p:nvSpPr>
          <p:spPr>
            <a:xfrm>
              <a:off x="4310003" y="3010538"/>
              <a:ext cx="37120" cy="9490"/>
            </a:xfrm>
            <a:custGeom>
              <a:rect b="b" l="l" r="r" t="t"/>
              <a:pathLst>
                <a:path extrusionOk="0" h="362" w="1416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9" name="Google Shape;15729;p83"/>
            <p:cNvSpPr/>
            <p:nvPr/>
          </p:nvSpPr>
          <p:spPr>
            <a:xfrm>
              <a:off x="4271021" y="3082079"/>
              <a:ext cx="22361" cy="22335"/>
            </a:xfrm>
            <a:custGeom>
              <a:rect b="b" l="l" r="r" t="t"/>
              <a:pathLst>
                <a:path extrusionOk="0" h="852" w="853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0" name="Google Shape;15730;p83"/>
            <p:cNvSpPr/>
            <p:nvPr/>
          </p:nvSpPr>
          <p:spPr>
            <a:xfrm>
              <a:off x="4310003" y="3099853"/>
              <a:ext cx="114691" cy="9490"/>
            </a:xfrm>
            <a:custGeom>
              <a:rect b="b" l="l" r="r" t="t"/>
              <a:pathLst>
                <a:path extrusionOk="0" h="362" w="4375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1" name="Google Shape;15731;p83"/>
            <p:cNvSpPr/>
            <p:nvPr/>
          </p:nvSpPr>
          <p:spPr>
            <a:xfrm>
              <a:off x="4310003" y="3084334"/>
              <a:ext cx="37120" cy="9490"/>
            </a:xfrm>
            <a:custGeom>
              <a:rect b="b" l="l" r="r" t="t"/>
              <a:pathLst>
                <a:path extrusionOk="0" h="362" w="1416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2" name="Google Shape;15732;p83"/>
            <p:cNvSpPr/>
            <p:nvPr/>
          </p:nvSpPr>
          <p:spPr>
            <a:xfrm>
              <a:off x="4271021" y="3155874"/>
              <a:ext cx="22361" cy="21968"/>
            </a:xfrm>
            <a:custGeom>
              <a:rect b="b" l="l" r="r" t="t"/>
              <a:pathLst>
                <a:path extrusionOk="0" h="838" w="853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3" name="Google Shape;15733;p83"/>
            <p:cNvSpPr/>
            <p:nvPr/>
          </p:nvSpPr>
          <p:spPr>
            <a:xfrm>
              <a:off x="4310003" y="3173281"/>
              <a:ext cx="114691" cy="9490"/>
            </a:xfrm>
            <a:custGeom>
              <a:rect b="b" l="l" r="r" t="t"/>
              <a:pathLst>
                <a:path extrusionOk="0" h="362" w="4375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4" name="Google Shape;15734;p83"/>
            <p:cNvSpPr/>
            <p:nvPr/>
          </p:nvSpPr>
          <p:spPr>
            <a:xfrm>
              <a:off x="4310003" y="3157762"/>
              <a:ext cx="37120" cy="9490"/>
            </a:xfrm>
            <a:custGeom>
              <a:rect b="b" l="l" r="r" t="t"/>
              <a:pathLst>
                <a:path extrusionOk="0" h="362" w="1416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35" name="Google Shape;15735;p83"/>
          <p:cNvGrpSpPr/>
          <p:nvPr/>
        </p:nvGrpSpPr>
        <p:grpSpPr>
          <a:xfrm>
            <a:off x="4627886" y="3401089"/>
            <a:ext cx="409111" cy="267944"/>
            <a:chOff x="4627886" y="3401089"/>
            <a:chExt cx="409111" cy="267944"/>
          </a:xfrm>
        </p:grpSpPr>
        <p:sp>
          <p:nvSpPr>
            <p:cNvPr id="15736" name="Google Shape;15736;p83"/>
            <p:cNvSpPr/>
            <p:nvPr/>
          </p:nvSpPr>
          <p:spPr>
            <a:xfrm>
              <a:off x="4627886" y="3401089"/>
              <a:ext cx="409111" cy="267944"/>
            </a:xfrm>
            <a:custGeom>
              <a:rect b="b" l="l" r="r" t="t"/>
              <a:pathLst>
                <a:path extrusionOk="0" h="10221" w="15606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7" name="Google Shape;15737;p83"/>
            <p:cNvSpPr/>
            <p:nvPr/>
          </p:nvSpPr>
          <p:spPr>
            <a:xfrm>
              <a:off x="4670276" y="3422271"/>
              <a:ext cx="324332" cy="225580"/>
            </a:xfrm>
            <a:custGeom>
              <a:rect b="b" l="l" r="r" t="t"/>
              <a:pathLst>
                <a:path extrusionOk="0" h="8605" w="12372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8" name="Google Shape;15738;p83"/>
            <p:cNvSpPr/>
            <p:nvPr/>
          </p:nvSpPr>
          <p:spPr>
            <a:xfrm>
              <a:off x="4642252" y="3520761"/>
              <a:ext cx="14025" cy="28312"/>
            </a:xfrm>
            <a:custGeom>
              <a:rect b="b" l="l" r="r" t="t"/>
              <a:pathLst>
                <a:path extrusionOk="0" h="1080" w="535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9" name="Google Shape;15739;p83"/>
            <p:cNvSpPr/>
            <p:nvPr/>
          </p:nvSpPr>
          <p:spPr>
            <a:xfrm>
              <a:off x="5008947" y="3513578"/>
              <a:ext cx="14025" cy="42678"/>
            </a:xfrm>
            <a:custGeom>
              <a:rect b="b" l="l" r="r" t="t"/>
              <a:pathLst>
                <a:path extrusionOk="0" h="1628" w="535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0" name="Google Shape;15740;p83"/>
            <p:cNvSpPr/>
            <p:nvPr/>
          </p:nvSpPr>
          <p:spPr>
            <a:xfrm>
              <a:off x="5006299" y="3421904"/>
              <a:ext cx="18953" cy="14392"/>
            </a:xfrm>
            <a:custGeom>
              <a:rect b="b" l="l" r="r" t="t"/>
              <a:pathLst>
                <a:path extrusionOk="0" h="549" w="723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1" name="Google Shape;15741;p83"/>
            <p:cNvSpPr/>
            <p:nvPr/>
          </p:nvSpPr>
          <p:spPr>
            <a:xfrm>
              <a:off x="4642252" y="3485554"/>
              <a:ext cx="14025" cy="21129"/>
            </a:xfrm>
            <a:custGeom>
              <a:rect b="b" l="l" r="r" t="t"/>
              <a:pathLst>
                <a:path extrusionOk="0" h="806" w="535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2" name="Google Shape;15742;p83"/>
            <p:cNvSpPr/>
            <p:nvPr/>
          </p:nvSpPr>
          <p:spPr>
            <a:xfrm>
              <a:off x="4642252" y="3563150"/>
              <a:ext cx="14025" cy="21103"/>
            </a:xfrm>
            <a:custGeom>
              <a:rect b="b" l="l" r="r" t="t"/>
              <a:pathLst>
                <a:path extrusionOk="0" h="805" w="535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3" name="Google Shape;15743;p83"/>
            <p:cNvSpPr/>
            <p:nvPr/>
          </p:nvSpPr>
          <p:spPr>
            <a:xfrm>
              <a:off x="4761845" y="3457478"/>
              <a:ext cx="141561" cy="113170"/>
            </a:xfrm>
            <a:custGeom>
              <a:rect b="b" l="l" r="r" t="t"/>
              <a:pathLst>
                <a:path extrusionOk="0" h="4317" w="540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4" name="Google Shape;15744;p83"/>
            <p:cNvSpPr/>
            <p:nvPr/>
          </p:nvSpPr>
          <p:spPr>
            <a:xfrm>
              <a:off x="4691457" y="3598619"/>
              <a:ext cx="281942" cy="14025"/>
            </a:xfrm>
            <a:custGeom>
              <a:rect b="b" l="l" r="r" t="t"/>
              <a:pathLst>
                <a:path extrusionOk="0" h="535" w="10755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5" name="Google Shape;15745;p83"/>
            <p:cNvSpPr/>
            <p:nvPr/>
          </p:nvSpPr>
          <p:spPr>
            <a:xfrm>
              <a:off x="4691457" y="3598619"/>
              <a:ext cx="63598" cy="14025"/>
            </a:xfrm>
            <a:custGeom>
              <a:rect b="b" l="l" r="r" t="t"/>
              <a:pathLst>
                <a:path extrusionOk="0" h="535" w="2426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6" name="Google Shape;15746;p83"/>
            <p:cNvSpPr/>
            <p:nvPr/>
          </p:nvSpPr>
          <p:spPr>
            <a:xfrm>
              <a:off x="4741030" y="3591436"/>
              <a:ext cx="28024" cy="28024"/>
            </a:xfrm>
            <a:custGeom>
              <a:rect b="b" l="l" r="r" t="t"/>
              <a:pathLst>
                <a:path extrusionOk="0" h="1069" w="1069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47" name="Google Shape;15747;p83"/>
          <p:cNvGrpSpPr/>
          <p:nvPr/>
        </p:nvGrpSpPr>
        <p:grpSpPr>
          <a:xfrm>
            <a:off x="4652476" y="2898915"/>
            <a:ext cx="386016" cy="384495"/>
            <a:chOff x="4652476" y="2898915"/>
            <a:chExt cx="386016" cy="384495"/>
          </a:xfrm>
        </p:grpSpPr>
        <p:sp>
          <p:nvSpPr>
            <p:cNvPr id="15748" name="Google Shape;15748;p83"/>
            <p:cNvSpPr/>
            <p:nvPr/>
          </p:nvSpPr>
          <p:spPr>
            <a:xfrm>
              <a:off x="4842456" y="3088895"/>
              <a:ext cx="60190" cy="60190"/>
            </a:xfrm>
            <a:custGeom>
              <a:rect b="b" l="l" r="r" t="t"/>
              <a:pathLst>
                <a:path extrusionOk="0" h="2296" w="2296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9" name="Google Shape;15749;p83"/>
            <p:cNvSpPr/>
            <p:nvPr/>
          </p:nvSpPr>
          <p:spPr>
            <a:xfrm>
              <a:off x="4652476" y="2898915"/>
              <a:ext cx="247889" cy="247889"/>
            </a:xfrm>
            <a:custGeom>
              <a:rect b="b" l="l" r="r" t="t"/>
              <a:pathLst>
                <a:path extrusionOk="0" h="9456" w="9456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0" name="Google Shape;15750;p83"/>
            <p:cNvSpPr/>
            <p:nvPr/>
          </p:nvSpPr>
          <p:spPr>
            <a:xfrm>
              <a:off x="4680866" y="2927306"/>
              <a:ext cx="191134" cy="191134"/>
            </a:xfrm>
            <a:custGeom>
              <a:rect b="b" l="l" r="r" t="t"/>
              <a:pathLst>
                <a:path extrusionOk="0" h="7291" w="7291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1" name="Google Shape;15751;p83"/>
            <p:cNvSpPr/>
            <p:nvPr/>
          </p:nvSpPr>
          <p:spPr>
            <a:xfrm>
              <a:off x="4869693" y="3117653"/>
              <a:ext cx="168798" cy="165757"/>
            </a:xfrm>
            <a:custGeom>
              <a:rect b="b" l="l" r="r" t="t"/>
              <a:pathLst>
                <a:path extrusionOk="0" h="6323" w="6439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2" name="Google Shape;15752;p83"/>
            <p:cNvSpPr/>
            <p:nvPr/>
          </p:nvSpPr>
          <p:spPr>
            <a:xfrm>
              <a:off x="4881437" y="3118020"/>
              <a:ext cx="157054" cy="155560"/>
            </a:xfrm>
            <a:custGeom>
              <a:rect b="b" l="l" r="r" t="t"/>
              <a:pathLst>
                <a:path extrusionOk="0" h="5934" w="5991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3" name="Google Shape;15753;p83"/>
            <p:cNvSpPr/>
            <p:nvPr/>
          </p:nvSpPr>
          <p:spPr>
            <a:xfrm>
              <a:off x="4952952" y="3199391"/>
              <a:ext cx="54134" cy="54134"/>
            </a:xfrm>
            <a:custGeom>
              <a:rect b="b" l="l" r="r" t="t"/>
              <a:pathLst>
                <a:path extrusionOk="0" h="2065" w="2065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4" name="Google Shape;15754;p83"/>
            <p:cNvSpPr/>
            <p:nvPr/>
          </p:nvSpPr>
          <p:spPr>
            <a:xfrm>
              <a:off x="4931377" y="3179232"/>
              <a:ext cx="55209" cy="50464"/>
            </a:xfrm>
            <a:custGeom>
              <a:rect b="b" l="l" r="r" t="t"/>
              <a:pathLst>
                <a:path extrusionOk="0" h="1925" w="2106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5" name="Google Shape;15755;p83"/>
            <p:cNvSpPr/>
            <p:nvPr/>
          </p:nvSpPr>
          <p:spPr>
            <a:xfrm>
              <a:off x="4736101" y="2955670"/>
              <a:ext cx="87453" cy="95396"/>
            </a:xfrm>
            <a:custGeom>
              <a:rect b="b" l="l" r="r" t="t"/>
              <a:pathLst>
                <a:path extrusionOk="0" h="3639" w="3336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6" name="Google Shape;15756;p83"/>
            <p:cNvSpPr/>
            <p:nvPr/>
          </p:nvSpPr>
          <p:spPr>
            <a:xfrm>
              <a:off x="4762972" y="3064279"/>
              <a:ext cx="26897" cy="28050"/>
            </a:xfrm>
            <a:custGeom>
              <a:rect b="b" l="l" r="r" t="t"/>
              <a:pathLst>
                <a:path extrusionOk="0" h="1070" w="1026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7" name="Google Shape;15757;p83"/>
          <p:cNvGrpSpPr/>
          <p:nvPr/>
        </p:nvGrpSpPr>
        <p:grpSpPr>
          <a:xfrm>
            <a:off x="5156931" y="2922194"/>
            <a:ext cx="324699" cy="347611"/>
            <a:chOff x="5156931" y="2922194"/>
            <a:chExt cx="324699" cy="347611"/>
          </a:xfrm>
        </p:grpSpPr>
        <p:sp>
          <p:nvSpPr>
            <p:cNvPr id="15758" name="Google Shape;15758;p83"/>
            <p:cNvSpPr/>
            <p:nvPr/>
          </p:nvSpPr>
          <p:spPr>
            <a:xfrm>
              <a:off x="5160706" y="3072982"/>
              <a:ext cx="317149" cy="43543"/>
            </a:xfrm>
            <a:custGeom>
              <a:rect b="b" l="l" r="r" t="t"/>
              <a:pathLst>
                <a:path extrusionOk="0" h="1661" w="12098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9" name="Google Shape;15759;p83"/>
            <p:cNvSpPr/>
            <p:nvPr/>
          </p:nvSpPr>
          <p:spPr>
            <a:xfrm>
              <a:off x="5258330" y="2922194"/>
              <a:ext cx="128689" cy="62261"/>
            </a:xfrm>
            <a:custGeom>
              <a:rect b="b" l="l" r="r" t="t"/>
              <a:pathLst>
                <a:path extrusionOk="0" h="2375" w="4909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0" name="Google Shape;15760;p83"/>
            <p:cNvSpPr/>
            <p:nvPr/>
          </p:nvSpPr>
          <p:spPr>
            <a:xfrm>
              <a:off x="5258330" y="2957951"/>
              <a:ext cx="128689" cy="26503"/>
            </a:xfrm>
            <a:custGeom>
              <a:rect b="b" l="l" r="r" t="t"/>
              <a:pathLst>
                <a:path extrusionOk="0" h="1011" w="4909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1" name="Google Shape;15761;p83"/>
            <p:cNvSpPr/>
            <p:nvPr/>
          </p:nvSpPr>
          <p:spPr>
            <a:xfrm>
              <a:off x="5180000" y="2975358"/>
              <a:ext cx="278561" cy="260761"/>
            </a:xfrm>
            <a:custGeom>
              <a:rect b="b" l="l" r="r" t="t"/>
              <a:pathLst>
                <a:path extrusionOk="0" h="9947" w="10626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2" name="Google Shape;15762;p83"/>
            <p:cNvSpPr/>
            <p:nvPr/>
          </p:nvSpPr>
          <p:spPr>
            <a:xfrm>
              <a:off x="5438847" y="2975358"/>
              <a:ext cx="19714" cy="260761"/>
            </a:xfrm>
            <a:custGeom>
              <a:rect b="b" l="l" r="r" t="t"/>
              <a:pathLst>
                <a:path extrusionOk="0" h="9947" w="752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3" name="Google Shape;15763;p83"/>
            <p:cNvSpPr/>
            <p:nvPr/>
          </p:nvSpPr>
          <p:spPr>
            <a:xfrm>
              <a:off x="5180000" y="3062785"/>
              <a:ext cx="278561" cy="172967"/>
            </a:xfrm>
            <a:custGeom>
              <a:rect b="b" l="l" r="r" t="t"/>
              <a:pathLst>
                <a:path extrusionOk="0" h="6598" w="10626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4" name="Google Shape;15764;p83"/>
            <p:cNvSpPr/>
            <p:nvPr/>
          </p:nvSpPr>
          <p:spPr>
            <a:xfrm>
              <a:off x="5221262" y="3114192"/>
              <a:ext cx="196953" cy="10329"/>
            </a:xfrm>
            <a:custGeom>
              <a:rect b="b" l="l" r="r" t="t"/>
              <a:pathLst>
                <a:path extrusionOk="0" h="394" w="7513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5" name="Google Shape;15765;p83"/>
            <p:cNvSpPr/>
            <p:nvPr/>
          </p:nvSpPr>
          <p:spPr>
            <a:xfrm>
              <a:off x="5254031" y="3136528"/>
              <a:ext cx="129581" cy="10696"/>
            </a:xfrm>
            <a:custGeom>
              <a:rect b="b" l="l" r="r" t="t"/>
              <a:pathLst>
                <a:path extrusionOk="0" h="408" w="4943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6" name="Google Shape;15766;p83"/>
            <p:cNvSpPr/>
            <p:nvPr/>
          </p:nvSpPr>
          <p:spPr>
            <a:xfrm>
              <a:off x="5284074" y="3159282"/>
              <a:ext cx="68893" cy="10617"/>
            </a:xfrm>
            <a:custGeom>
              <a:rect b="b" l="l" r="r" t="t"/>
              <a:pathLst>
                <a:path extrusionOk="0" h="405" w="2628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7" name="Google Shape;15767;p83"/>
            <p:cNvSpPr/>
            <p:nvPr/>
          </p:nvSpPr>
          <p:spPr>
            <a:xfrm>
              <a:off x="5156931" y="3073009"/>
              <a:ext cx="324699" cy="196796"/>
            </a:xfrm>
            <a:custGeom>
              <a:rect b="b" l="l" r="r" t="t"/>
              <a:pathLst>
                <a:path extrusionOk="0" h="7507" w="12386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8" name="Google Shape;15768;p83"/>
            <p:cNvSpPr/>
            <p:nvPr/>
          </p:nvSpPr>
          <p:spPr>
            <a:xfrm>
              <a:off x="5464197" y="3072694"/>
              <a:ext cx="17433" cy="197111"/>
            </a:xfrm>
            <a:custGeom>
              <a:rect b="b" l="l" r="r" t="t"/>
              <a:pathLst>
                <a:path extrusionOk="0" h="7519" w="665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9" name="Google Shape;15769;p83"/>
            <p:cNvSpPr/>
            <p:nvPr/>
          </p:nvSpPr>
          <p:spPr>
            <a:xfrm>
              <a:off x="5217461" y="3013579"/>
              <a:ext cx="32585" cy="32952"/>
            </a:xfrm>
            <a:custGeom>
              <a:rect b="b" l="l" r="r" t="t"/>
              <a:pathLst>
                <a:path extrusionOk="0" h="1257" w="1243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0" name="Google Shape;15770;p83"/>
            <p:cNvSpPr/>
            <p:nvPr/>
          </p:nvSpPr>
          <p:spPr>
            <a:xfrm>
              <a:off x="5271595" y="3008258"/>
              <a:ext cx="36491" cy="10670"/>
            </a:xfrm>
            <a:custGeom>
              <a:rect b="b" l="l" r="r" t="t"/>
              <a:pathLst>
                <a:path extrusionOk="0" h="407" w="1392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1" name="Google Shape;15771;p83"/>
            <p:cNvSpPr/>
            <p:nvPr/>
          </p:nvSpPr>
          <p:spPr>
            <a:xfrm>
              <a:off x="5270206" y="3036255"/>
              <a:ext cx="113406" cy="10670"/>
            </a:xfrm>
            <a:custGeom>
              <a:rect b="b" l="l" r="r" t="t"/>
              <a:pathLst>
                <a:path extrusionOk="0" h="407" w="4326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2" name="Google Shape;15772;p83"/>
            <p:cNvSpPr/>
            <p:nvPr/>
          </p:nvSpPr>
          <p:spPr>
            <a:xfrm>
              <a:off x="5223517" y="3080532"/>
              <a:ext cx="69915" cy="10670"/>
            </a:xfrm>
            <a:custGeom>
              <a:rect b="b" l="l" r="r" t="t"/>
              <a:pathLst>
                <a:path extrusionOk="0" h="407" w="2667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3" name="Google Shape;15773;p83"/>
            <p:cNvSpPr/>
            <p:nvPr/>
          </p:nvSpPr>
          <p:spPr>
            <a:xfrm>
              <a:off x="5183251" y="3234152"/>
              <a:ext cx="56939" cy="10696"/>
            </a:xfrm>
            <a:custGeom>
              <a:rect b="b" l="l" r="r" t="t"/>
              <a:pathLst>
                <a:path extrusionOk="0" h="408" w="2172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74" name="Google Shape;15774;p83"/>
          <p:cNvGrpSpPr/>
          <p:nvPr/>
        </p:nvGrpSpPr>
        <p:grpSpPr>
          <a:xfrm>
            <a:off x="6086331" y="2905337"/>
            <a:ext cx="364441" cy="364834"/>
            <a:chOff x="6086331" y="2905337"/>
            <a:chExt cx="364441" cy="364834"/>
          </a:xfrm>
        </p:grpSpPr>
        <p:sp>
          <p:nvSpPr>
            <p:cNvPr id="15775" name="Google Shape;15775;p83"/>
            <p:cNvSpPr/>
            <p:nvPr/>
          </p:nvSpPr>
          <p:spPr>
            <a:xfrm>
              <a:off x="6086331" y="2905337"/>
              <a:ext cx="277407" cy="277433"/>
            </a:xfrm>
            <a:custGeom>
              <a:rect b="b" l="l" r="r" t="t"/>
              <a:pathLst>
                <a:path extrusionOk="0" h="10583" w="10582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6" name="Google Shape;15776;p83"/>
            <p:cNvSpPr/>
            <p:nvPr/>
          </p:nvSpPr>
          <p:spPr>
            <a:xfrm>
              <a:off x="6143480" y="2983301"/>
              <a:ext cx="142321" cy="121821"/>
            </a:xfrm>
            <a:custGeom>
              <a:rect b="b" l="l" r="r" t="t"/>
              <a:pathLst>
                <a:path extrusionOk="0" h="4647" w="5429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7" name="Google Shape;15777;p83"/>
            <p:cNvSpPr/>
            <p:nvPr/>
          </p:nvSpPr>
          <p:spPr>
            <a:xfrm>
              <a:off x="6184349" y="3013946"/>
              <a:ext cx="70781" cy="60557"/>
            </a:xfrm>
            <a:custGeom>
              <a:rect b="b" l="l" r="r" t="t"/>
              <a:pathLst>
                <a:path extrusionOk="0" h="2310" w="270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8" name="Google Shape;15778;p83"/>
            <p:cNvSpPr/>
            <p:nvPr/>
          </p:nvSpPr>
          <p:spPr>
            <a:xfrm>
              <a:off x="6268368" y="3087374"/>
              <a:ext cx="182404" cy="182797"/>
            </a:xfrm>
            <a:custGeom>
              <a:rect b="b" l="l" r="r" t="t"/>
              <a:pathLst>
                <a:path extrusionOk="0" h="6973" w="6958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9" name="Google Shape;15779;p83"/>
            <p:cNvSpPr/>
            <p:nvPr/>
          </p:nvSpPr>
          <p:spPr>
            <a:xfrm>
              <a:off x="6298620" y="3133172"/>
              <a:ext cx="106747" cy="91412"/>
            </a:xfrm>
            <a:custGeom>
              <a:rect b="b" l="l" r="r" t="t"/>
              <a:pathLst>
                <a:path extrusionOk="0" h="3487" w="4072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0" name="Google Shape;15780;p83"/>
            <p:cNvSpPr/>
            <p:nvPr/>
          </p:nvSpPr>
          <p:spPr>
            <a:xfrm>
              <a:off x="6322843" y="3151706"/>
              <a:ext cx="63991" cy="54527"/>
            </a:xfrm>
            <a:custGeom>
              <a:rect b="b" l="l" r="r" t="t"/>
              <a:pathLst>
                <a:path extrusionOk="0" h="2080" w="2441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81" name="Google Shape;15781;p83"/>
          <p:cNvGrpSpPr/>
          <p:nvPr/>
        </p:nvGrpSpPr>
        <p:grpSpPr>
          <a:xfrm>
            <a:off x="6554059" y="2907251"/>
            <a:ext cx="377706" cy="377680"/>
            <a:chOff x="6554059" y="2907251"/>
            <a:chExt cx="377706" cy="377680"/>
          </a:xfrm>
        </p:grpSpPr>
        <p:sp>
          <p:nvSpPr>
            <p:cNvPr id="15782" name="Google Shape;15782;p83"/>
            <p:cNvSpPr/>
            <p:nvPr/>
          </p:nvSpPr>
          <p:spPr>
            <a:xfrm>
              <a:off x="6635064" y="2907251"/>
              <a:ext cx="215723" cy="377680"/>
            </a:xfrm>
            <a:custGeom>
              <a:rect b="b" l="l" r="r" t="t"/>
              <a:pathLst>
                <a:path extrusionOk="0" h="14407" w="8229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3" name="Google Shape;15783;p83"/>
            <p:cNvSpPr/>
            <p:nvPr/>
          </p:nvSpPr>
          <p:spPr>
            <a:xfrm>
              <a:off x="6805330" y="2907251"/>
              <a:ext cx="45457" cy="377680"/>
            </a:xfrm>
            <a:custGeom>
              <a:rect b="b" l="l" r="r" t="t"/>
              <a:pathLst>
                <a:path extrusionOk="0" h="14407" w="1734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4" name="Google Shape;15784;p83"/>
            <p:cNvSpPr/>
            <p:nvPr/>
          </p:nvSpPr>
          <p:spPr>
            <a:xfrm>
              <a:off x="6635064" y="3227389"/>
              <a:ext cx="215723" cy="22728"/>
            </a:xfrm>
            <a:custGeom>
              <a:rect b="b" l="l" r="r" t="t"/>
              <a:pathLst>
                <a:path extrusionOk="0" h="867" w="8229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5" name="Google Shape;15785;p83"/>
            <p:cNvSpPr/>
            <p:nvPr/>
          </p:nvSpPr>
          <p:spPr>
            <a:xfrm>
              <a:off x="6828058" y="3227389"/>
              <a:ext cx="22728" cy="22728"/>
            </a:xfrm>
            <a:custGeom>
              <a:rect b="b" l="l" r="r" t="t"/>
              <a:pathLst>
                <a:path extrusionOk="0" h="867" w="867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6" name="Google Shape;15786;p83"/>
            <p:cNvSpPr/>
            <p:nvPr/>
          </p:nvSpPr>
          <p:spPr>
            <a:xfrm>
              <a:off x="6635064" y="3250091"/>
              <a:ext cx="215723" cy="34840"/>
            </a:xfrm>
            <a:custGeom>
              <a:rect b="b" l="l" r="r" t="t"/>
              <a:pathLst>
                <a:path extrusionOk="0" h="1329" w="8229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7" name="Google Shape;15787;p83"/>
            <p:cNvSpPr/>
            <p:nvPr/>
          </p:nvSpPr>
          <p:spPr>
            <a:xfrm>
              <a:off x="6805330" y="3250091"/>
              <a:ext cx="45457" cy="34840"/>
            </a:xfrm>
            <a:custGeom>
              <a:rect b="b" l="l" r="r" t="t"/>
              <a:pathLst>
                <a:path extrusionOk="0" h="1329" w="1734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8" name="Google Shape;15788;p83"/>
            <p:cNvSpPr/>
            <p:nvPr/>
          </p:nvSpPr>
          <p:spPr>
            <a:xfrm>
              <a:off x="6635064" y="2907251"/>
              <a:ext cx="216090" cy="35207"/>
            </a:xfrm>
            <a:custGeom>
              <a:rect b="b" l="l" r="r" t="t"/>
              <a:pathLst>
                <a:path extrusionOk="0" h="1343" w="8243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9" name="Google Shape;15789;p83"/>
            <p:cNvSpPr/>
            <p:nvPr/>
          </p:nvSpPr>
          <p:spPr>
            <a:xfrm>
              <a:off x="6805330" y="2907251"/>
              <a:ext cx="45457" cy="35207"/>
            </a:xfrm>
            <a:custGeom>
              <a:rect b="b" l="l" r="r" t="t"/>
              <a:pathLst>
                <a:path extrusionOk="0" h="1343" w="1734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0" name="Google Shape;15790;p83"/>
            <p:cNvSpPr/>
            <p:nvPr/>
          </p:nvSpPr>
          <p:spPr>
            <a:xfrm>
              <a:off x="6720577" y="3262202"/>
              <a:ext cx="45064" cy="11010"/>
            </a:xfrm>
            <a:custGeom>
              <a:rect b="b" l="l" r="r" t="t"/>
              <a:pathLst>
                <a:path extrusionOk="0" h="420" w="1719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1" name="Google Shape;15791;p83"/>
            <p:cNvSpPr/>
            <p:nvPr/>
          </p:nvSpPr>
          <p:spPr>
            <a:xfrm>
              <a:off x="6554059" y="2962879"/>
              <a:ext cx="149137" cy="163765"/>
            </a:xfrm>
            <a:custGeom>
              <a:rect b="b" l="l" r="r" t="t"/>
              <a:pathLst>
                <a:path extrusionOk="0" h="6247" w="5689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2" name="Google Shape;15792;p83"/>
            <p:cNvSpPr/>
            <p:nvPr/>
          </p:nvSpPr>
          <p:spPr>
            <a:xfrm>
              <a:off x="6650950" y="2962879"/>
              <a:ext cx="52246" cy="129056"/>
            </a:xfrm>
            <a:custGeom>
              <a:rect b="b" l="l" r="r" t="t"/>
              <a:pathLst>
                <a:path extrusionOk="0" h="4923" w="1993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3" name="Google Shape;15793;p83"/>
            <p:cNvSpPr/>
            <p:nvPr/>
          </p:nvSpPr>
          <p:spPr>
            <a:xfrm>
              <a:off x="6596842" y="2999580"/>
              <a:ext cx="64358" cy="53295"/>
            </a:xfrm>
            <a:custGeom>
              <a:rect b="b" l="l" r="r" t="t"/>
              <a:pathLst>
                <a:path extrusionOk="0" h="2033" w="2455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4" name="Google Shape;15794;p83"/>
            <p:cNvSpPr/>
            <p:nvPr/>
          </p:nvSpPr>
          <p:spPr>
            <a:xfrm>
              <a:off x="6782628" y="3055576"/>
              <a:ext cx="149137" cy="163765"/>
            </a:xfrm>
            <a:custGeom>
              <a:rect b="b" l="l" r="r" t="t"/>
              <a:pathLst>
                <a:path extrusionOk="0" h="6247" w="5689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5" name="Google Shape;15795;p83"/>
            <p:cNvSpPr/>
            <p:nvPr/>
          </p:nvSpPr>
          <p:spPr>
            <a:xfrm>
              <a:off x="6879885" y="3055576"/>
              <a:ext cx="51879" cy="129083"/>
            </a:xfrm>
            <a:custGeom>
              <a:rect b="b" l="l" r="r" t="t"/>
              <a:pathLst>
                <a:path extrusionOk="0" h="4924" w="1979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6" name="Google Shape;15796;p83"/>
            <p:cNvSpPr/>
            <p:nvPr/>
          </p:nvSpPr>
          <p:spPr>
            <a:xfrm>
              <a:off x="6841297" y="3080926"/>
              <a:ext cx="31799" cy="32192"/>
            </a:xfrm>
            <a:custGeom>
              <a:rect b="b" l="l" r="r" t="t"/>
              <a:pathLst>
                <a:path extrusionOk="0" h="1228" w="1213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7" name="Google Shape;15797;p83"/>
            <p:cNvSpPr/>
            <p:nvPr/>
          </p:nvSpPr>
          <p:spPr>
            <a:xfrm>
              <a:off x="6830706" y="3113091"/>
              <a:ext cx="53374" cy="31825"/>
            </a:xfrm>
            <a:custGeom>
              <a:rect b="b" l="l" r="r" t="t"/>
              <a:pathLst>
                <a:path extrusionOk="0" h="1214" w="2036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8" name="Google Shape;15798;p83"/>
            <p:cNvSpPr/>
            <p:nvPr/>
          </p:nvSpPr>
          <p:spPr>
            <a:xfrm>
              <a:off x="6725112" y="2972343"/>
              <a:ext cx="95396" cy="10984"/>
            </a:xfrm>
            <a:custGeom>
              <a:rect b="b" l="l" r="r" t="t"/>
              <a:pathLst>
                <a:path extrusionOk="0" h="419" w="3639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9" name="Google Shape;15799;p83"/>
            <p:cNvSpPr/>
            <p:nvPr/>
          </p:nvSpPr>
          <p:spPr>
            <a:xfrm>
              <a:off x="6725112" y="2995045"/>
              <a:ext cx="95396" cy="10984"/>
            </a:xfrm>
            <a:custGeom>
              <a:rect b="b" l="l" r="r" t="t"/>
              <a:pathLst>
                <a:path extrusionOk="0" h="419" w="3639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0" name="Google Shape;15800;p83"/>
            <p:cNvSpPr/>
            <p:nvPr/>
          </p:nvSpPr>
          <p:spPr>
            <a:xfrm>
              <a:off x="6725112" y="3017747"/>
              <a:ext cx="95396" cy="11377"/>
            </a:xfrm>
            <a:custGeom>
              <a:rect b="b" l="l" r="r" t="t"/>
              <a:pathLst>
                <a:path extrusionOk="0" h="434" w="3639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1" name="Google Shape;15801;p83"/>
            <p:cNvSpPr/>
            <p:nvPr/>
          </p:nvSpPr>
          <p:spPr>
            <a:xfrm>
              <a:off x="6664949" y="3138467"/>
              <a:ext cx="91595" cy="23095"/>
            </a:xfrm>
            <a:custGeom>
              <a:rect b="b" l="l" r="r" t="t"/>
              <a:pathLst>
                <a:path extrusionOk="0" h="881" w="3494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2" name="Google Shape;15802;p83"/>
            <p:cNvSpPr/>
            <p:nvPr/>
          </p:nvSpPr>
          <p:spPr>
            <a:xfrm>
              <a:off x="6663428" y="3178576"/>
              <a:ext cx="95003" cy="11377"/>
            </a:xfrm>
            <a:custGeom>
              <a:rect b="b" l="l" r="r" t="t"/>
              <a:pathLst>
                <a:path extrusionOk="0" h="434" w="3624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03" name="Google Shape;15803;p83"/>
          <p:cNvGrpSpPr/>
          <p:nvPr/>
        </p:nvGrpSpPr>
        <p:grpSpPr>
          <a:xfrm>
            <a:off x="7491796" y="2945446"/>
            <a:ext cx="400801" cy="317542"/>
            <a:chOff x="7491796" y="2945446"/>
            <a:chExt cx="400801" cy="317542"/>
          </a:xfrm>
        </p:grpSpPr>
        <p:sp>
          <p:nvSpPr>
            <p:cNvPr id="15804" name="Google Shape;15804;p83"/>
            <p:cNvSpPr/>
            <p:nvPr/>
          </p:nvSpPr>
          <p:spPr>
            <a:xfrm>
              <a:off x="7491796" y="2998453"/>
              <a:ext cx="340611" cy="264536"/>
            </a:xfrm>
            <a:custGeom>
              <a:rect b="b" l="l" r="r" t="t"/>
              <a:pathLst>
                <a:path extrusionOk="0" h="10091" w="12993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5" name="Google Shape;15805;p83"/>
            <p:cNvSpPr/>
            <p:nvPr/>
          </p:nvSpPr>
          <p:spPr>
            <a:xfrm>
              <a:off x="7491796" y="2998453"/>
              <a:ext cx="24249" cy="264536"/>
            </a:xfrm>
            <a:custGeom>
              <a:rect b="b" l="l" r="r" t="t"/>
              <a:pathLst>
                <a:path extrusionOk="0" h="10091" w="925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6" name="Google Shape;15806;p83"/>
            <p:cNvSpPr/>
            <p:nvPr/>
          </p:nvSpPr>
          <p:spPr>
            <a:xfrm>
              <a:off x="7541002" y="2945473"/>
              <a:ext cx="291406" cy="58669"/>
            </a:xfrm>
            <a:custGeom>
              <a:rect b="b" l="l" r="r" t="t"/>
              <a:pathLst>
                <a:path extrusionOk="0" h="2238" w="11116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7" name="Google Shape;15807;p83"/>
            <p:cNvSpPr/>
            <p:nvPr/>
          </p:nvSpPr>
          <p:spPr>
            <a:xfrm>
              <a:off x="7491796" y="2945473"/>
              <a:ext cx="56415" cy="58669"/>
            </a:xfrm>
            <a:custGeom>
              <a:rect b="b" l="l" r="r" t="t"/>
              <a:pathLst>
                <a:path extrusionOk="0" h="2238" w="2152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8" name="Google Shape;15808;p83"/>
            <p:cNvSpPr/>
            <p:nvPr/>
          </p:nvSpPr>
          <p:spPr>
            <a:xfrm>
              <a:off x="7491796" y="2945446"/>
              <a:ext cx="24642" cy="58695"/>
            </a:xfrm>
            <a:custGeom>
              <a:rect b="b" l="l" r="r" t="t"/>
              <a:pathLst>
                <a:path extrusionOk="0" h="2239" w="94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9" name="Google Shape;15809;p83"/>
            <p:cNvSpPr/>
            <p:nvPr/>
          </p:nvSpPr>
          <p:spPr>
            <a:xfrm>
              <a:off x="7568632" y="2968542"/>
              <a:ext cx="228962" cy="12138"/>
            </a:xfrm>
            <a:custGeom>
              <a:rect b="b" l="l" r="r" t="t"/>
              <a:pathLst>
                <a:path extrusionOk="0" h="463" w="8734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0" name="Google Shape;15810;p83"/>
            <p:cNvSpPr/>
            <p:nvPr/>
          </p:nvSpPr>
          <p:spPr>
            <a:xfrm>
              <a:off x="7656793" y="3073402"/>
              <a:ext cx="225947" cy="122450"/>
            </a:xfrm>
            <a:custGeom>
              <a:rect b="b" l="l" r="r" t="t"/>
              <a:pathLst>
                <a:path extrusionOk="0" h="4671" w="8619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1" name="Google Shape;15811;p83"/>
            <p:cNvSpPr/>
            <p:nvPr/>
          </p:nvSpPr>
          <p:spPr>
            <a:xfrm>
              <a:off x="7649610" y="3172888"/>
              <a:ext cx="32952" cy="32952"/>
            </a:xfrm>
            <a:custGeom>
              <a:rect b="b" l="l" r="r" t="t"/>
              <a:pathLst>
                <a:path extrusionOk="0" h="1257" w="1257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2" name="Google Shape;15812;p83"/>
            <p:cNvSpPr/>
            <p:nvPr/>
          </p:nvSpPr>
          <p:spPr>
            <a:xfrm>
              <a:off x="7778273" y="3164184"/>
              <a:ext cx="32952" cy="33345"/>
            </a:xfrm>
            <a:custGeom>
              <a:rect b="b" l="l" r="r" t="t"/>
              <a:pathLst>
                <a:path extrusionOk="0" h="1272" w="1257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3" name="Google Shape;15813;p83"/>
            <p:cNvSpPr/>
            <p:nvPr/>
          </p:nvSpPr>
          <p:spPr>
            <a:xfrm>
              <a:off x="7859252" y="3062785"/>
              <a:ext cx="33345" cy="33319"/>
            </a:xfrm>
            <a:custGeom>
              <a:rect b="b" l="l" r="r" t="t"/>
              <a:pathLst>
                <a:path extrusionOk="0" h="1271" w="1272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4" name="Google Shape;15814;p83"/>
            <p:cNvSpPr/>
            <p:nvPr/>
          </p:nvSpPr>
          <p:spPr>
            <a:xfrm>
              <a:off x="7713942" y="3112724"/>
              <a:ext cx="32952" cy="33319"/>
            </a:xfrm>
            <a:custGeom>
              <a:rect b="b" l="l" r="r" t="t"/>
              <a:pathLst>
                <a:path extrusionOk="0" h="1271" w="1257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5" name="Google Shape;15815;p83"/>
            <p:cNvSpPr/>
            <p:nvPr/>
          </p:nvSpPr>
          <p:spPr>
            <a:xfrm>
              <a:off x="7649610" y="3172704"/>
              <a:ext cx="24616" cy="33319"/>
            </a:xfrm>
            <a:custGeom>
              <a:rect b="b" l="l" r="r" t="t"/>
              <a:pathLst>
                <a:path extrusionOk="0" h="1271" w="939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6" name="Google Shape;15816;p83"/>
            <p:cNvSpPr/>
            <p:nvPr/>
          </p:nvSpPr>
          <p:spPr>
            <a:xfrm>
              <a:off x="7778273" y="3164237"/>
              <a:ext cx="24616" cy="33083"/>
            </a:xfrm>
            <a:custGeom>
              <a:rect b="b" l="l" r="r" t="t"/>
              <a:pathLst>
                <a:path extrusionOk="0" h="1262" w="939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7" name="Google Shape;15817;p83"/>
            <p:cNvSpPr/>
            <p:nvPr/>
          </p:nvSpPr>
          <p:spPr>
            <a:xfrm>
              <a:off x="7859252" y="3062968"/>
              <a:ext cx="24642" cy="33083"/>
            </a:xfrm>
            <a:custGeom>
              <a:rect b="b" l="l" r="r" t="t"/>
              <a:pathLst>
                <a:path extrusionOk="0" h="1262" w="94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8" name="Google Shape;15818;p83"/>
            <p:cNvSpPr/>
            <p:nvPr/>
          </p:nvSpPr>
          <p:spPr>
            <a:xfrm>
              <a:off x="7713942" y="3112777"/>
              <a:ext cx="24616" cy="33083"/>
            </a:xfrm>
            <a:custGeom>
              <a:rect b="b" l="l" r="r" t="t"/>
              <a:pathLst>
                <a:path extrusionOk="0" h="1262" w="939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9" name="Google Shape;15819;p83"/>
            <p:cNvSpPr/>
            <p:nvPr/>
          </p:nvSpPr>
          <p:spPr>
            <a:xfrm>
              <a:off x="7530411" y="3104021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0" name="Google Shape;15820;p83"/>
            <p:cNvSpPr/>
            <p:nvPr/>
          </p:nvSpPr>
          <p:spPr>
            <a:xfrm>
              <a:off x="7530411" y="3133539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1" name="Google Shape;15821;p83"/>
            <p:cNvSpPr/>
            <p:nvPr/>
          </p:nvSpPr>
          <p:spPr>
            <a:xfrm>
              <a:off x="7530411" y="3163057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2" name="Google Shape;15822;p83"/>
            <p:cNvSpPr/>
            <p:nvPr/>
          </p:nvSpPr>
          <p:spPr>
            <a:xfrm>
              <a:off x="7530411" y="3192575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3" name="Google Shape;15823;p83"/>
            <p:cNvSpPr/>
            <p:nvPr/>
          </p:nvSpPr>
          <p:spPr>
            <a:xfrm>
              <a:off x="7530411" y="3222093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4" name="Google Shape;15824;p83"/>
            <p:cNvSpPr/>
            <p:nvPr/>
          </p:nvSpPr>
          <p:spPr>
            <a:xfrm>
              <a:off x="7538354" y="3035521"/>
              <a:ext cx="247522" cy="44303"/>
            </a:xfrm>
            <a:custGeom>
              <a:rect b="b" l="l" r="r" t="t"/>
              <a:pathLst>
                <a:path extrusionOk="0" h="1690" w="9442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5" name="Google Shape;15825;p83"/>
            <p:cNvSpPr/>
            <p:nvPr/>
          </p:nvSpPr>
          <p:spPr>
            <a:xfrm>
              <a:off x="7538721" y="3054081"/>
              <a:ext cx="246762" cy="25743"/>
            </a:xfrm>
            <a:custGeom>
              <a:rect b="b" l="l" r="r" t="t"/>
              <a:pathLst>
                <a:path extrusionOk="0" h="982" w="9413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26" name="Google Shape;15826;p83"/>
          <p:cNvGrpSpPr/>
          <p:nvPr/>
        </p:nvGrpSpPr>
        <p:grpSpPr>
          <a:xfrm>
            <a:off x="7045643" y="2907723"/>
            <a:ext cx="345304" cy="365857"/>
            <a:chOff x="7045643" y="2907723"/>
            <a:chExt cx="345304" cy="365857"/>
          </a:xfrm>
        </p:grpSpPr>
        <p:sp>
          <p:nvSpPr>
            <p:cNvPr id="15827" name="Google Shape;15827;p83"/>
            <p:cNvSpPr/>
            <p:nvPr/>
          </p:nvSpPr>
          <p:spPr>
            <a:xfrm>
              <a:off x="7101638" y="2970429"/>
              <a:ext cx="231636" cy="284223"/>
            </a:xfrm>
            <a:custGeom>
              <a:rect b="b" l="l" r="r" t="t"/>
              <a:pathLst>
                <a:path extrusionOk="0" h="10842" w="8836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8" name="Google Shape;15828;p83"/>
            <p:cNvSpPr/>
            <p:nvPr/>
          </p:nvSpPr>
          <p:spPr>
            <a:xfrm>
              <a:off x="7129269" y="2989357"/>
              <a:ext cx="176768" cy="177135"/>
            </a:xfrm>
            <a:custGeom>
              <a:rect b="b" l="l" r="r" t="t"/>
              <a:pathLst>
                <a:path extrusionOk="0" h="6757" w="6743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9" name="Google Shape;15829;p83"/>
            <p:cNvSpPr/>
            <p:nvPr/>
          </p:nvSpPr>
          <p:spPr>
            <a:xfrm>
              <a:off x="7148196" y="3008284"/>
              <a:ext cx="138913" cy="139280"/>
            </a:xfrm>
            <a:custGeom>
              <a:rect b="b" l="l" r="r" t="t"/>
              <a:pathLst>
                <a:path extrusionOk="0" h="5313" w="5299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0" name="Google Shape;15830;p83"/>
            <p:cNvSpPr/>
            <p:nvPr/>
          </p:nvSpPr>
          <p:spPr>
            <a:xfrm>
              <a:off x="7198529" y="3248570"/>
              <a:ext cx="37854" cy="25009"/>
            </a:xfrm>
            <a:custGeom>
              <a:rect b="b" l="l" r="r" t="t"/>
              <a:pathLst>
                <a:path extrusionOk="0" h="954" w="1444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1" name="Google Shape;15831;p83"/>
            <p:cNvSpPr/>
            <p:nvPr/>
          </p:nvSpPr>
          <p:spPr>
            <a:xfrm>
              <a:off x="7342711" y="3071436"/>
              <a:ext cx="48236" cy="12950"/>
            </a:xfrm>
            <a:custGeom>
              <a:rect b="b" l="l" r="r" t="t"/>
              <a:pathLst>
                <a:path extrusionOk="0" h="494" w="184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2" name="Google Shape;15832;p83"/>
            <p:cNvSpPr/>
            <p:nvPr/>
          </p:nvSpPr>
          <p:spPr>
            <a:xfrm>
              <a:off x="7045643" y="3071436"/>
              <a:ext cx="54658" cy="12950"/>
            </a:xfrm>
            <a:custGeom>
              <a:rect b="b" l="l" r="r" t="t"/>
              <a:pathLst>
                <a:path extrusionOk="0" h="494" w="2085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3" name="Google Shape;15833;p83"/>
            <p:cNvSpPr/>
            <p:nvPr/>
          </p:nvSpPr>
          <p:spPr>
            <a:xfrm>
              <a:off x="7211400" y="2907723"/>
              <a:ext cx="12505" cy="43831"/>
            </a:xfrm>
            <a:custGeom>
              <a:rect b="b" l="l" r="r" t="t"/>
              <a:pathLst>
                <a:path extrusionOk="0" h="1672" w="477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4" name="Google Shape;15834;p83"/>
            <p:cNvSpPr/>
            <p:nvPr/>
          </p:nvSpPr>
          <p:spPr>
            <a:xfrm>
              <a:off x="7204951" y="3014706"/>
              <a:ext cx="25009" cy="107508"/>
            </a:xfrm>
            <a:custGeom>
              <a:rect b="b" l="l" r="r" t="t"/>
              <a:pathLst>
                <a:path extrusionOk="0" h="4101" w="954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5" name="Google Shape;15835;p83"/>
            <p:cNvSpPr/>
            <p:nvPr/>
          </p:nvSpPr>
          <p:spPr>
            <a:xfrm>
              <a:off x="7207992" y="3134666"/>
              <a:ext cx="18953" cy="18953"/>
            </a:xfrm>
            <a:custGeom>
              <a:rect b="b" l="l" r="r" t="t"/>
              <a:pathLst>
                <a:path extrusionOk="0" h="723" w="723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6" name="Google Shape;15836;p83"/>
            <p:cNvSpPr/>
            <p:nvPr/>
          </p:nvSpPr>
          <p:spPr>
            <a:xfrm>
              <a:off x="7276099" y="2940754"/>
              <a:ext cx="25088" cy="28574"/>
            </a:xfrm>
            <a:custGeom>
              <a:rect b="b" l="l" r="r" t="t"/>
              <a:pathLst>
                <a:path extrusionOk="0" h="1090" w="957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7" name="Google Shape;15837;p83"/>
            <p:cNvSpPr/>
            <p:nvPr/>
          </p:nvSpPr>
          <p:spPr>
            <a:xfrm>
              <a:off x="7133804" y="3185812"/>
              <a:ext cx="26372" cy="29859"/>
            </a:xfrm>
            <a:custGeom>
              <a:rect b="b" l="l" r="r" t="t"/>
              <a:pathLst>
                <a:path extrusionOk="0" h="1139" w="1006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8" name="Google Shape;15838;p83"/>
            <p:cNvSpPr/>
            <p:nvPr/>
          </p:nvSpPr>
          <p:spPr>
            <a:xfrm>
              <a:off x="7132886" y="2939758"/>
              <a:ext cx="26320" cy="29571"/>
            </a:xfrm>
            <a:custGeom>
              <a:rect b="b" l="l" r="r" t="t"/>
              <a:pathLst>
                <a:path extrusionOk="0" h="1128" w="1004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9" name="Google Shape;15839;p83"/>
            <p:cNvSpPr/>
            <p:nvPr/>
          </p:nvSpPr>
          <p:spPr>
            <a:xfrm>
              <a:off x="7276020" y="3186729"/>
              <a:ext cx="25062" cy="28941"/>
            </a:xfrm>
            <a:custGeom>
              <a:rect b="b" l="l" r="r" t="t"/>
              <a:pathLst>
                <a:path extrusionOk="0" h="1104" w="956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0" name="Google Shape;15840;p83"/>
            <p:cNvSpPr/>
            <p:nvPr/>
          </p:nvSpPr>
          <p:spPr>
            <a:xfrm>
              <a:off x="7322185" y="3137550"/>
              <a:ext cx="35312" cy="22886"/>
            </a:xfrm>
            <a:custGeom>
              <a:rect b="b" l="l" r="r" t="t"/>
              <a:pathLst>
                <a:path extrusionOk="0" h="873" w="1347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1" name="Google Shape;15841;p83"/>
            <p:cNvSpPr/>
            <p:nvPr/>
          </p:nvSpPr>
          <p:spPr>
            <a:xfrm>
              <a:off x="7077599" y="2995858"/>
              <a:ext cx="33922" cy="21916"/>
            </a:xfrm>
            <a:custGeom>
              <a:rect b="b" l="l" r="r" t="t"/>
              <a:pathLst>
                <a:path extrusionOk="0" h="836" w="1294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2" name="Google Shape;15842;p83"/>
            <p:cNvSpPr/>
            <p:nvPr/>
          </p:nvSpPr>
          <p:spPr>
            <a:xfrm>
              <a:off x="7323784" y="2995255"/>
              <a:ext cx="35312" cy="22519"/>
            </a:xfrm>
            <a:custGeom>
              <a:rect b="b" l="l" r="r" t="t"/>
              <a:pathLst>
                <a:path extrusionOk="0" h="859" w="1347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3" name="Google Shape;15843;p83"/>
            <p:cNvSpPr/>
            <p:nvPr/>
          </p:nvSpPr>
          <p:spPr>
            <a:xfrm>
              <a:off x="7077809" y="3137550"/>
              <a:ext cx="34945" cy="22886"/>
            </a:xfrm>
            <a:custGeom>
              <a:rect b="b" l="l" r="r" t="t"/>
              <a:pathLst>
                <a:path extrusionOk="0" h="873" w="1333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4" name="Google Shape;15844;p83"/>
            <p:cNvSpPr/>
            <p:nvPr/>
          </p:nvSpPr>
          <p:spPr>
            <a:xfrm>
              <a:off x="7186050" y="3210742"/>
              <a:ext cx="63204" cy="44303"/>
            </a:xfrm>
            <a:custGeom>
              <a:rect b="b" l="l" r="r" t="t"/>
              <a:pathLst>
                <a:path extrusionOk="0" h="1690" w="2411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5" name="Google Shape;15845;p83"/>
            <p:cNvSpPr/>
            <p:nvPr/>
          </p:nvSpPr>
          <p:spPr>
            <a:xfrm>
              <a:off x="7179602" y="3210349"/>
              <a:ext cx="76102" cy="12898"/>
            </a:xfrm>
            <a:custGeom>
              <a:rect b="b" l="l" r="r" t="t"/>
              <a:pathLst>
                <a:path extrusionOk="0" h="492" w="2903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46" name="Google Shape;15846;p83"/>
          <p:cNvGrpSpPr/>
          <p:nvPr/>
        </p:nvGrpSpPr>
        <p:grpSpPr>
          <a:xfrm>
            <a:off x="7992843" y="2907251"/>
            <a:ext cx="347794" cy="366328"/>
            <a:chOff x="7992843" y="2907251"/>
            <a:chExt cx="347794" cy="366328"/>
          </a:xfrm>
        </p:grpSpPr>
        <p:sp>
          <p:nvSpPr>
            <p:cNvPr id="15847" name="Google Shape;15847;p83"/>
            <p:cNvSpPr/>
            <p:nvPr/>
          </p:nvSpPr>
          <p:spPr>
            <a:xfrm>
              <a:off x="7992843" y="2907251"/>
              <a:ext cx="347794" cy="238032"/>
            </a:xfrm>
            <a:custGeom>
              <a:rect b="b" l="l" r="r" t="t"/>
              <a:pathLst>
                <a:path extrusionOk="0" h="9080" w="13267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8" name="Google Shape;15848;p83"/>
            <p:cNvSpPr/>
            <p:nvPr/>
          </p:nvSpPr>
          <p:spPr>
            <a:xfrm>
              <a:off x="7993210" y="2907251"/>
              <a:ext cx="26897" cy="238032"/>
            </a:xfrm>
            <a:custGeom>
              <a:rect b="b" l="l" r="r" t="t"/>
              <a:pathLst>
                <a:path extrusionOk="0" h="9080" w="1026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9" name="Google Shape;15849;p83"/>
            <p:cNvSpPr/>
            <p:nvPr/>
          </p:nvSpPr>
          <p:spPr>
            <a:xfrm>
              <a:off x="8018586" y="2935590"/>
              <a:ext cx="296334" cy="207439"/>
            </a:xfrm>
            <a:custGeom>
              <a:rect b="b" l="l" r="r" t="t"/>
              <a:pathLst>
                <a:path extrusionOk="0" h="7913" w="11304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0" name="Google Shape;15850;p83"/>
            <p:cNvSpPr/>
            <p:nvPr/>
          </p:nvSpPr>
          <p:spPr>
            <a:xfrm>
              <a:off x="8018586" y="2935249"/>
              <a:ext cx="22335" cy="207387"/>
            </a:xfrm>
            <a:custGeom>
              <a:rect b="b" l="l" r="r" t="t"/>
              <a:pathLst>
                <a:path extrusionOk="0" h="7911" w="852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1" name="Google Shape;15851;p83"/>
            <p:cNvSpPr/>
            <p:nvPr/>
          </p:nvSpPr>
          <p:spPr>
            <a:xfrm>
              <a:off x="8137393" y="3051801"/>
              <a:ext cx="27657" cy="91595"/>
            </a:xfrm>
            <a:custGeom>
              <a:rect b="b" l="l" r="r" t="t"/>
              <a:pathLst>
                <a:path extrusionOk="0" h="3494" w="1055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2" name="Google Shape;15852;p83"/>
            <p:cNvSpPr/>
            <p:nvPr/>
          </p:nvSpPr>
          <p:spPr>
            <a:xfrm>
              <a:off x="8137393" y="3051801"/>
              <a:ext cx="14785" cy="91595"/>
            </a:xfrm>
            <a:custGeom>
              <a:rect b="b" l="l" r="r" t="t"/>
              <a:pathLst>
                <a:path extrusionOk="0" h="3494" w="564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3" name="Google Shape;15853;p83"/>
            <p:cNvSpPr/>
            <p:nvPr/>
          </p:nvSpPr>
          <p:spPr>
            <a:xfrm>
              <a:off x="8216116" y="2961726"/>
              <a:ext cx="54134" cy="182430"/>
            </a:xfrm>
            <a:custGeom>
              <a:rect b="b" l="l" r="r" t="t"/>
              <a:pathLst>
                <a:path extrusionOk="0" h="6959" w="2065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4" name="Google Shape;15854;p83"/>
            <p:cNvSpPr/>
            <p:nvPr/>
          </p:nvSpPr>
          <p:spPr>
            <a:xfrm>
              <a:off x="8216116" y="2961726"/>
              <a:ext cx="17800" cy="182430"/>
            </a:xfrm>
            <a:custGeom>
              <a:rect b="b" l="l" r="r" t="t"/>
              <a:pathLst>
                <a:path extrusionOk="0" h="6959" w="679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5" name="Google Shape;15855;p83"/>
            <p:cNvSpPr/>
            <p:nvPr/>
          </p:nvSpPr>
          <p:spPr>
            <a:xfrm>
              <a:off x="8137393" y="2998637"/>
              <a:ext cx="54160" cy="53190"/>
            </a:xfrm>
            <a:custGeom>
              <a:rect b="b" l="l" r="r" t="t"/>
              <a:pathLst>
                <a:path extrusionOk="0" h="2029" w="2066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6" name="Google Shape;15856;p83"/>
            <p:cNvSpPr/>
            <p:nvPr/>
          </p:nvSpPr>
          <p:spPr>
            <a:xfrm>
              <a:off x="8137393" y="2998637"/>
              <a:ext cx="34473" cy="53190"/>
            </a:xfrm>
            <a:custGeom>
              <a:rect b="b" l="l" r="r" t="t"/>
              <a:pathLst>
                <a:path extrusionOk="0" h="2029" w="1315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7" name="Google Shape;15857;p83"/>
            <p:cNvSpPr/>
            <p:nvPr/>
          </p:nvSpPr>
          <p:spPr>
            <a:xfrm>
              <a:off x="8147617" y="2998060"/>
              <a:ext cx="34079" cy="32585"/>
            </a:xfrm>
            <a:custGeom>
              <a:rect b="b" l="l" r="r" t="t"/>
              <a:pathLst>
                <a:path extrusionOk="0" h="1243" w="130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8" name="Google Shape;15858;p83"/>
            <p:cNvSpPr/>
            <p:nvPr/>
          </p:nvSpPr>
          <p:spPr>
            <a:xfrm>
              <a:off x="8148010" y="2998479"/>
              <a:ext cx="23856" cy="32166"/>
            </a:xfrm>
            <a:custGeom>
              <a:rect b="b" l="l" r="r" t="t"/>
              <a:pathLst>
                <a:path extrusionOk="0" h="1227" w="91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9" name="Google Shape;15859;p83"/>
            <p:cNvSpPr/>
            <p:nvPr/>
          </p:nvSpPr>
          <p:spPr>
            <a:xfrm>
              <a:off x="8076102" y="3071488"/>
              <a:ext cx="29544" cy="29544"/>
            </a:xfrm>
            <a:custGeom>
              <a:rect b="b" l="l" r="r" t="t"/>
              <a:pathLst>
                <a:path extrusionOk="0" h="1127" w="1127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0" name="Google Shape;15860;p83"/>
            <p:cNvSpPr/>
            <p:nvPr/>
          </p:nvSpPr>
          <p:spPr>
            <a:xfrm>
              <a:off x="8076102" y="3071488"/>
              <a:ext cx="14785" cy="29544"/>
            </a:xfrm>
            <a:custGeom>
              <a:rect b="b" l="l" r="r" t="t"/>
              <a:pathLst>
                <a:path extrusionOk="0" h="1127" w="564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1" name="Google Shape;15861;p83"/>
            <p:cNvSpPr/>
            <p:nvPr/>
          </p:nvSpPr>
          <p:spPr>
            <a:xfrm>
              <a:off x="8068526" y="3098726"/>
              <a:ext cx="44670" cy="44670"/>
            </a:xfrm>
            <a:custGeom>
              <a:rect b="b" l="l" r="r" t="t"/>
              <a:pathLst>
                <a:path extrusionOk="0" h="1704" w="1704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2" name="Google Shape;15862;p83"/>
            <p:cNvSpPr/>
            <p:nvPr/>
          </p:nvSpPr>
          <p:spPr>
            <a:xfrm>
              <a:off x="8068526" y="3098726"/>
              <a:ext cx="23122" cy="44670"/>
            </a:xfrm>
            <a:custGeom>
              <a:rect b="b" l="l" r="r" t="t"/>
              <a:pathLst>
                <a:path extrusionOk="0" h="1704" w="882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3" name="Google Shape;15863;p83"/>
            <p:cNvSpPr/>
            <p:nvPr/>
          </p:nvSpPr>
          <p:spPr>
            <a:xfrm>
              <a:off x="8250170" y="3065773"/>
              <a:ext cx="20081" cy="11037"/>
            </a:xfrm>
            <a:custGeom>
              <a:rect b="b" l="l" r="r" t="t"/>
              <a:pathLst>
                <a:path extrusionOk="0" h="421" w="766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4" name="Google Shape;15864;p83"/>
            <p:cNvSpPr/>
            <p:nvPr/>
          </p:nvSpPr>
          <p:spPr>
            <a:xfrm>
              <a:off x="8247758" y="3102107"/>
              <a:ext cx="22492" cy="11063"/>
            </a:xfrm>
            <a:custGeom>
              <a:rect b="b" l="l" r="r" t="t"/>
              <a:pathLst>
                <a:path extrusionOk="0" h="422" w="858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5" name="Google Shape;15865;p83"/>
            <p:cNvSpPr/>
            <p:nvPr/>
          </p:nvSpPr>
          <p:spPr>
            <a:xfrm>
              <a:off x="8250170" y="2992397"/>
              <a:ext cx="20081" cy="11377"/>
            </a:xfrm>
            <a:custGeom>
              <a:rect b="b" l="l" r="r" t="t"/>
              <a:pathLst>
                <a:path extrusionOk="0" h="434" w="766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6" name="Google Shape;15866;p83"/>
            <p:cNvSpPr/>
            <p:nvPr/>
          </p:nvSpPr>
          <p:spPr>
            <a:xfrm>
              <a:off x="8250170" y="3029098"/>
              <a:ext cx="20081" cy="10984"/>
            </a:xfrm>
            <a:custGeom>
              <a:rect b="b" l="l" r="r" t="t"/>
              <a:pathLst>
                <a:path extrusionOk="0" h="419" w="766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7" name="Google Shape;15867;p83"/>
            <p:cNvSpPr/>
            <p:nvPr/>
          </p:nvSpPr>
          <p:spPr>
            <a:xfrm>
              <a:off x="8059062" y="2981597"/>
              <a:ext cx="63231" cy="74765"/>
            </a:xfrm>
            <a:custGeom>
              <a:rect b="b" l="l" r="r" t="t"/>
              <a:pathLst>
                <a:path extrusionOk="0" h="2852" w="2412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8" name="Google Shape;15868;p83"/>
            <p:cNvSpPr/>
            <p:nvPr/>
          </p:nvSpPr>
          <p:spPr>
            <a:xfrm>
              <a:off x="8059062" y="2981309"/>
              <a:ext cx="39008" cy="75054"/>
            </a:xfrm>
            <a:custGeom>
              <a:rect b="b" l="l" r="r" t="t"/>
              <a:pathLst>
                <a:path extrusionOk="0" h="2863" w="1488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9" name="Google Shape;15869;p83"/>
            <p:cNvSpPr/>
            <p:nvPr/>
          </p:nvSpPr>
          <p:spPr>
            <a:xfrm>
              <a:off x="8079510" y="2981597"/>
              <a:ext cx="21968" cy="50176"/>
            </a:xfrm>
            <a:custGeom>
              <a:rect b="b" l="l" r="r" t="t"/>
              <a:pathLst>
                <a:path extrusionOk="0" h="1914" w="838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0" name="Google Shape;15870;p83"/>
            <p:cNvSpPr/>
            <p:nvPr/>
          </p:nvSpPr>
          <p:spPr>
            <a:xfrm>
              <a:off x="8065511" y="3055969"/>
              <a:ext cx="50726" cy="17040"/>
            </a:xfrm>
            <a:custGeom>
              <a:rect b="b" l="l" r="r" t="t"/>
              <a:pathLst>
                <a:path extrusionOk="0" h="650" w="1935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1" name="Google Shape;15871;p83"/>
            <p:cNvSpPr/>
            <p:nvPr/>
          </p:nvSpPr>
          <p:spPr>
            <a:xfrm>
              <a:off x="8065511" y="3058617"/>
              <a:ext cx="50726" cy="14392"/>
            </a:xfrm>
            <a:custGeom>
              <a:rect b="b" l="l" r="r" t="t"/>
              <a:pathLst>
                <a:path extrusionOk="0" h="549" w="1935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2" name="Google Shape;15872;p83"/>
            <p:cNvSpPr/>
            <p:nvPr/>
          </p:nvSpPr>
          <p:spPr>
            <a:xfrm>
              <a:off x="8164656" y="3051801"/>
              <a:ext cx="26897" cy="91595"/>
            </a:xfrm>
            <a:custGeom>
              <a:rect b="b" l="l" r="r" t="t"/>
              <a:pathLst>
                <a:path extrusionOk="0" h="3494" w="1026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3" name="Google Shape;15873;p83"/>
            <p:cNvSpPr/>
            <p:nvPr/>
          </p:nvSpPr>
          <p:spPr>
            <a:xfrm>
              <a:off x="8130577" y="3199391"/>
              <a:ext cx="68919" cy="47711"/>
            </a:xfrm>
            <a:custGeom>
              <a:rect b="b" l="l" r="r" t="t"/>
              <a:pathLst>
                <a:path extrusionOk="0" h="1820" w="2629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4" name="Google Shape;15874;p83"/>
            <p:cNvSpPr/>
            <p:nvPr/>
          </p:nvSpPr>
          <p:spPr>
            <a:xfrm>
              <a:off x="8130577" y="3199391"/>
              <a:ext cx="14785" cy="47711"/>
            </a:xfrm>
            <a:custGeom>
              <a:rect b="b" l="l" r="r" t="t"/>
              <a:pathLst>
                <a:path extrusionOk="0" h="1820" w="564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5" name="Google Shape;15875;p83"/>
            <p:cNvSpPr/>
            <p:nvPr/>
          </p:nvSpPr>
          <p:spPr>
            <a:xfrm>
              <a:off x="8096917" y="3245556"/>
              <a:ext cx="136633" cy="28024"/>
            </a:xfrm>
            <a:custGeom>
              <a:rect b="b" l="l" r="r" t="t"/>
              <a:pathLst>
                <a:path extrusionOk="0" h="1069" w="5212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6" name="Google Shape;15876;p83"/>
            <p:cNvSpPr/>
            <p:nvPr/>
          </p:nvSpPr>
          <p:spPr>
            <a:xfrm>
              <a:off x="8096524" y="3252372"/>
              <a:ext cx="137026" cy="21208"/>
            </a:xfrm>
            <a:custGeom>
              <a:rect b="b" l="l" r="r" t="t"/>
              <a:pathLst>
                <a:path extrusionOk="0" h="809" w="5227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7" name="Google Shape;15877;p83"/>
            <p:cNvSpPr/>
            <p:nvPr/>
          </p:nvSpPr>
          <p:spPr>
            <a:xfrm>
              <a:off x="7992843" y="3143003"/>
              <a:ext cx="347794" cy="59823"/>
            </a:xfrm>
            <a:custGeom>
              <a:rect b="b" l="l" r="r" t="t"/>
              <a:pathLst>
                <a:path extrusionOk="0" h="2282" w="13267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8" name="Google Shape;15878;p83"/>
            <p:cNvSpPr/>
            <p:nvPr/>
          </p:nvSpPr>
          <p:spPr>
            <a:xfrm>
              <a:off x="7992843" y="3143003"/>
              <a:ext cx="27264" cy="59823"/>
            </a:xfrm>
            <a:custGeom>
              <a:rect b="b" l="l" r="r" t="t"/>
              <a:pathLst>
                <a:path extrusionOk="0" h="2282" w="104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9" name="Google Shape;15879;p83"/>
            <p:cNvSpPr/>
            <p:nvPr/>
          </p:nvSpPr>
          <p:spPr>
            <a:xfrm>
              <a:off x="8157447" y="3167225"/>
              <a:ext cx="18586" cy="11377"/>
            </a:xfrm>
            <a:custGeom>
              <a:rect b="b" l="l" r="r" t="t"/>
              <a:pathLst>
                <a:path extrusionOk="0" h="434" w="709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0" name="Google Shape;15880;p83"/>
          <p:cNvGrpSpPr/>
          <p:nvPr/>
        </p:nvGrpSpPr>
        <p:grpSpPr>
          <a:xfrm>
            <a:off x="873898" y="1512377"/>
            <a:ext cx="398127" cy="353457"/>
            <a:chOff x="873898" y="1512377"/>
            <a:chExt cx="398127" cy="353457"/>
          </a:xfrm>
        </p:grpSpPr>
        <p:sp>
          <p:nvSpPr>
            <p:cNvPr id="15881" name="Google Shape;15881;p83"/>
            <p:cNvSpPr/>
            <p:nvPr/>
          </p:nvSpPr>
          <p:spPr>
            <a:xfrm>
              <a:off x="944652" y="1531671"/>
              <a:ext cx="76862" cy="64358"/>
            </a:xfrm>
            <a:custGeom>
              <a:rect b="b" l="l" r="r" t="t"/>
              <a:pathLst>
                <a:path extrusionOk="0" h="2455" w="2932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2" name="Google Shape;15882;p83"/>
            <p:cNvSpPr/>
            <p:nvPr/>
          </p:nvSpPr>
          <p:spPr>
            <a:xfrm>
              <a:off x="944285" y="1531671"/>
              <a:ext cx="51879" cy="64358"/>
            </a:xfrm>
            <a:custGeom>
              <a:rect b="b" l="l" r="r" t="t"/>
              <a:pathLst>
                <a:path extrusionOk="0" h="2455" w="1979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3" name="Google Shape;15883;p83"/>
            <p:cNvSpPr/>
            <p:nvPr/>
          </p:nvSpPr>
          <p:spPr>
            <a:xfrm>
              <a:off x="899641" y="1563837"/>
              <a:ext cx="166911" cy="166911"/>
            </a:xfrm>
            <a:custGeom>
              <a:rect b="b" l="l" r="r" t="t"/>
              <a:pathLst>
                <a:path extrusionOk="0" h="6367" w="6367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4" name="Google Shape;15884;p83"/>
            <p:cNvSpPr/>
            <p:nvPr/>
          </p:nvSpPr>
          <p:spPr>
            <a:xfrm>
              <a:off x="933301" y="1563837"/>
              <a:ext cx="133618" cy="166911"/>
            </a:xfrm>
            <a:custGeom>
              <a:rect b="b" l="l" r="r" t="t"/>
              <a:pathLst>
                <a:path extrusionOk="0" h="6367" w="5097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5" name="Google Shape;15885;p83"/>
            <p:cNvSpPr/>
            <p:nvPr/>
          </p:nvSpPr>
          <p:spPr>
            <a:xfrm>
              <a:off x="873898" y="1737145"/>
              <a:ext cx="218371" cy="128689"/>
            </a:xfrm>
            <a:custGeom>
              <a:rect b="b" l="l" r="r" t="t"/>
              <a:pathLst>
                <a:path extrusionOk="0" h="4909" w="833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6" name="Google Shape;15886;p83"/>
            <p:cNvSpPr/>
            <p:nvPr/>
          </p:nvSpPr>
          <p:spPr>
            <a:xfrm>
              <a:off x="873898" y="1783702"/>
              <a:ext cx="218371" cy="82132"/>
            </a:xfrm>
            <a:custGeom>
              <a:rect b="b" l="l" r="r" t="t"/>
              <a:pathLst>
                <a:path extrusionOk="0" h="3133" w="833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7" name="Google Shape;15887;p83"/>
            <p:cNvSpPr/>
            <p:nvPr/>
          </p:nvSpPr>
          <p:spPr>
            <a:xfrm>
              <a:off x="951101" y="1737145"/>
              <a:ext cx="63965" cy="25769"/>
            </a:xfrm>
            <a:custGeom>
              <a:rect b="b" l="l" r="r" t="t"/>
              <a:pathLst>
                <a:path extrusionOk="0" h="983" w="244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8" name="Google Shape;15888;p83"/>
            <p:cNvSpPr/>
            <p:nvPr/>
          </p:nvSpPr>
          <p:spPr>
            <a:xfrm>
              <a:off x="918542" y="1629191"/>
              <a:ext cx="128689" cy="120982"/>
            </a:xfrm>
            <a:custGeom>
              <a:rect b="b" l="l" r="r" t="t"/>
              <a:pathLst>
                <a:path extrusionOk="0" h="4615" w="4909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9" name="Google Shape;15889;p83"/>
            <p:cNvSpPr/>
            <p:nvPr/>
          </p:nvSpPr>
          <p:spPr>
            <a:xfrm>
              <a:off x="918542" y="1629191"/>
              <a:ext cx="126042" cy="120484"/>
            </a:xfrm>
            <a:custGeom>
              <a:rect b="b" l="l" r="r" t="t"/>
              <a:pathLst>
                <a:path extrusionOk="0" h="4596" w="4808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0" name="Google Shape;15890;p83"/>
            <p:cNvSpPr/>
            <p:nvPr/>
          </p:nvSpPr>
          <p:spPr>
            <a:xfrm>
              <a:off x="873898" y="1804884"/>
              <a:ext cx="45064" cy="60950"/>
            </a:xfrm>
            <a:custGeom>
              <a:rect b="b" l="l" r="r" t="t"/>
              <a:pathLst>
                <a:path extrusionOk="0" h="2325" w="1719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1" name="Google Shape;15891;p83"/>
            <p:cNvSpPr/>
            <p:nvPr/>
          </p:nvSpPr>
          <p:spPr>
            <a:xfrm>
              <a:off x="1047205" y="1804884"/>
              <a:ext cx="45064" cy="60950"/>
            </a:xfrm>
            <a:custGeom>
              <a:rect b="b" l="l" r="r" t="t"/>
              <a:pathLst>
                <a:path extrusionOk="0" h="2325" w="1719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2" name="Google Shape;15892;p83"/>
            <p:cNvSpPr/>
            <p:nvPr/>
          </p:nvSpPr>
          <p:spPr>
            <a:xfrm>
              <a:off x="1092243" y="1531671"/>
              <a:ext cx="179782" cy="188224"/>
            </a:xfrm>
            <a:custGeom>
              <a:rect b="b" l="l" r="r" t="t"/>
              <a:pathLst>
                <a:path extrusionOk="0" h="7180" w="6858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3" name="Google Shape;15893;p83"/>
            <p:cNvSpPr/>
            <p:nvPr/>
          </p:nvSpPr>
          <p:spPr>
            <a:xfrm>
              <a:off x="1117986" y="1531671"/>
              <a:ext cx="141168" cy="96497"/>
            </a:xfrm>
            <a:custGeom>
              <a:rect b="b" l="l" r="r" t="t"/>
              <a:pathLst>
                <a:path extrusionOk="0" h="3681" w="5385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4" name="Google Shape;15894;p83"/>
            <p:cNvSpPr/>
            <p:nvPr/>
          </p:nvSpPr>
          <p:spPr>
            <a:xfrm>
              <a:off x="1175501" y="1628064"/>
              <a:ext cx="13265" cy="25874"/>
            </a:xfrm>
            <a:custGeom>
              <a:rect b="b" l="l" r="r" t="t"/>
              <a:pathLst>
                <a:path extrusionOk="0" h="987" w="506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5" name="Google Shape;15895;p83"/>
            <p:cNvSpPr/>
            <p:nvPr/>
          </p:nvSpPr>
          <p:spPr>
            <a:xfrm>
              <a:off x="1130857" y="1512377"/>
              <a:ext cx="102579" cy="102946"/>
            </a:xfrm>
            <a:custGeom>
              <a:rect b="b" l="l" r="r" t="t"/>
              <a:pathLst>
                <a:path extrusionOk="0" h="3927" w="3913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6" name="Google Shape;15896;p83"/>
            <p:cNvSpPr/>
            <p:nvPr/>
          </p:nvSpPr>
          <p:spPr>
            <a:xfrm>
              <a:off x="1143729" y="1525249"/>
              <a:ext cx="77203" cy="77203"/>
            </a:xfrm>
            <a:custGeom>
              <a:rect b="b" l="l" r="r" t="t"/>
              <a:pathLst>
                <a:path extrusionOk="0" h="2945" w="2945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7" name="Google Shape;15897;p83"/>
            <p:cNvSpPr/>
            <p:nvPr/>
          </p:nvSpPr>
          <p:spPr>
            <a:xfrm>
              <a:off x="1155919" y="1557257"/>
              <a:ext cx="52535" cy="58066"/>
            </a:xfrm>
            <a:custGeom>
              <a:rect b="b" l="l" r="r" t="t"/>
              <a:pathLst>
                <a:path extrusionOk="0" h="2215" w="2004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8" name="Google Shape;15898;p83"/>
            <p:cNvSpPr/>
            <p:nvPr/>
          </p:nvSpPr>
          <p:spPr>
            <a:xfrm>
              <a:off x="1163023" y="1611522"/>
              <a:ext cx="38615" cy="29544"/>
            </a:xfrm>
            <a:custGeom>
              <a:rect b="b" l="l" r="r" t="t"/>
              <a:pathLst>
                <a:path extrusionOk="0" h="1127" w="1473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9" name="Google Shape;15899;p83"/>
            <p:cNvSpPr/>
            <p:nvPr/>
          </p:nvSpPr>
          <p:spPr>
            <a:xfrm>
              <a:off x="1163023" y="1611522"/>
              <a:ext cx="19320" cy="29544"/>
            </a:xfrm>
            <a:custGeom>
              <a:rect b="b" l="l" r="r" t="t"/>
              <a:pathLst>
                <a:path extrusionOk="0" h="1127" w="737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00" name="Google Shape;15900;p83"/>
          <p:cNvGrpSpPr/>
          <p:nvPr/>
        </p:nvGrpSpPr>
        <p:grpSpPr>
          <a:xfrm>
            <a:off x="1424125" y="1515680"/>
            <a:ext cx="246762" cy="347139"/>
            <a:chOff x="1424125" y="1515680"/>
            <a:chExt cx="246762" cy="347139"/>
          </a:xfrm>
        </p:grpSpPr>
        <p:sp>
          <p:nvSpPr>
            <p:cNvPr id="15901" name="Google Shape;15901;p83"/>
            <p:cNvSpPr/>
            <p:nvPr/>
          </p:nvSpPr>
          <p:spPr>
            <a:xfrm>
              <a:off x="1424125" y="1537727"/>
              <a:ext cx="246762" cy="325092"/>
            </a:xfrm>
            <a:custGeom>
              <a:rect b="b" l="l" r="r" t="t"/>
              <a:pathLst>
                <a:path extrusionOk="0" h="12401" w="9413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2" name="Google Shape;15902;p83"/>
            <p:cNvSpPr/>
            <p:nvPr/>
          </p:nvSpPr>
          <p:spPr>
            <a:xfrm>
              <a:off x="1435109" y="1537727"/>
              <a:ext cx="224060" cy="302757"/>
            </a:xfrm>
            <a:custGeom>
              <a:rect b="b" l="l" r="r" t="t"/>
              <a:pathLst>
                <a:path extrusionOk="0" h="11549" w="8547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3" name="Google Shape;15903;p83"/>
            <p:cNvSpPr/>
            <p:nvPr/>
          </p:nvSpPr>
          <p:spPr>
            <a:xfrm>
              <a:off x="1446460" y="1560429"/>
              <a:ext cx="201724" cy="268704"/>
            </a:xfrm>
            <a:custGeom>
              <a:rect b="b" l="l" r="r" t="t"/>
              <a:pathLst>
                <a:path extrusionOk="0" h="10250" w="7695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4" name="Google Shape;15904;p83"/>
            <p:cNvSpPr/>
            <p:nvPr/>
          </p:nvSpPr>
          <p:spPr>
            <a:xfrm>
              <a:off x="1496792" y="1515680"/>
              <a:ext cx="100692" cy="50464"/>
            </a:xfrm>
            <a:custGeom>
              <a:rect b="b" l="l" r="r" t="t"/>
              <a:pathLst>
                <a:path extrusionOk="0" h="1925" w="3841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5" name="Google Shape;15905;p83"/>
            <p:cNvSpPr/>
            <p:nvPr/>
          </p:nvSpPr>
          <p:spPr>
            <a:xfrm>
              <a:off x="1477498" y="1669431"/>
              <a:ext cx="28024" cy="28024"/>
            </a:xfrm>
            <a:custGeom>
              <a:rect b="b" l="l" r="r" t="t"/>
              <a:pathLst>
                <a:path extrusionOk="0" h="1069" w="1069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6" name="Google Shape;15906;p83"/>
            <p:cNvSpPr/>
            <p:nvPr/>
          </p:nvSpPr>
          <p:spPr>
            <a:xfrm>
              <a:off x="1477498" y="1719738"/>
              <a:ext cx="28024" cy="28050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7" name="Google Shape;15907;p83"/>
            <p:cNvSpPr/>
            <p:nvPr/>
          </p:nvSpPr>
          <p:spPr>
            <a:xfrm>
              <a:off x="1477498" y="1770071"/>
              <a:ext cx="28024" cy="28050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8" name="Google Shape;15908;p83"/>
            <p:cNvSpPr/>
            <p:nvPr/>
          </p:nvSpPr>
          <p:spPr>
            <a:xfrm>
              <a:off x="1517607" y="1666784"/>
              <a:ext cx="65118" cy="10984"/>
            </a:xfrm>
            <a:custGeom>
              <a:rect b="b" l="l" r="r" t="t"/>
              <a:pathLst>
                <a:path extrusionOk="0" h="419" w="2484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9" name="Google Shape;15909;p83"/>
            <p:cNvSpPr/>
            <p:nvPr/>
          </p:nvSpPr>
          <p:spPr>
            <a:xfrm>
              <a:off x="1517607" y="1689093"/>
              <a:ext cx="104467" cy="11377"/>
            </a:xfrm>
            <a:custGeom>
              <a:rect b="b" l="l" r="r" t="t"/>
              <a:pathLst>
                <a:path extrusionOk="0" h="434" w="3985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0" name="Google Shape;15910;p83"/>
            <p:cNvSpPr/>
            <p:nvPr/>
          </p:nvSpPr>
          <p:spPr>
            <a:xfrm>
              <a:off x="1517607" y="1717090"/>
              <a:ext cx="65118" cy="11377"/>
            </a:xfrm>
            <a:custGeom>
              <a:rect b="b" l="l" r="r" t="t"/>
              <a:pathLst>
                <a:path extrusionOk="0" h="434" w="2484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1" name="Google Shape;15911;p83"/>
            <p:cNvSpPr/>
            <p:nvPr/>
          </p:nvSpPr>
          <p:spPr>
            <a:xfrm>
              <a:off x="1517607" y="1739425"/>
              <a:ext cx="104467" cy="11377"/>
            </a:xfrm>
            <a:custGeom>
              <a:rect b="b" l="l" r="r" t="t"/>
              <a:pathLst>
                <a:path extrusionOk="0" h="434" w="3985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2" name="Google Shape;15912;p83"/>
            <p:cNvSpPr/>
            <p:nvPr/>
          </p:nvSpPr>
          <p:spPr>
            <a:xfrm>
              <a:off x="1517607" y="1767423"/>
              <a:ext cx="65118" cy="11377"/>
            </a:xfrm>
            <a:custGeom>
              <a:rect b="b" l="l" r="r" t="t"/>
              <a:pathLst>
                <a:path extrusionOk="0" h="434" w="2484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3" name="Google Shape;15913;p83"/>
            <p:cNvSpPr/>
            <p:nvPr/>
          </p:nvSpPr>
          <p:spPr>
            <a:xfrm>
              <a:off x="1517607" y="1789758"/>
              <a:ext cx="104467" cy="11377"/>
            </a:xfrm>
            <a:custGeom>
              <a:rect b="b" l="l" r="r" t="t"/>
              <a:pathLst>
                <a:path extrusionOk="0" h="434" w="3985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4" name="Google Shape;15914;p83"/>
            <p:cNvSpPr/>
            <p:nvPr/>
          </p:nvSpPr>
          <p:spPr>
            <a:xfrm>
              <a:off x="1517607" y="1582765"/>
              <a:ext cx="98778" cy="11377"/>
            </a:xfrm>
            <a:custGeom>
              <a:rect b="b" l="l" r="r" t="t"/>
              <a:pathLst>
                <a:path extrusionOk="0" h="434" w="3768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5" name="Google Shape;15915;p83"/>
            <p:cNvSpPr/>
            <p:nvPr/>
          </p:nvSpPr>
          <p:spPr>
            <a:xfrm>
              <a:off x="1472570" y="1633097"/>
              <a:ext cx="149504" cy="11377"/>
            </a:xfrm>
            <a:custGeom>
              <a:rect b="b" l="l" r="r" t="t"/>
              <a:pathLst>
                <a:path extrusionOk="0" h="434" w="5703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6" name="Google Shape;15916;p83"/>
            <p:cNvSpPr/>
            <p:nvPr/>
          </p:nvSpPr>
          <p:spPr>
            <a:xfrm>
              <a:off x="1517607" y="1605100"/>
              <a:ext cx="26136" cy="11377"/>
            </a:xfrm>
            <a:custGeom>
              <a:rect b="b" l="l" r="r" t="t"/>
              <a:pathLst>
                <a:path extrusionOk="0" h="434" w="997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7" name="Google Shape;15917;p83"/>
            <p:cNvSpPr/>
            <p:nvPr/>
          </p:nvSpPr>
          <p:spPr>
            <a:xfrm>
              <a:off x="1550900" y="1605100"/>
              <a:ext cx="37487" cy="11377"/>
            </a:xfrm>
            <a:custGeom>
              <a:rect b="b" l="l" r="r" t="t"/>
              <a:pathLst>
                <a:path extrusionOk="0" h="434" w="143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8" name="Google Shape;15918;p83"/>
            <p:cNvSpPr/>
            <p:nvPr/>
          </p:nvSpPr>
          <p:spPr>
            <a:xfrm>
              <a:off x="1474457" y="1582765"/>
              <a:ext cx="33712" cy="33712"/>
            </a:xfrm>
            <a:custGeom>
              <a:rect b="b" l="l" r="r" t="t"/>
              <a:pathLst>
                <a:path extrusionOk="0" h="1286" w="1286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9" name="Google Shape;15919;p83"/>
            <p:cNvSpPr/>
            <p:nvPr/>
          </p:nvSpPr>
          <p:spPr>
            <a:xfrm>
              <a:off x="1496792" y="1555134"/>
              <a:ext cx="100692" cy="11010"/>
            </a:xfrm>
            <a:custGeom>
              <a:rect b="b" l="l" r="r" t="t"/>
              <a:pathLst>
                <a:path extrusionOk="0" h="420" w="3841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0" name="Google Shape;15920;p83"/>
            <p:cNvSpPr/>
            <p:nvPr/>
          </p:nvSpPr>
          <p:spPr>
            <a:xfrm>
              <a:off x="1482794" y="1591075"/>
              <a:ext cx="17040" cy="17066"/>
            </a:xfrm>
            <a:custGeom>
              <a:rect b="b" l="l" r="r" t="t"/>
              <a:pathLst>
                <a:path extrusionOk="0" h="651" w="65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21" name="Google Shape;15921;p83"/>
          <p:cNvGrpSpPr/>
          <p:nvPr/>
        </p:nvGrpSpPr>
        <p:grpSpPr>
          <a:xfrm>
            <a:off x="2319498" y="1512744"/>
            <a:ext cx="352697" cy="352723"/>
            <a:chOff x="2319498" y="1512744"/>
            <a:chExt cx="352697" cy="352723"/>
          </a:xfrm>
        </p:grpSpPr>
        <p:sp>
          <p:nvSpPr>
            <p:cNvPr id="15922" name="Google Shape;15922;p83"/>
            <p:cNvSpPr/>
            <p:nvPr/>
          </p:nvSpPr>
          <p:spPr>
            <a:xfrm>
              <a:off x="2319498" y="1512744"/>
              <a:ext cx="352697" cy="352723"/>
            </a:xfrm>
            <a:custGeom>
              <a:rect b="b" l="l" r="r" t="t"/>
              <a:pathLst>
                <a:path extrusionOk="0" h="13455" w="13454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3" name="Google Shape;15923;p83"/>
            <p:cNvSpPr/>
            <p:nvPr/>
          </p:nvSpPr>
          <p:spPr>
            <a:xfrm>
              <a:off x="2345975" y="1539248"/>
              <a:ext cx="299742" cy="299742"/>
            </a:xfrm>
            <a:custGeom>
              <a:rect b="b" l="l" r="r" t="t"/>
              <a:pathLst>
                <a:path extrusionOk="0" h="11434" w="11434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4" name="Google Shape;15924;p83"/>
            <p:cNvSpPr/>
            <p:nvPr/>
          </p:nvSpPr>
          <p:spPr>
            <a:xfrm>
              <a:off x="2490524" y="1560534"/>
              <a:ext cx="11010" cy="133880"/>
            </a:xfrm>
            <a:custGeom>
              <a:rect b="b" l="l" r="r" t="t"/>
              <a:pathLst>
                <a:path extrusionOk="0" h="5107" w="42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5" name="Google Shape;15925;p83"/>
            <p:cNvSpPr/>
            <p:nvPr/>
          </p:nvSpPr>
          <p:spPr>
            <a:xfrm>
              <a:off x="2489397" y="1683771"/>
              <a:ext cx="137917" cy="10696"/>
            </a:xfrm>
            <a:custGeom>
              <a:rect b="b" l="l" r="r" t="t"/>
              <a:pathLst>
                <a:path extrusionOk="0" h="408" w="5261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6" name="Google Shape;15926;p83"/>
            <p:cNvSpPr/>
            <p:nvPr/>
          </p:nvSpPr>
          <p:spPr>
            <a:xfrm>
              <a:off x="2383069" y="1576316"/>
              <a:ext cx="280422" cy="262753"/>
            </a:xfrm>
            <a:custGeom>
              <a:rect b="b" l="l" r="r" t="t"/>
              <a:pathLst>
                <a:path extrusionOk="0" h="10023" w="10697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7" name="Google Shape;15927;p83"/>
            <p:cNvSpPr/>
            <p:nvPr/>
          </p:nvSpPr>
          <p:spPr>
            <a:xfrm>
              <a:off x="2365662" y="1683771"/>
              <a:ext cx="21732" cy="10696"/>
            </a:xfrm>
            <a:custGeom>
              <a:rect b="b" l="l" r="r" t="t"/>
              <a:pathLst>
                <a:path extrusionOk="0" h="408" w="829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8" name="Google Shape;15928;p83"/>
            <p:cNvSpPr/>
            <p:nvPr/>
          </p:nvSpPr>
          <p:spPr>
            <a:xfrm>
              <a:off x="2490524" y="1799589"/>
              <a:ext cx="11377" cy="18613"/>
            </a:xfrm>
            <a:custGeom>
              <a:rect b="b" l="l" r="r" t="t"/>
              <a:pathLst>
                <a:path extrusionOk="0" h="710" w="434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9" name="Google Shape;15929;p83"/>
            <p:cNvSpPr/>
            <p:nvPr/>
          </p:nvSpPr>
          <p:spPr>
            <a:xfrm>
              <a:off x="2401393" y="1596554"/>
              <a:ext cx="19163" cy="15755"/>
            </a:xfrm>
            <a:custGeom>
              <a:rect b="b" l="l" r="r" t="t"/>
              <a:pathLst>
                <a:path extrusionOk="0" h="601" w="731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0" name="Google Shape;15930;p83"/>
            <p:cNvSpPr/>
            <p:nvPr/>
          </p:nvSpPr>
          <p:spPr>
            <a:xfrm>
              <a:off x="2569563" y="1765378"/>
              <a:ext cx="20893" cy="16830"/>
            </a:xfrm>
            <a:custGeom>
              <a:rect b="b" l="l" r="r" t="t"/>
              <a:pathLst>
                <a:path extrusionOk="0" h="642" w="797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1" name="Google Shape;15931;p83"/>
            <p:cNvSpPr/>
            <p:nvPr/>
          </p:nvSpPr>
          <p:spPr>
            <a:xfrm>
              <a:off x="2571136" y="1595610"/>
              <a:ext cx="20841" cy="16699"/>
            </a:xfrm>
            <a:custGeom>
              <a:rect b="b" l="l" r="r" t="t"/>
              <a:pathLst>
                <a:path extrusionOk="0" h="637" w="795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2" name="Google Shape;15932;p83"/>
            <p:cNvSpPr/>
            <p:nvPr/>
          </p:nvSpPr>
          <p:spPr>
            <a:xfrm>
              <a:off x="2401236" y="1766296"/>
              <a:ext cx="19583" cy="15913"/>
            </a:xfrm>
            <a:custGeom>
              <a:rect b="b" l="l" r="r" t="t"/>
              <a:pathLst>
                <a:path extrusionOk="0" h="607" w="747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3" name="Google Shape;15933;p83"/>
            <p:cNvSpPr/>
            <p:nvPr/>
          </p:nvSpPr>
          <p:spPr>
            <a:xfrm>
              <a:off x="2373160" y="1634985"/>
              <a:ext cx="23174" cy="14025"/>
            </a:xfrm>
            <a:custGeom>
              <a:rect b="b" l="l" r="r" t="t"/>
              <a:pathLst>
                <a:path extrusionOk="0" h="535" w="884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4" name="Google Shape;15934;p83"/>
            <p:cNvSpPr/>
            <p:nvPr/>
          </p:nvSpPr>
          <p:spPr>
            <a:xfrm>
              <a:off x="2595516" y="1729333"/>
              <a:ext cx="21811" cy="13527"/>
            </a:xfrm>
            <a:custGeom>
              <a:rect b="b" l="l" r="r" t="t"/>
              <a:pathLst>
                <a:path extrusionOk="0" h="516" w="832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5" name="Google Shape;15935;p83"/>
            <p:cNvSpPr/>
            <p:nvPr/>
          </p:nvSpPr>
          <p:spPr>
            <a:xfrm>
              <a:off x="2535195" y="1570129"/>
              <a:ext cx="15650" cy="17197"/>
            </a:xfrm>
            <a:custGeom>
              <a:rect b="b" l="l" r="r" t="t"/>
              <a:pathLst>
                <a:path extrusionOk="0" h="656" w="597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6" name="Google Shape;15936;p83"/>
            <p:cNvSpPr/>
            <p:nvPr/>
          </p:nvSpPr>
          <p:spPr>
            <a:xfrm>
              <a:off x="2441345" y="1790099"/>
              <a:ext cx="16463" cy="18219"/>
            </a:xfrm>
            <a:custGeom>
              <a:rect b="b" l="l" r="r" t="t"/>
              <a:pathLst>
                <a:path extrusionOk="0" h="695" w="628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7" name="Google Shape;15937;p83"/>
            <p:cNvSpPr/>
            <p:nvPr/>
          </p:nvSpPr>
          <p:spPr>
            <a:xfrm>
              <a:off x="2443521" y="1569290"/>
              <a:ext cx="15624" cy="17276"/>
            </a:xfrm>
            <a:custGeom>
              <a:rect b="b" l="l" r="r" t="t"/>
              <a:pathLst>
                <a:path extrusionOk="0" h="659" w="596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8" name="Google Shape;15938;p83"/>
            <p:cNvSpPr/>
            <p:nvPr/>
          </p:nvSpPr>
          <p:spPr>
            <a:xfrm>
              <a:off x="2532416" y="1791121"/>
              <a:ext cx="16411" cy="18351"/>
            </a:xfrm>
            <a:custGeom>
              <a:rect b="b" l="l" r="r" t="t"/>
              <a:pathLst>
                <a:path extrusionOk="0" h="700" w="626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9" name="Google Shape;15939;p83"/>
            <p:cNvSpPr/>
            <p:nvPr/>
          </p:nvSpPr>
          <p:spPr>
            <a:xfrm>
              <a:off x="2596486" y="1637370"/>
              <a:ext cx="21785" cy="13527"/>
            </a:xfrm>
            <a:custGeom>
              <a:rect b="b" l="l" r="r" t="t"/>
              <a:pathLst>
                <a:path extrusionOk="0" h="516" w="831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0" name="Google Shape;15940;p83"/>
            <p:cNvSpPr/>
            <p:nvPr/>
          </p:nvSpPr>
          <p:spPr>
            <a:xfrm>
              <a:off x="2373606" y="1727052"/>
              <a:ext cx="22859" cy="13920"/>
            </a:xfrm>
            <a:custGeom>
              <a:rect b="b" l="l" r="r" t="t"/>
              <a:pathLst>
                <a:path extrusionOk="0" h="531" w="872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41" name="Google Shape;15941;p83"/>
          <p:cNvGrpSpPr/>
          <p:nvPr/>
        </p:nvGrpSpPr>
        <p:grpSpPr>
          <a:xfrm>
            <a:off x="4236601" y="1512666"/>
            <a:ext cx="312981" cy="352697"/>
            <a:chOff x="4236601" y="1512666"/>
            <a:chExt cx="312981" cy="352697"/>
          </a:xfrm>
        </p:grpSpPr>
        <p:sp>
          <p:nvSpPr>
            <p:cNvPr id="15942" name="Google Shape;15942;p83"/>
            <p:cNvSpPr/>
            <p:nvPr/>
          </p:nvSpPr>
          <p:spPr>
            <a:xfrm>
              <a:off x="4236601" y="1512666"/>
              <a:ext cx="312981" cy="352697"/>
            </a:xfrm>
            <a:custGeom>
              <a:rect b="b" l="l" r="r" t="t"/>
              <a:pathLst>
                <a:path extrusionOk="0" h="13454" w="11939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3" name="Google Shape;15943;p83"/>
            <p:cNvSpPr/>
            <p:nvPr/>
          </p:nvSpPr>
          <p:spPr>
            <a:xfrm>
              <a:off x="4383798" y="1561557"/>
              <a:ext cx="165784" cy="303806"/>
            </a:xfrm>
            <a:custGeom>
              <a:rect b="b" l="l" r="r" t="t"/>
              <a:pathLst>
                <a:path extrusionOk="0" h="11589" w="6324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4" name="Google Shape;15944;p83"/>
            <p:cNvSpPr/>
            <p:nvPr/>
          </p:nvSpPr>
          <p:spPr>
            <a:xfrm>
              <a:off x="4267246" y="1546326"/>
              <a:ext cx="251664" cy="283856"/>
            </a:xfrm>
            <a:custGeom>
              <a:rect b="b" l="l" r="r" t="t"/>
              <a:pathLst>
                <a:path extrusionOk="0" h="10828" w="960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5" name="Google Shape;15945;p83"/>
            <p:cNvSpPr/>
            <p:nvPr/>
          </p:nvSpPr>
          <p:spPr>
            <a:xfrm>
              <a:off x="4388726" y="1585019"/>
              <a:ext cx="130184" cy="245163"/>
            </a:xfrm>
            <a:custGeom>
              <a:rect b="b" l="l" r="r" t="t"/>
              <a:pathLst>
                <a:path extrusionOk="0" h="9352" w="4966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6" name="Google Shape;15946;p83"/>
            <p:cNvSpPr/>
            <p:nvPr/>
          </p:nvSpPr>
          <p:spPr>
            <a:xfrm>
              <a:off x="4330817" y="1674727"/>
              <a:ext cx="124521" cy="84019"/>
            </a:xfrm>
            <a:custGeom>
              <a:rect b="b" l="l" r="r" t="t"/>
              <a:pathLst>
                <a:path extrusionOk="0" h="3205" w="475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7" name="Google Shape;15947;p83"/>
            <p:cNvSpPr/>
            <p:nvPr/>
          </p:nvSpPr>
          <p:spPr>
            <a:xfrm>
              <a:off x="4383798" y="1674727"/>
              <a:ext cx="71934" cy="84019"/>
            </a:xfrm>
            <a:custGeom>
              <a:rect b="b" l="l" r="r" t="t"/>
              <a:pathLst>
                <a:path extrusionOk="0" h="3205" w="2744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8" name="Google Shape;15948;p83"/>
            <p:cNvSpPr/>
            <p:nvPr/>
          </p:nvSpPr>
          <p:spPr>
            <a:xfrm>
              <a:off x="4379263" y="1679917"/>
              <a:ext cx="27657" cy="16017"/>
            </a:xfrm>
            <a:custGeom>
              <a:rect b="b" l="l" r="r" t="t"/>
              <a:pathLst>
                <a:path extrusionOk="0" h="611" w="1055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9" name="Google Shape;15949;p83"/>
            <p:cNvSpPr/>
            <p:nvPr/>
          </p:nvSpPr>
          <p:spPr>
            <a:xfrm>
              <a:off x="4372814" y="1689486"/>
              <a:ext cx="40528" cy="58564"/>
            </a:xfrm>
            <a:custGeom>
              <a:rect b="b" l="l" r="r" t="t"/>
              <a:pathLst>
                <a:path extrusionOk="0" h="2234" w="1546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0" name="Google Shape;15950;p83"/>
            <p:cNvSpPr/>
            <p:nvPr/>
          </p:nvSpPr>
          <p:spPr>
            <a:xfrm>
              <a:off x="4383431" y="1689486"/>
              <a:ext cx="29911" cy="58564"/>
            </a:xfrm>
            <a:custGeom>
              <a:rect b="b" l="l" r="r" t="t"/>
              <a:pathLst>
                <a:path extrusionOk="0" h="2234" w="1141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1" name="Google Shape;15951;p83"/>
            <p:cNvSpPr/>
            <p:nvPr/>
          </p:nvSpPr>
          <p:spPr>
            <a:xfrm>
              <a:off x="4372054" y="1674727"/>
              <a:ext cx="42416" cy="21208"/>
            </a:xfrm>
            <a:custGeom>
              <a:rect b="b" l="l" r="r" t="t"/>
              <a:pathLst>
                <a:path extrusionOk="0" h="809" w="1618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2" name="Google Shape;15952;p83"/>
            <p:cNvSpPr/>
            <p:nvPr/>
          </p:nvSpPr>
          <p:spPr>
            <a:xfrm>
              <a:off x="4389460" y="1675094"/>
              <a:ext cx="24642" cy="20841"/>
            </a:xfrm>
            <a:custGeom>
              <a:rect b="b" l="l" r="r" t="t"/>
              <a:pathLst>
                <a:path extrusionOk="0" h="795" w="94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3" name="Google Shape;15953;p83"/>
            <p:cNvSpPr/>
            <p:nvPr/>
          </p:nvSpPr>
          <p:spPr>
            <a:xfrm>
              <a:off x="4360703" y="1596396"/>
              <a:ext cx="64751" cy="88947"/>
            </a:xfrm>
            <a:custGeom>
              <a:rect b="b" l="l" r="r" t="t"/>
              <a:pathLst>
                <a:path extrusionOk="0" h="3393" w="247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4" name="Google Shape;15954;p83"/>
            <p:cNvSpPr/>
            <p:nvPr/>
          </p:nvSpPr>
          <p:spPr>
            <a:xfrm>
              <a:off x="4383431" y="1596396"/>
              <a:ext cx="42023" cy="88947"/>
            </a:xfrm>
            <a:custGeom>
              <a:rect b="b" l="l" r="r" t="t"/>
              <a:pathLst>
                <a:path extrusionOk="0" h="3393" w="1603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5" name="Google Shape;15955;p83"/>
            <p:cNvSpPr/>
            <p:nvPr/>
          </p:nvSpPr>
          <p:spPr>
            <a:xfrm>
              <a:off x="4360336" y="1597891"/>
              <a:ext cx="65118" cy="42783"/>
            </a:xfrm>
            <a:custGeom>
              <a:rect b="b" l="l" r="r" t="t"/>
              <a:pathLst>
                <a:path extrusionOk="0" h="1632" w="2484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56" name="Google Shape;15956;p83"/>
          <p:cNvGrpSpPr/>
          <p:nvPr/>
        </p:nvGrpSpPr>
        <p:grpSpPr>
          <a:xfrm>
            <a:off x="849675" y="3347716"/>
            <a:ext cx="346300" cy="375818"/>
            <a:chOff x="849675" y="3347716"/>
            <a:chExt cx="346300" cy="375818"/>
          </a:xfrm>
        </p:grpSpPr>
        <p:sp>
          <p:nvSpPr>
            <p:cNvPr id="15957" name="Google Shape;15957;p83"/>
            <p:cNvSpPr/>
            <p:nvPr/>
          </p:nvSpPr>
          <p:spPr>
            <a:xfrm>
              <a:off x="880714" y="3347716"/>
              <a:ext cx="315262" cy="314895"/>
            </a:xfrm>
            <a:custGeom>
              <a:rect b="b" l="l" r="r" t="t"/>
              <a:pathLst>
                <a:path extrusionOk="0" h="12012" w="12026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8" name="Google Shape;15958;p83"/>
            <p:cNvSpPr/>
            <p:nvPr/>
          </p:nvSpPr>
          <p:spPr>
            <a:xfrm>
              <a:off x="849675" y="3351124"/>
              <a:ext cx="299742" cy="311801"/>
            </a:xfrm>
            <a:custGeom>
              <a:rect b="b" l="l" r="r" t="t"/>
              <a:pathLst>
                <a:path extrusionOk="0" h="11894" w="11434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9" name="Google Shape;15959;p83"/>
            <p:cNvSpPr/>
            <p:nvPr/>
          </p:nvSpPr>
          <p:spPr>
            <a:xfrm>
              <a:off x="881081" y="3347716"/>
              <a:ext cx="314501" cy="314895"/>
            </a:xfrm>
            <a:custGeom>
              <a:rect b="b" l="l" r="r" t="t"/>
              <a:pathLst>
                <a:path extrusionOk="0" h="12012" w="11997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0" name="Google Shape;15960;p83"/>
            <p:cNvSpPr/>
            <p:nvPr/>
          </p:nvSpPr>
          <p:spPr>
            <a:xfrm>
              <a:off x="881081" y="3351124"/>
              <a:ext cx="237298" cy="311487"/>
            </a:xfrm>
            <a:custGeom>
              <a:rect b="b" l="l" r="r" t="t"/>
              <a:pathLst>
                <a:path extrusionOk="0" h="11882" w="9052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1" name="Google Shape;15961;p83"/>
            <p:cNvSpPr/>
            <p:nvPr/>
          </p:nvSpPr>
          <p:spPr>
            <a:xfrm>
              <a:off x="935582" y="3650473"/>
              <a:ext cx="205893" cy="72668"/>
            </a:xfrm>
            <a:custGeom>
              <a:rect b="b" l="l" r="r" t="t"/>
              <a:pathLst>
                <a:path extrusionOk="0" h="2772" w="7854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2" name="Google Shape;15962;p83"/>
            <p:cNvSpPr/>
            <p:nvPr/>
          </p:nvSpPr>
          <p:spPr>
            <a:xfrm>
              <a:off x="1026024" y="3675062"/>
              <a:ext cx="24616" cy="48472"/>
            </a:xfrm>
            <a:custGeom>
              <a:rect b="b" l="l" r="r" t="t"/>
              <a:pathLst>
                <a:path extrusionOk="0" h="1849" w="939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3" name="Google Shape;15963;p83"/>
            <p:cNvSpPr/>
            <p:nvPr/>
          </p:nvSpPr>
          <p:spPr>
            <a:xfrm>
              <a:off x="1027544" y="3662584"/>
              <a:ext cx="21601" cy="20841"/>
            </a:xfrm>
            <a:custGeom>
              <a:rect b="b" l="l" r="r" t="t"/>
              <a:pathLst>
                <a:path extrusionOk="0" h="795" w="824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4" name="Google Shape;15964;p83"/>
            <p:cNvSpPr/>
            <p:nvPr/>
          </p:nvSpPr>
          <p:spPr>
            <a:xfrm>
              <a:off x="1104747" y="3675429"/>
              <a:ext cx="36727" cy="47711"/>
            </a:xfrm>
            <a:custGeom>
              <a:rect b="b" l="l" r="r" t="t"/>
              <a:pathLst>
                <a:path extrusionOk="0" h="1820" w="1401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5" name="Google Shape;15965;p83"/>
            <p:cNvSpPr/>
            <p:nvPr/>
          </p:nvSpPr>
          <p:spPr>
            <a:xfrm>
              <a:off x="971523" y="3463140"/>
              <a:ext cx="133251" cy="96524"/>
            </a:xfrm>
            <a:custGeom>
              <a:rect b="b" l="l" r="r" t="t"/>
              <a:pathLst>
                <a:path extrusionOk="0" h="3682" w="5083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6" name="Google Shape;15966;p83"/>
            <p:cNvSpPr/>
            <p:nvPr/>
          </p:nvSpPr>
          <p:spPr>
            <a:xfrm>
              <a:off x="1001801" y="3463140"/>
              <a:ext cx="103340" cy="96524"/>
            </a:xfrm>
            <a:custGeom>
              <a:rect b="b" l="l" r="r" t="t"/>
              <a:pathLst>
                <a:path extrusionOk="0" h="3682" w="3942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7" name="Google Shape;15967;p83"/>
            <p:cNvSpPr/>
            <p:nvPr/>
          </p:nvSpPr>
          <p:spPr>
            <a:xfrm>
              <a:off x="1001801" y="3608083"/>
              <a:ext cx="73061" cy="54527"/>
            </a:xfrm>
            <a:custGeom>
              <a:rect b="b" l="l" r="r" t="t"/>
              <a:pathLst>
                <a:path extrusionOk="0" h="2080" w="2787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8" name="Google Shape;15968;p83"/>
            <p:cNvSpPr/>
            <p:nvPr/>
          </p:nvSpPr>
          <p:spPr>
            <a:xfrm>
              <a:off x="1001801" y="3608083"/>
              <a:ext cx="73061" cy="30383"/>
            </a:xfrm>
            <a:custGeom>
              <a:rect b="b" l="l" r="r" t="t"/>
              <a:pathLst>
                <a:path extrusionOk="0" h="1159" w="2787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9" name="Google Shape;15969;p83"/>
            <p:cNvSpPr/>
            <p:nvPr/>
          </p:nvSpPr>
          <p:spPr>
            <a:xfrm>
              <a:off x="990083" y="3640459"/>
              <a:ext cx="48445" cy="43596"/>
            </a:xfrm>
            <a:custGeom>
              <a:rect b="b" l="l" r="r" t="t"/>
              <a:pathLst>
                <a:path extrusionOk="0" h="1663" w="1848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0" name="Google Shape;15970;p83"/>
            <p:cNvSpPr/>
            <p:nvPr/>
          </p:nvSpPr>
          <p:spPr>
            <a:xfrm>
              <a:off x="1038502" y="3640459"/>
              <a:ext cx="48105" cy="43438"/>
            </a:xfrm>
            <a:custGeom>
              <a:rect b="b" l="l" r="r" t="t"/>
              <a:pathLst>
                <a:path extrusionOk="0" h="1657" w="1835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1" name="Google Shape;15971;p83"/>
            <p:cNvSpPr/>
            <p:nvPr/>
          </p:nvSpPr>
          <p:spPr>
            <a:xfrm>
              <a:off x="977971" y="3511926"/>
              <a:ext cx="120746" cy="114350"/>
            </a:xfrm>
            <a:custGeom>
              <a:rect b="b" l="l" r="r" t="t"/>
              <a:pathLst>
                <a:path extrusionOk="0" h="4362" w="4606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2" name="Google Shape;15972;p83"/>
            <p:cNvSpPr/>
            <p:nvPr/>
          </p:nvSpPr>
          <p:spPr>
            <a:xfrm>
              <a:off x="977578" y="3511926"/>
              <a:ext cx="109028" cy="113957"/>
            </a:xfrm>
            <a:custGeom>
              <a:rect b="b" l="l" r="r" t="t"/>
              <a:pathLst>
                <a:path extrusionOk="0" h="4347" w="4159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3" name="Google Shape;15973;p83"/>
            <p:cNvSpPr/>
            <p:nvPr/>
          </p:nvSpPr>
          <p:spPr>
            <a:xfrm>
              <a:off x="935215" y="3675429"/>
              <a:ext cx="36334" cy="47711"/>
            </a:xfrm>
            <a:custGeom>
              <a:rect b="b" l="l" r="r" t="t"/>
              <a:pathLst>
                <a:path extrusionOk="0" h="1820" w="1386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74" name="Google Shape;15974;p83"/>
          <p:cNvGrpSpPr/>
          <p:nvPr/>
        </p:nvGrpSpPr>
        <p:grpSpPr>
          <a:xfrm>
            <a:off x="1324219" y="3399202"/>
            <a:ext cx="376578" cy="272846"/>
            <a:chOff x="1324219" y="3399202"/>
            <a:chExt cx="376578" cy="272846"/>
          </a:xfrm>
        </p:grpSpPr>
        <p:sp>
          <p:nvSpPr>
            <p:cNvPr id="15975" name="Google Shape;15975;p83"/>
            <p:cNvSpPr/>
            <p:nvPr/>
          </p:nvSpPr>
          <p:spPr>
            <a:xfrm>
              <a:off x="1597458" y="3496066"/>
              <a:ext cx="30278" cy="66639"/>
            </a:xfrm>
            <a:custGeom>
              <a:rect b="b" l="l" r="r" t="t"/>
              <a:pathLst>
                <a:path extrusionOk="0" h="2542" w="1155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6" name="Google Shape;15976;p83"/>
            <p:cNvSpPr/>
            <p:nvPr/>
          </p:nvSpPr>
          <p:spPr>
            <a:xfrm>
              <a:off x="1609569" y="3490011"/>
              <a:ext cx="72668" cy="72694"/>
            </a:xfrm>
            <a:custGeom>
              <a:rect b="b" l="l" r="r" t="t"/>
              <a:pathLst>
                <a:path extrusionOk="0" h="2773" w="2772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7" name="Google Shape;15977;p83"/>
            <p:cNvSpPr/>
            <p:nvPr/>
          </p:nvSpPr>
          <p:spPr>
            <a:xfrm>
              <a:off x="1621681" y="3580846"/>
              <a:ext cx="36334" cy="26870"/>
            </a:xfrm>
            <a:custGeom>
              <a:rect b="b" l="l" r="r" t="t"/>
              <a:pathLst>
                <a:path extrusionOk="0" h="1025" w="1386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8" name="Google Shape;15978;p83"/>
            <p:cNvSpPr/>
            <p:nvPr/>
          </p:nvSpPr>
          <p:spPr>
            <a:xfrm>
              <a:off x="1621681" y="3580846"/>
              <a:ext cx="36334" cy="14785"/>
            </a:xfrm>
            <a:custGeom>
              <a:rect b="b" l="l" r="r" t="t"/>
              <a:pathLst>
                <a:path extrusionOk="0" h="564" w="1386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9" name="Google Shape;15979;p83"/>
            <p:cNvSpPr/>
            <p:nvPr/>
          </p:nvSpPr>
          <p:spPr>
            <a:xfrm>
              <a:off x="1579291" y="3595605"/>
              <a:ext cx="121507" cy="76443"/>
            </a:xfrm>
            <a:custGeom>
              <a:rect b="b" l="l" r="r" t="t"/>
              <a:pathLst>
                <a:path extrusionOk="0" h="2916" w="4635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0" name="Google Shape;15980;p83"/>
            <p:cNvSpPr/>
            <p:nvPr/>
          </p:nvSpPr>
          <p:spPr>
            <a:xfrm>
              <a:off x="1633766" y="3607690"/>
              <a:ext cx="12138" cy="64358"/>
            </a:xfrm>
            <a:custGeom>
              <a:rect b="b" l="l" r="r" t="t"/>
              <a:pathLst>
                <a:path extrusionOk="0" h="2455" w="463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1" name="Google Shape;15981;p83"/>
            <p:cNvSpPr/>
            <p:nvPr/>
          </p:nvSpPr>
          <p:spPr>
            <a:xfrm>
              <a:off x="1603514" y="3520289"/>
              <a:ext cx="72668" cy="66639"/>
            </a:xfrm>
            <a:custGeom>
              <a:rect b="b" l="l" r="r" t="t"/>
              <a:pathLst>
                <a:path extrusionOk="0" h="2542" w="2772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2" name="Google Shape;15982;p83"/>
            <p:cNvSpPr/>
            <p:nvPr/>
          </p:nvSpPr>
          <p:spPr>
            <a:xfrm>
              <a:off x="1603514" y="3520289"/>
              <a:ext cx="72668" cy="65118"/>
            </a:xfrm>
            <a:custGeom>
              <a:rect b="b" l="l" r="r" t="t"/>
              <a:pathLst>
                <a:path extrusionOk="0" h="2484" w="2772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3" name="Google Shape;15983;p83"/>
            <p:cNvSpPr/>
            <p:nvPr/>
          </p:nvSpPr>
          <p:spPr>
            <a:xfrm>
              <a:off x="1676156" y="3611098"/>
              <a:ext cx="24249" cy="60583"/>
            </a:xfrm>
            <a:custGeom>
              <a:rect b="b" l="l" r="r" t="t"/>
              <a:pathLst>
                <a:path extrusionOk="0" h="2311" w="925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4" name="Google Shape;15984;p83"/>
            <p:cNvSpPr/>
            <p:nvPr/>
          </p:nvSpPr>
          <p:spPr>
            <a:xfrm>
              <a:off x="1633766" y="3607690"/>
              <a:ext cx="12138" cy="12138"/>
            </a:xfrm>
            <a:custGeom>
              <a:rect b="b" l="l" r="r" t="t"/>
              <a:pathLst>
                <a:path extrusionOk="0" h="463" w="463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5" name="Google Shape;15985;p83"/>
            <p:cNvSpPr/>
            <p:nvPr/>
          </p:nvSpPr>
          <p:spPr>
            <a:xfrm>
              <a:off x="1614865" y="3590755"/>
              <a:ext cx="24983" cy="25560"/>
            </a:xfrm>
            <a:custGeom>
              <a:rect b="b" l="l" r="r" t="t"/>
              <a:pathLst>
                <a:path extrusionOk="0" h="975" w="953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6" name="Google Shape;15986;p83"/>
            <p:cNvSpPr/>
            <p:nvPr/>
          </p:nvSpPr>
          <p:spPr>
            <a:xfrm>
              <a:off x="1639822" y="3590755"/>
              <a:ext cx="25009" cy="25560"/>
            </a:xfrm>
            <a:custGeom>
              <a:rect b="b" l="l" r="r" t="t"/>
              <a:pathLst>
                <a:path extrusionOk="0" h="975" w="954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7" name="Google Shape;15987;p83"/>
            <p:cNvSpPr/>
            <p:nvPr/>
          </p:nvSpPr>
          <p:spPr>
            <a:xfrm>
              <a:off x="1325373" y="3492291"/>
              <a:ext cx="109002" cy="109395"/>
            </a:xfrm>
            <a:custGeom>
              <a:rect b="b" l="l" r="r" t="t"/>
              <a:pathLst>
                <a:path extrusionOk="0" h="4173" w="4158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8" name="Google Shape;15988;p83"/>
            <p:cNvSpPr/>
            <p:nvPr/>
          </p:nvSpPr>
          <p:spPr>
            <a:xfrm>
              <a:off x="1355258" y="3492291"/>
              <a:ext cx="79117" cy="109002"/>
            </a:xfrm>
            <a:custGeom>
              <a:rect b="b" l="l" r="r" t="t"/>
              <a:pathLst>
                <a:path extrusionOk="0" h="4158" w="3018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9" name="Google Shape;15989;p83"/>
            <p:cNvSpPr/>
            <p:nvPr/>
          </p:nvSpPr>
          <p:spPr>
            <a:xfrm>
              <a:off x="1324612" y="3574790"/>
              <a:ext cx="109002" cy="97258"/>
            </a:xfrm>
            <a:custGeom>
              <a:rect b="b" l="l" r="r" t="t"/>
              <a:pathLst>
                <a:path extrusionOk="0" h="3710" w="4158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0" name="Google Shape;15990;p83"/>
            <p:cNvSpPr/>
            <p:nvPr/>
          </p:nvSpPr>
          <p:spPr>
            <a:xfrm>
              <a:off x="1360553" y="3574790"/>
              <a:ext cx="37120" cy="24223"/>
            </a:xfrm>
            <a:custGeom>
              <a:rect b="b" l="l" r="r" t="t"/>
              <a:pathLst>
                <a:path extrusionOk="0" h="924" w="1416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1" name="Google Shape;15991;p83"/>
            <p:cNvSpPr/>
            <p:nvPr/>
          </p:nvSpPr>
          <p:spPr>
            <a:xfrm>
              <a:off x="1324219" y="3606563"/>
              <a:ext cx="109395" cy="65485"/>
            </a:xfrm>
            <a:custGeom>
              <a:rect b="b" l="l" r="r" t="t"/>
              <a:pathLst>
                <a:path extrusionOk="0" h="2498" w="4173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2" name="Google Shape;15992;p83"/>
            <p:cNvSpPr/>
            <p:nvPr/>
          </p:nvSpPr>
          <p:spPr>
            <a:xfrm>
              <a:off x="1342779" y="3527393"/>
              <a:ext cx="72668" cy="59534"/>
            </a:xfrm>
            <a:custGeom>
              <a:rect b="b" l="l" r="r" t="t"/>
              <a:pathLst>
                <a:path extrusionOk="0" h="2271" w="2772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3" name="Google Shape;15993;p83"/>
            <p:cNvSpPr/>
            <p:nvPr/>
          </p:nvSpPr>
          <p:spPr>
            <a:xfrm>
              <a:off x="1342779" y="3527393"/>
              <a:ext cx="73061" cy="59141"/>
            </a:xfrm>
            <a:custGeom>
              <a:rect b="b" l="l" r="r" t="t"/>
              <a:pathLst>
                <a:path extrusionOk="0" h="2256" w="2787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4" name="Google Shape;15994;p83"/>
            <p:cNvSpPr/>
            <p:nvPr/>
          </p:nvSpPr>
          <p:spPr>
            <a:xfrm>
              <a:off x="1324612" y="3619067"/>
              <a:ext cx="24249" cy="52981"/>
            </a:xfrm>
            <a:custGeom>
              <a:rect b="b" l="l" r="r" t="t"/>
              <a:pathLst>
                <a:path extrusionOk="0" h="2021" w="925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5" name="Google Shape;15995;p83"/>
            <p:cNvSpPr/>
            <p:nvPr/>
          </p:nvSpPr>
          <p:spPr>
            <a:xfrm>
              <a:off x="1409365" y="3586901"/>
              <a:ext cx="206286" cy="85146"/>
            </a:xfrm>
            <a:custGeom>
              <a:rect b="b" l="l" r="r" t="t"/>
              <a:pathLst>
                <a:path extrusionOk="0" h="3248" w="7869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6" name="Google Shape;15996;p83"/>
            <p:cNvSpPr/>
            <p:nvPr/>
          </p:nvSpPr>
          <p:spPr>
            <a:xfrm>
              <a:off x="1500567" y="3611098"/>
              <a:ext cx="24249" cy="60950"/>
            </a:xfrm>
            <a:custGeom>
              <a:rect b="b" l="l" r="r" t="t"/>
              <a:pathLst>
                <a:path extrusionOk="0" h="2325" w="925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7" name="Google Shape;15997;p83"/>
            <p:cNvSpPr/>
            <p:nvPr/>
          </p:nvSpPr>
          <p:spPr>
            <a:xfrm>
              <a:off x="1502088" y="3598986"/>
              <a:ext cx="21208" cy="20474"/>
            </a:xfrm>
            <a:custGeom>
              <a:rect b="b" l="l" r="r" t="t"/>
              <a:pathLst>
                <a:path extrusionOk="0" h="781" w="809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8" name="Google Shape;15998;p83"/>
            <p:cNvSpPr/>
            <p:nvPr/>
          </p:nvSpPr>
          <p:spPr>
            <a:xfrm>
              <a:off x="1579291" y="3611858"/>
              <a:ext cx="36360" cy="60190"/>
            </a:xfrm>
            <a:custGeom>
              <a:rect b="b" l="l" r="r" t="t"/>
              <a:pathLst>
                <a:path extrusionOk="0" h="2296" w="1387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9" name="Google Shape;15999;p83"/>
            <p:cNvSpPr/>
            <p:nvPr/>
          </p:nvSpPr>
          <p:spPr>
            <a:xfrm>
              <a:off x="1446066" y="3399202"/>
              <a:ext cx="133251" cy="96891"/>
            </a:xfrm>
            <a:custGeom>
              <a:rect b="b" l="l" r="r" t="t"/>
              <a:pathLst>
                <a:path extrusionOk="0" h="3696" w="5083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0" name="Google Shape;16000;p83"/>
            <p:cNvSpPr/>
            <p:nvPr/>
          </p:nvSpPr>
          <p:spPr>
            <a:xfrm>
              <a:off x="1476345" y="3399202"/>
              <a:ext cx="102973" cy="96891"/>
            </a:xfrm>
            <a:custGeom>
              <a:rect b="b" l="l" r="r" t="t"/>
              <a:pathLst>
                <a:path extrusionOk="0" h="3696" w="3928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1" name="Google Shape;16001;p83"/>
            <p:cNvSpPr/>
            <p:nvPr/>
          </p:nvSpPr>
          <p:spPr>
            <a:xfrm>
              <a:off x="1476345" y="3544512"/>
              <a:ext cx="72694" cy="54501"/>
            </a:xfrm>
            <a:custGeom>
              <a:rect b="b" l="l" r="r" t="t"/>
              <a:pathLst>
                <a:path extrusionOk="0" h="2079" w="2773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2" name="Google Shape;16002;p83"/>
            <p:cNvSpPr/>
            <p:nvPr/>
          </p:nvSpPr>
          <p:spPr>
            <a:xfrm>
              <a:off x="1476345" y="3544512"/>
              <a:ext cx="72694" cy="30383"/>
            </a:xfrm>
            <a:custGeom>
              <a:rect b="b" l="l" r="r" t="t"/>
              <a:pathLst>
                <a:path extrusionOk="0" h="1159" w="2773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3" name="Google Shape;16003;p83"/>
            <p:cNvSpPr/>
            <p:nvPr/>
          </p:nvSpPr>
          <p:spPr>
            <a:xfrm>
              <a:off x="1464233" y="3576887"/>
              <a:ext cx="48472" cy="43438"/>
            </a:xfrm>
            <a:custGeom>
              <a:rect b="b" l="l" r="r" t="t"/>
              <a:pathLst>
                <a:path extrusionOk="0" h="1657" w="1849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4" name="Google Shape;16004;p83"/>
            <p:cNvSpPr/>
            <p:nvPr/>
          </p:nvSpPr>
          <p:spPr>
            <a:xfrm>
              <a:off x="1512679" y="3576887"/>
              <a:ext cx="48472" cy="43438"/>
            </a:xfrm>
            <a:custGeom>
              <a:rect b="b" l="l" r="r" t="t"/>
              <a:pathLst>
                <a:path extrusionOk="0" h="1657" w="1849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5" name="Google Shape;16005;p83"/>
            <p:cNvSpPr/>
            <p:nvPr/>
          </p:nvSpPr>
          <p:spPr>
            <a:xfrm>
              <a:off x="1452122" y="3448171"/>
              <a:ext cx="121140" cy="114533"/>
            </a:xfrm>
            <a:custGeom>
              <a:rect b="b" l="l" r="r" t="t"/>
              <a:pathLst>
                <a:path extrusionOk="0" h="4369" w="4621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6" name="Google Shape;16006;p83"/>
            <p:cNvSpPr/>
            <p:nvPr/>
          </p:nvSpPr>
          <p:spPr>
            <a:xfrm>
              <a:off x="1452122" y="3448355"/>
              <a:ext cx="109028" cy="113957"/>
            </a:xfrm>
            <a:custGeom>
              <a:rect b="b" l="l" r="r" t="t"/>
              <a:pathLst>
                <a:path extrusionOk="0" h="4347" w="4159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7" name="Google Shape;16007;p83"/>
            <p:cNvSpPr/>
            <p:nvPr/>
          </p:nvSpPr>
          <p:spPr>
            <a:xfrm>
              <a:off x="1409759" y="3611858"/>
              <a:ext cx="36334" cy="60190"/>
            </a:xfrm>
            <a:custGeom>
              <a:rect b="b" l="l" r="r" t="t"/>
              <a:pathLst>
                <a:path extrusionOk="0" h="2296" w="1386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08" name="Google Shape;16008;p83"/>
          <p:cNvGrpSpPr/>
          <p:nvPr/>
        </p:nvGrpSpPr>
        <p:grpSpPr>
          <a:xfrm>
            <a:off x="1798763" y="3395401"/>
            <a:ext cx="376185" cy="280448"/>
            <a:chOff x="1798763" y="3395401"/>
            <a:chExt cx="376185" cy="280448"/>
          </a:xfrm>
        </p:grpSpPr>
        <p:sp>
          <p:nvSpPr>
            <p:cNvPr id="16009" name="Google Shape;16009;p83"/>
            <p:cNvSpPr/>
            <p:nvPr/>
          </p:nvSpPr>
          <p:spPr>
            <a:xfrm>
              <a:off x="2097352" y="3478660"/>
              <a:ext cx="47711" cy="42023"/>
            </a:xfrm>
            <a:custGeom>
              <a:rect b="b" l="l" r="r" t="t"/>
              <a:pathLst>
                <a:path extrusionOk="0" h="1603" w="182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0" name="Google Shape;16010;p83"/>
            <p:cNvSpPr/>
            <p:nvPr/>
          </p:nvSpPr>
          <p:spPr>
            <a:xfrm>
              <a:off x="2097352" y="3478660"/>
              <a:ext cx="32559" cy="42023"/>
            </a:xfrm>
            <a:custGeom>
              <a:rect b="b" l="l" r="r" t="t"/>
              <a:pathLst>
                <a:path extrusionOk="0" h="1603" w="1242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1" name="Google Shape;16011;p83"/>
            <p:cNvSpPr/>
            <p:nvPr/>
          </p:nvSpPr>
          <p:spPr>
            <a:xfrm>
              <a:off x="2067441" y="3580452"/>
              <a:ext cx="107508" cy="95396"/>
            </a:xfrm>
            <a:custGeom>
              <a:rect b="b" l="l" r="r" t="t"/>
              <a:pathLst>
                <a:path extrusionOk="0" h="3639" w="4101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2" name="Google Shape;16012;p83"/>
            <p:cNvSpPr/>
            <p:nvPr/>
          </p:nvSpPr>
          <p:spPr>
            <a:xfrm>
              <a:off x="2103014" y="3580085"/>
              <a:ext cx="36360" cy="23856"/>
            </a:xfrm>
            <a:custGeom>
              <a:rect b="b" l="l" r="r" t="t"/>
              <a:pathLst>
                <a:path extrusionOk="0" h="910" w="1387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3" name="Google Shape;16013;p83"/>
            <p:cNvSpPr/>
            <p:nvPr/>
          </p:nvSpPr>
          <p:spPr>
            <a:xfrm>
              <a:off x="2067441" y="3611491"/>
              <a:ext cx="107141" cy="64358"/>
            </a:xfrm>
            <a:custGeom>
              <a:rect b="b" l="l" r="r" t="t"/>
              <a:pathLst>
                <a:path extrusionOk="0" h="2455" w="4087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4" name="Google Shape;16014;p83"/>
            <p:cNvSpPr/>
            <p:nvPr/>
          </p:nvSpPr>
          <p:spPr>
            <a:xfrm>
              <a:off x="2079185" y="3496827"/>
              <a:ext cx="83652" cy="83285"/>
            </a:xfrm>
            <a:custGeom>
              <a:rect b="b" l="l" r="r" t="t"/>
              <a:pathLst>
                <a:path extrusionOk="0" h="3177" w="3191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5" name="Google Shape;16015;p83"/>
            <p:cNvSpPr/>
            <p:nvPr/>
          </p:nvSpPr>
          <p:spPr>
            <a:xfrm>
              <a:off x="2095071" y="3496827"/>
              <a:ext cx="69653" cy="75342"/>
            </a:xfrm>
            <a:custGeom>
              <a:rect b="b" l="l" r="r" t="t"/>
              <a:pathLst>
                <a:path extrusionOk="0" h="2874" w="2657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6" name="Google Shape;16016;p83"/>
            <p:cNvSpPr/>
            <p:nvPr/>
          </p:nvSpPr>
          <p:spPr>
            <a:xfrm>
              <a:off x="2085241" y="3533449"/>
              <a:ext cx="71541" cy="58774"/>
            </a:xfrm>
            <a:custGeom>
              <a:rect b="b" l="l" r="r" t="t"/>
              <a:pathLst>
                <a:path extrusionOk="0" h="2242" w="2729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7" name="Google Shape;16017;p83"/>
            <p:cNvSpPr/>
            <p:nvPr/>
          </p:nvSpPr>
          <p:spPr>
            <a:xfrm>
              <a:off x="2085608" y="3533449"/>
              <a:ext cx="71567" cy="58381"/>
            </a:xfrm>
            <a:custGeom>
              <a:rect b="b" l="l" r="r" t="t"/>
              <a:pathLst>
                <a:path extrusionOk="0" h="2227" w="273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8" name="Google Shape;16018;p83"/>
            <p:cNvSpPr/>
            <p:nvPr/>
          </p:nvSpPr>
          <p:spPr>
            <a:xfrm>
              <a:off x="2150699" y="3623969"/>
              <a:ext cx="24249" cy="51879"/>
            </a:xfrm>
            <a:custGeom>
              <a:rect b="b" l="l" r="r" t="t"/>
              <a:pathLst>
                <a:path extrusionOk="0" h="1979" w="925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9" name="Google Shape;16019;p83"/>
            <p:cNvSpPr/>
            <p:nvPr/>
          </p:nvSpPr>
          <p:spPr>
            <a:xfrm>
              <a:off x="1816930" y="3502882"/>
              <a:ext cx="29938" cy="65485"/>
            </a:xfrm>
            <a:custGeom>
              <a:rect b="b" l="l" r="r" t="t"/>
              <a:pathLst>
                <a:path extrusionOk="0" h="2498" w="1142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0" name="Google Shape;16020;p83"/>
            <p:cNvSpPr/>
            <p:nvPr/>
          </p:nvSpPr>
          <p:spPr>
            <a:xfrm>
              <a:off x="1828674" y="3496827"/>
              <a:ext cx="71541" cy="71541"/>
            </a:xfrm>
            <a:custGeom>
              <a:rect b="b" l="l" r="r" t="t"/>
              <a:pathLst>
                <a:path extrusionOk="0" h="2729" w="2729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1" name="Google Shape;16021;p83"/>
            <p:cNvSpPr/>
            <p:nvPr/>
          </p:nvSpPr>
          <p:spPr>
            <a:xfrm>
              <a:off x="1840786" y="3586141"/>
              <a:ext cx="35967" cy="26503"/>
            </a:xfrm>
            <a:custGeom>
              <a:rect b="b" l="l" r="r" t="t"/>
              <a:pathLst>
                <a:path extrusionOk="0" h="1011" w="1372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2" name="Google Shape;16022;p83"/>
            <p:cNvSpPr/>
            <p:nvPr/>
          </p:nvSpPr>
          <p:spPr>
            <a:xfrm>
              <a:off x="1840786" y="3586141"/>
              <a:ext cx="35967" cy="14392"/>
            </a:xfrm>
            <a:custGeom>
              <a:rect b="b" l="l" r="r" t="t"/>
              <a:pathLst>
                <a:path extrusionOk="0" h="549" w="1372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83"/>
            <p:cNvSpPr/>
            <p:nvPr/>
          </p:nvSpPr>
          <p:spPr>
            <a:xfrm>
              <a:off x="1799156" y="3600507"/>
              <a:ext cx="119226" cy="75342"/>
            </a:xfrm>
            <a:custGeom>
              <a:rect b="b" l="l" r="r" t="t"/>
              <a:pathLst>
                <a:path extrusionOk="0" h="2874" w="4548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4" name="Google Shape;16024;p83"/>
            <p:cNvSpPr/>
            <p:nvPr/>
          </p:nvSpPr>
          <p:spPr>
            <a:xfrm>
              <a:off x="1852897" y="3612618"/>
              <a:ext cx="11744" cy="63231"/>
            </a:xfrm>
            <a:custGeom>
              <a:rect b="b" l="l" r="r" t="t"/>
              <a:pathLst>
                <a:path extrusionOk="0" h="2412" w="448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5" name="Google Shape;16025;p83"/>
            <p:cNvSpPr/>
            <p:nvPr/>
          </p:nvSpPr>
          <p:spPr>
            <a:xfrm>
              <a:off x="1822986" y="3526712"/>
              <a:ext cx="71541" cy="65511"/>
            </a:xfrm>
            <a:custGeom>
              <a:rect b="b" l="l" r="r" t="t"/>
              <a:pathLst>
                <a:path extrusionOk="0" h="2499" w="2729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83"/>
            <p:cNvSpPr/>
            <p:nvPr/>
          </p:nvSpPr>
          <p:spPr>
            <a:xfrm>
              <a:off x="1822986" y="3526712"/>
              <a:ext cx="71174" cy="63991"/>
            </a:xfrm>
            <a:custGeom>
              <a:rect b="b" l="l" r="r" t="t"/>
              <a:pathLst>
                <a:path extrusionOk="0" h="2441" w="2715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7" name="Google Shape;16027;p83"/>
            <p:cNvSpPr/>
            <p:nvPr/>
          </p:nvSpPr>
          <p:spPr>
            <a:xfrm>
              <a:off x="1798763" y="3616026"/>
              <a:ext cx="24249" cy="59823"/>
            </a:xfrm>
            <a:custGeom>
              <a:rect b="b" l="l" r="r" t="t"/>
              <a:pathLst>
                <a:path extrusionOk="0" h="2282" w="925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8" name="Google Shape;16028;p83"/>
            <p:cNvSpPr/>
            <p:nvPr/>
          </p:nvSpPr>
          <p:spPr>
            <a:xfrm>
              <a:off x="1852504" y="3612618"/>
              <a:ext cx="12138" cy="11771"/>
            </a:xfrm>
            <a:custGeom>
              <a:rect b="b" l="l" r="r" t="t"/>
              <a:pathLst>
                <a:path extrusionOk="0" h="449" w="463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9" name="Google Shape;16029;p83"/>
            <p:cNvSpPr/>
            <p:nvPr/>
          </p:nvSpPr>
          <p:spPr>
            <a:xfrm>
              <a:off x="1834337" y="3595919"/>
              <a:ext cx="24249" cy="25114"/>
            </a:xfrm>
            <a:custGeom>
              <a:rect b="b" l="l" r="r" t="t"/>
              <a:pathLst>
                <a:path extrusionOk="0" h="958" w="925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0" name="Google Shape;16030;p83"/>
            <p:cNvSpPr/>
            <p:nvPr/>
          </p:nvSpPr>
          <p:spPr>
            <a:xfrm>
              <a:off x="1858559" y="3595919"/>
              <a:ext cx="24616" cy="25114"/>
            </a:xfrm>
            <a:custGeom>
              <a:rect b="b" l="l" r="r" t="t"/>
              <a:pathLst>
                <a:path extrusionOk="0" h="958" w="939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83"/>
            <p:cNvSpPr/>
            <p:nvPr/>
          </p:nvSpPr>
          <p:spPr>
            <a:xfrm>
              <a:off x="1900556" y="3395401"/>
              <a:ext cx="178288" cy="208540"/>
            </a:xfrm>
            <a:custGeom>
              <a:rect b="b" l="l" r="r" t="t"/>
              <a:pathLst>
                <a:path extrusionOk="0" h="7955" w="6801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83"/>
            <p:cNvSpPr/>
            <p:nvPr/>
          </p:nvSpPr>
          <p:spPr>
            <a:xfrm>
              <a:off x="1942579" y="3395401"/>
              <a:ext cx="136266" cy="208593"/>
            </a:xfrm>
            <a:custGeom>
              <a:rect b="b" l="l" r="r" t="t"/>
              <a:pathLst>
                <a:path extrusionOk="0" h="7957" w="5198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83"/>
            <p:cNvSpPr/>
            <p:nvPr/>
          </p:nvSpPr>
          <p:spPr>
            <a:xfrm>
              <a:off x="1888471" y="3556230"/>
              <a:ext cx="202852" cy="119619"/>
            </a:xfrm>
            <a:custGeom>
              <a:rect b="b" l="l" r="r" t="t"/>
              <a:pathLst>
                <a:path extrusionOk="0" h="4563" w="7738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4" name="Google Shape;16034;p83"/>
            <p:cNvSpPr/>
            <p:nvPr/>
          </p:nvSpPr>
          <p:spPr>
            <a:xfrm>
              <a:off x="1888471" y="3599380"/>
              <a:ext cx="202852" cy="76469"/>
            </a:xfrm>
            <a:custGeom>
              <a:rect b="b" l="l" r="r" t="t"/>
              <a:pathLst>
                <a:path extrusionOk="0" h="2917" w="7738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5" name="Google Shape;16035;p83"/>
            <p:cNvSpPr/>
            <p:nvPr/>
          </p:nvSpPr>
          <p:spPr>
            <a:xfrm>
              <a:off x="1959985" y="3556230"/>
              <a:ext cx="59823" cy="23961"/>
            </a:xfrm>
            <a:custGeom>
              <a:rect b="b" l="l" r="r" t="t"/>
              <a:pathLst>
                <a:path extrusionOk="0" h="914" w="2282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83"/>
            <p:cNvSpPr/>
            <p:nvPr/>
          </p:nvSpPr>
          <p:spPr>
            <a:xfrm>
              <a:off x="1929707" y="3456062"/>
              <a:ext cx="119619" cy="112069"/>
            </a:xfrm>
            <a:custGeom>
              <a:rect b="b" l="l" r="r" t="t"/>
              <a:pathLst>
                <a:path extrusionOk="0" h="4275" w="4563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7" name="Google Shape;16037;p83"/>
            <p:cNvSpPr/>
            <p:nvPr/>
          </p:nvSpPr>
          <p:spPr>
            <a:xfrm>
              <a:off x="1929707" y="3456062"/>
              <a:ext cx="116971" cy="111938"/>
            </a:xfrm>
            <a:custGeom>
              <a:rect b="b" l="l" r="r" t="t"/>
              <a:pathLst>
                <a:path extrusionOk="0" h="4270" w="4462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8" name="Google Shape;16038;p83"/>
            <p:cNvSpPr/>
            <p:nvPr/>
          </p:nvSpPr>
          <p:spPr>
            <a:xfrm>
              <a:off x="1888471" y="3619067"/>
              <a:ext cx="41629" cy="56782"/>
            </a:xfrm>
            <a:custGeom>
              <a:rect b="b" l="l" r="r" t="t"/>
              <a:pathLst>
                <a:path extrusionOk="0" h="2166" w="1588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83"/>
            <p:cNvSpPr/>
            <p:nvPr/>
          </p:nvSpPr>
          <p:spPr>
            <a:xfrm>
              <a:off x="2049667" y="3619067"/>
              <a:ext cx="41656" cy="56782"/>
            </a:xfrm>
            <a:custGeom>
              <a:rect b="b" l="l" r="r" t="t"/>
              <a:pathLst>
                <a:path extrusionOk="0" h="2166" w="1589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40" name="Google Shape;16040;p83"/>
          <p:cNvGrpSpPr/>
          <p:nvPr/>
        </p:nvGrpSpPr>
        <p:grpSpPr>
          <a:xfrm>
            <a:off x="2273307" y="3378754"/>
            <a:ext cx="375818" cy="313374"/>
            <a:chOff x="2273307" y="3378754"/>
            <a:chExt cx="375818" cy="313374"/>
          </a:xfrm>
        </p:grpSpPr>
        <p:sp>
          <p:nvSpPr>
            <p:cNvPr id="16041" name="Google Shape;16041;p83"/>
            <p:cNvSpPr/>
            <p:nvPr/>
          </p:nvSpPr>
          <p:spPr>
            <a:xfrm>
              <a:off x="2448528" y="3429087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2" name="Google Shape;16042;p83"/>
            <p:cNvSpPr/>
            <p:nvPr/>
          </p:nvSpPr>
          <p:spPr>
            <a:xfrm>
              <a:off x="2447401" y="3429087"/>
              <a:ext cx="27631" cy="18849"/>
            </a:xfrm>
            <a:custGeom>
              <a:rect b="b" l="l" r="r" t="t"/>
              <a:pathLst>
                <a:path extrusionOk="0" h="719" w="1054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3" name="Google Shape;16043;p83"/>
            <p:cNvSpPr/>
            <p:nvPr/>
          </p:nvSpPr>
          <p:spPr>
            <a:xfrm>
              <a:off x="2423545" y="3448774"/>
              <a:ext cx="74949" cy="93116"/>
            </a:xfrm>
            <a:custGeom>
              <a:rect b="b" l="l" r="r" t="t"/>
              <a:pathLst>
                <a:path extrusionOk="0" h="3552" w="2859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4" name="Google Shape;16044;p83"/>
            <p:cNvSpPr/>
            <p:nvPr/>
          </p:nvSpPr>
          <p:spPr>
            <a:xfrm>
              <a:off x="2436050" y="3541864"/>
              <a:ext cx="50359" cy="106354"/>
            </a:xfrm>
            <a:custGeom>
              <a:rect b="b" l="l" r="r" t="t"/>
              <a:pathLst>
                <a:path extrusionOk="0" h="4057" w="1921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5" name="Google Shape;16045;p83"/>
            <p:cNvSpPr/>
            <p:nvPr/>
          </p:nvSpPr>
          <p:spPr>
            <a:xfrm>
              <a:off x="2423545" y="3458972"/>
              <a:ext cx="12531" cy="82918"/>
            </a:xfrm>
            <a:custGeom>
              <a:rect b="b" l="l" r="r" t="t"/>
              <a:pathLst>
                <a:path extrusionOk="0" h="3163" w="478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6" name="Google Shape;16046;p83"/>
            <p:cNvSpPr/>
            <p:nvPr/>
          </p:nvSpPr>
          <p:spPr>
            <a:xfrm>
              <a:off x="2485989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7" name="Google Shape;16047;p83"/>
            <p:cNvSpPr/>
            <p:nvPr/>
          </p:nvSpPr>
          <p:spPr>
            <a:xfrm>
              <a:off x="2442105" y="3441670"/>
              <a:ext cx="38248" cy="100220"/>
            </a:xfrm>
            <a:custGeom>
              <a:rect b="b" l="l" r="r" t="t"/>
              <a:pathLst>
                <a:path extrusionOk="0" h="3823" w="1459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83"/>
            <p:cNvSpPr/>
            <p:nvPr/>
          </p:nvSpPr>
          <p:spPr>
            <a:xfrm>
              <a:off x="2457992" y="3554342"/>
              <a:ext cx="6449" cy="93876"/>
            </a:xfrm>
            <a:custGeom>
              <a:rect b="b" l="l" r="r" t="t"/>
              <a:pathLst>
                <a:path extrusionOk="0" h="3581" w="246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83"/>
            <p:cNvSpPr/>
            <p:nvPr/>
          </p:nvSpPr>
          <p:spPr>
            <a:xfrm>
              <a:off x="2436050" y="3378754"/>
              <a:ext cx="50359" cy="56782"/>
            </a:xfrm>
            <a:custGeom>
              <a:rect b="b" l="l" r="r" t="t"/>
              <a:pathLst>
                <a:path extrusionOk="0" h="2166" w="1921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83"/>
            <p:cNvSpPr/>
            <p:nvPr/>
          </p:nvSpPr>
          <p:spPr>
            <a:xfrm>
              <a:off x="2436050" y="3379147"/>
              <a:ext cx="34447" cy="56441"/>
            </a:xfrm>
            <a:custGeom>
              <a:rect b="b" l="l" r="r" t="t"/>
              <a:pathLst>
                <a:path extrusionOk="0" h="2153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83"/>
            <p:cNvSpPr/>
            <p:nvPr/>
          </p:nvSpPr>
          <p:spPr>
            <a:xfrm>
              <a:off x="2435656" y="3378754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2" name="Google Shape;16052;p83"/>
            <p:cNvSpPr/>
            <p:nvPr/>
          </p:nvSpPr>
          <p:spPr>
            <a:xfrm>
              <a:off x="2436050" y="3379147"/>
              <a:ext cx="34447" cy="22728"/>
            </a:xfrm>
            <a:custGeom>
              <a:rect b="b" l="l" r="r" t="t"/>
              <a:pathLst>
                <a:path extrusionOk="0" h="867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3" name="Google Shape;16053;p83"/>
            <p:cNvSpPr/>
            <p:nvPr/>
          </p:nvSpPr>
          <p:spPr>
            <a:xfrm>
              <a:off x="2548800" y="3429087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4" name="Google Shape;16054;p83"/>
            <p:cNvSpPr/>
            <p:nvPr/>
          </p:nvSpPr>
          <p:spPr>
            <a:xfrm>
              <a:off x="2547673" y="3429087"/>
              <a:ext cx="27264" cy="18849"/>
            </a:xfrm>
            <a:custGeom>
              <a:rect b="b" l="l" r="r" t="t"/>
              <a:pathLst>
                <a:path extrusionOk="0" h="719" w="104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5" name="Google Shape;16055;p83"/>
            <p:cNvSpPr/>
            <p:nvPr/>
          </p:nvSpPr>
          <p:spPr>
            <a:xfrm>
              <a:off x="2523844" y="3448774"/>
              <a:ext cx="75316" cy="93116"/>
            </a:xfrm>
            <a:custGeom>
              <a:rect b="b" l="l" r="r" t="t"/>
              <a:pathLst>
                <a:path extrusionOk="0" h="3552" w="2873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83"/>
            <p:cNvSpPr/>
            <p:nvPr/>
          </p:nvSpPr>
          <p:spPr>
            <a:xfrm>
              <a:off x="2536322" y="3541864"/>
              <a:ext cx="49992" cy="106354"/>
            </a:xfrm>
            <a:custGeom>
              <a:rect b="b" l="l" r="r" t="t"/>
              <a:pathLst>
                <a:path extrusionOk="0" h="4057" w="1907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83"/>
            <p:cNvSpPr/>
            <p:nvPr/>
          </p:nvSpPr>
          <p:spPr>
            <a:xfrm>
              <a:off x="2523844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83"/>
            <p:cNvSpPr/>
            <p:nvPr/>
          </p:nvSpPr>
          <p:spPr>
            <a:xfrm>
              <a:off x="2586288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83"/>
            <p:cNvSpPr/>
            <p:nvPr/>
          </p:nvSpPr>
          <p:spPr>
            <a:xfrm>
              <a:off x="2542011" y="3441670"/>
              <a:ext cx="38615" cy="100220"/>
            </a:xfrm>
            <a:custGeom>
              <a:rect b="b" l="l" r="r" t="t"/>
              <a:pathLst>
                <a:path extrusionOk="0" h="3823" w="1473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83"/>
            <p:cNvSpPr/>
            <p:nvPr/>
          </p:nvSpPr>
          <p:spPr>
            <a:xfrm>
              <a:off x="2558264" y="3554342"/>
              <a:ext cx="6475" cy="93876"/>
            </a:xfrm>
            <a:custGeom>
              <a:rect b="b" l="l" r="r" t="t"/>
              <a:pathLst>
                <a:path extrusionOk="0" h="3581" w="247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83"/>
            <p:cNvSpPr/>
            <p:nvPr/>
          </p:nvSpPr>
          <p:spPr>
            <a:xfrm>
              <a:off x="2536322" y="3378754"/>
              <a:ext cx="50359" cy="56782"/>
            </a:xfrm>
            <a:custGeom>
              <a:rect b="b" l="l" r="r" t="t"/>
              <a:pathLst>
                <a:path extrusionOk="0" h="2166" w="1921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83"/>
            <p:cNvSpPr/>
            <p:nvPr/>
          </p:nvSpPr>
          <p:spPr>
            <a:xfrm>
              <a:off x="2536008" y="3379147"/>
              <a:ext cx="34787" cy="56441"/>
            </a:xfrm>
            <a:custGeom>
              <a:rect b="b" l="l" r="r" t="t"/>
              <a:pathLst>
                <a:path extrusionOk="0" h="2153" w="1327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83"/>
            <p:cNvSpPr/>
            <p:nvPr/>
          </p:nvSpPr>
          <p:spPr>
            <a:xfrm>
              <a:off x="2536322" y="3378754"/>
              <a:ext cx="49992" cy="25429"/>
            </a:xfrm>
            <a:custGeom>
              <a:rect b="b" l="l" r="r" t="t"/>
              <a:pathLst>
                <a:path extrusionOk="0" h="970" w="1907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83"/>
            <p:cNvSpPr/>
            <p:nvPr/>
          </p:nvSpPr>
          <p:spPr>
            <a:xfrm>
              <a:off x="2536322" y="3379147"/>
              <a:ext cx="34473" cy="22728"/>
            </a:xfrm>
            <a:custGeom>
              <a:rect b="b" l="l" r="r" t="t"/>
              <a:pathLst>
                <a:path extrusionOk="0" h="867" w="1315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83"/>
            <p:cNvSpPr/>
            <p:nvPr/>
          </p:nvSpPr>
          <p:spPr>
            <a:xfrm>
              <a:off x="2348623" y="3429087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6" name="Google Shape;16066;p83"/>
            <p:cNvSpPr/>
            <p:nvPr/>
          </p:nvSpPr>
          <p:spPr>
            <a:xfrm>
              <a:off x="2347102" y="3429087"/>
              <a:ext cx="27657" cy="18849"/>
            </a:xfrm>
            <a:custGeom>
              <a:rect b="b" l="l" r="r" t="t"/>
              <a:pathLst>
                <a:path extrusionOk="0" h="719" w="1055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7" name="Google Shape;16067;p83"/>
            <p:cNvSpPr/>
            <p:nvPr/>
          </p:nvSpPr>
          <p:spPr>
            <a:xfrm>
              <a:off x="2323273" y="3448774"/>
              <a:ext cx="75342" cy="93116"/>
            </a:xfrm>
            <a:custGeom>
              <a:rect b="b" l="l" r="r" t="t"/>
              <a:pathLst>
                <a:path extrusionOk="0" h="3552" w="2874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8" name="Google Shape;16068;p83"/>
            <p:cNvSpPr/>
            <p:nvPr/>
          </p:nvSpPr>
          <p:spPr>
            <a:xfrm>
              <a:off x="2335751" y="3541864"/>
              <a:ext cx="50359" cy="106354"/>
            </a:xfrm>
            <a:custGeom>
              <a:rect b="b" l="l" r="r" t="t"/>
              <a:pathLst>
                <a:path extrusionOk="0" h="4057" w="1921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83"/>
            <p:cNvSpPr/>
            <p:nvPr/>
          </p:nvSpPr>
          <p:spPr>
            <a:xfrm>
              <a:off x="2323273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83"/>
            <p:cNvSpPr/>
            <p:nvPr/>
          </p:nvSpPr>
          <p:spPr>
            <a:xfrm>
              <a:off x="2386084" y="3458972"/>
              <a:ext cx="12531" cy="82918"/>
            </a:xfrm>
            <a:custGeom>
              <a:rect b="b" l="l" r="r" t="t"/>
              <a:pathLst>
                <a:path extrusionOk="0" h="3163" w="478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83"/>
            <p:cNvSpPr/>
            <p:nvPr/>
          </p:nvSpPr>
          <p:spPr>
            <a:xfrm>
              <a:off x="2341807" y="3441670"/>
              <a:ext cx="38248" cy="100220"/>
            </a:xfrm>
            <a:custGeom>
              <a:rect b="b" l="l" r="r" t="t"/>
              <a:pathLst>
                <a:path extrusionOk="0" h="3823" w="1459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2" name="Google Shape;16072;p83"/>
            <p:cNvSpPr/>
            <p:nvPr/>
          </p:nvSpPr>
          <p:spPr>
            <a:xfrm>
              <a:off x="2357693" y="3554342"/>
              <a:ext cx="6475" cy="93876"/>
            </a:xfrm>
            <a:custGeom>
              <a:rect b="b" l="l" r="r" t="t"/>
              <a:pathLst>
                <a:path extrusionOk="0" h="3581" w="247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3" name="Google Shape;16073;p83"/>
            <p:cNvSpPr/>
            <p:nvPr/>
          </p:nvSpPr>
          <p:spPr>
            <a:xfrm>
              <a:off x="2335751" y="3378754"/>
              <a:ext cx="50752" cy="56782"/>
            </a:xfrm>
            <a:custGeom>
              <a:rect b="b" l="l" r="r" t="t"/>
              <a:pathLst>
                <a:path extrusionOk="0" h="2166" w="1936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83"/>
            <p:cNvSpPr/>
            <p:nvPr/>
          </p:nvSpPr>
          <p:spPr>
            <a:xfrm>
              <a:off x="2335751" y="3379147"/>
              <a:ext cx="34473" cy="56441"/>
            </a:xfrm>
            <a:custGeom>
              <a:rect b="b" l="l" r="r" t="t"/>
              <a:pathLst>
                <a:path extrusionOk="0" h="2153" w="1315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5" name="Google Shape;16075;p83"/>
            <p:cNvSpPr/>
            <p:nvPr/>
          </p:nvSpPr>
          <p:spPr>
            <a:xfrm>
              <a:off x="2335751" y="3378754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6" name="Google Shape;16076;p83"/>
            <p:cNvSpPr/>
            <p:nvPr/>
          </p:nvSpPr>
          <p:spPr>
            <a:xfrm>
              <a:off x="2335751" y="3379147"/>
              <a:ext cx="34473" cy="22728"/>
            </a:xfrm>
            <a:custGeom>
              <a:rect b="b" l="l" r="r" t="t"/>
              <a:pathLst>
                <a:path extrusionOk="0" h="867" w="1315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83"/>
            <p:cNvSpPr/>
            <p:nvPr/>
          </p:nvSpPr>
          <p:spPr>
            <a:xfrm>
              <a:off x="2298290" y="3535415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8" name="Google Shape;16078;p83"/>
            <p:cNvSpPr/>
            <p:nvPr/>
          </p:nvSpPr>
          <p:spPr>
            <a:xfrm>
              <a:off x="2297163" y="3535415"/>
              <a:ext cx="27657" cy="18849"/>
            </a:xfrm>
            <a:custGeom>
              <a:rect b="b" l="l" r="r" t="t"/>
              <a:pathLst>
                <a:path extrusionOk="0" h="719" w="1055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9" name="Google Shape;16079;p83"/>
            <p:cNvSpPr/>
            <p:nvPr/>
          </p:nvSpPr>
          <p:spPr>
            <a:xfrm>
              <a:off x="2273307" y="3555102"/>
              <a:ext cx="74975" cy="93116"/>
            </a:xfrm>
            <a:custGeom>
              <a:rect b="b" l="l" r="r" t="t"/>
              <a:pathLst>
                <a:path extrusionOk="0" h="3552" w="286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0" name="Google Shape;16080;p83"/>
            <p:cNvSpPr/>
            <p:nvPr/>
          </p:nvSpPr>
          <p:spPr>
            <a:xfrm>
              <a:off x="2285812" y="3648192"/>
              <a:ext cx="49966" cy="43936"/>
            </a:xfrm>
            <a:custGeom>
              <a:rect b="b" l="l" r="r" t="t"/>
              <a:pathLst>
                <a:path extrusionOk="0" h="1676" w="1906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1" name="Google Shape;16081;p83"/>
            <p:cNvSpPr/>
            <p:nvPr/>
          </p:nvSpPr>
          <p:spPr>
            <a:xfrm>
              <a:off x="2273307" y="3565693"/>
              <a:ext cx="12531" cy="82525"/>
            </a:xfrm>
            <a:custGeom>
              <a:rect b="b" l="l" r="r" t="t"/>
              <a:pathLst>
                <a:path extrusionOk="0" h="3148" w="478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83"/>
            <p:cNvSpPr/>
            <p:nvPr/>
          </p:nvSpPr>
          <p:spPr>
            <a:xfrm>
              <a:off x="2335751" y="3565693"/>
              <a:ext cx="12898" cy="82525"/>
            </a:xfrm>
            <a:custGeom>
              <a:rect b="b" l="l" r="r" t="t"/>
              <a:pathLst>
                <a:path extrusionOk="0" h="3148" w="492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83"/>
            <p:cNvSpPr/>
            <p:nvPr/>
          </p:nvSpPr>
          <p:spPr>
            <a:xfrm>
              <a:off x="2291867" y="3547998"/>
              <a:ext cx="38248" cy="100220"/>
            </a:xfrm>
            <a:custGeom>
              <a:rect b="b" l="l" r="r" t="t"/>
              <a:pathLst>
                <a:path extrusionOk="0" h="3823" w="1459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83"/>
            <p:cNvSpPr/>
            <p:nvPr/>
          </p:nvSpPr>
          <p:spPr>
            <a:xfrm>
              <a:off x="2307754" y="3660670"/>
              <a:ext cx="6449" cy="31458"/>
            </a:xfrm>
            <a:custGeom>
              <a:rect b="b" l="l" r="r" t="t"/>
              <a:pathLst>
                <a:path extrusionOk="0" h="1200" w="246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83"/>
            <p:cNvSpPr/>
            <p:nvPr/>
          </p:nvSpPr>
          <p:spPr>
            <a:xfrm>
              <a:off x="2285812" y="3485475"/>
              <a:ext cx="50359" cy="56415"/>
            </a:xfrm>
            <a:custGeom>
              <a:rect b="b" l="l" r="r" t="t"/>
              <a:pathLst>
                <a:path extrusionOk="0" h="2152" w="1921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83"/>
            <p:cNvSpPr/>
            <p:nvPr/>
          </p:nvSpPr>
          <p:spPr>
            <a:xfrm>
              <a:off x="2285812" y="3485475"/>
              <a:ext cx="34447" cy="56441"/>
            </a:xfrm>
            <a:custGeom>
              <a:rect b="b" l="l" r="r" t="t"/>
              <a:pathLst>
                <a:path extrusionOk="0" h="2153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83"/>
            <p:cNvSpPr/>
            <p:nvPr/>
          </p:nvSpPr>
          <p:spPr>
            <a:xfrm>
              <a:off x="2285418" y="3485082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8" name="Google Shape;16088;p83"/>
            <p:cNvSpPr/>
            <p:nvPr/>
          </p:nvSpPr>
          <p:spPr>
            <a:xfrm>
              <a:off x="2285812" y="3485475"/>
              <a:ext cx="34447" cy="23095"/>
            </a:xfrm>
            <a:custGeom>
              <a:rect b="b" l="l" r="r" t="t"/>
              <a:pathLst>
                <a:path extrusionOk="0" h="881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9" name="Google Shape;16089;p83"/>
            <p:cNvSpPr/>
            <p:nvPr/>
          </p:nvSpPr>
          <p:spPr>
            <a:xfrm>
              <a:off x="2398588" y="3535415"/>
              <a:ext cx="24983" cy="25009"/>
            </a:xfrm>
            <a:custGeom>
              <a:rect b="b" l="l" r="r" t="t"/>
              <a:pathLst>
                <a:path extrusionOk="0" h="954" w="953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83"/>
            <p:cNvSpPr/>
            <p:nvPr/>
          </p:nvSpPr>
          <p:spPr>
            <a:xfrm>
              <a:off x="2397435" y="3535415"/>
              <a:ext cx="27290" cy="18849"/>
            </a:xfrm>
            <a:custGeom>
              <a:rect b="b" l="l" r="r" t="t"/>
              <a:pathLst>
                <a:path extrusionOk="0" h="719" w="1041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83"/>
            <p:cNvSpPr/>
            <p:nvPr/>
          </p:nvSpPr>
          <p:spPr>
            <a:xfrm>
              <a:off x="2373606" y="3555102"/>
              <a:ext cx="75316" cy="93116"/>
            </a:xfrm>
            <a:custGeom>
              <a:rect b="b" l="l" r="r" t="t"/>
              <a:pathLst>
                <a:path extrusionOk="0" h="3552" w="2873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83"/>
            <p:cNvSpPr/>
            <p:nvPr/>
          </p:nvSpPr>
          <p:spPr>
            <a:xfrm>
              <a:off x="2386084" y="3485475"/>
              <a:ext cx="50359" cy="56415"/>
            </a:xfrm>
            <a:custGeom>
              <a:rect b="b" l="l" r="r" t="t"/>
              <a:pathLst>
                <a:path extrusionOk="0" h="2152" w="1921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3" name="Google Shape;16093;p83"/>
            <p:cNvSpPr/>
            <p:nvPr/>
          </p:nvSpPr>
          <p:spPr>
            <a:xfrm>
              <a:off x="2385717" y="3485475"/>
              <a:ext cx="34840" cy="56441"/>
            </a:xfrm>
            <a:custGeom>
              <a:rect b="b" l="l" r="r" t="t"/>
              <a:pathLst>
                <a:path extrusionOk="0" h="2153" w="1329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4" name="Google Shape;16094;p83"/>
            <p:cNvSpPr/>
            <p:nvPr/>
          </p:nvSpPr>
          <p:spPr>
            <a:xfrm>
              <a:off x="2386084" y="3648192"/>
              <a:ext cx="49992" cy="43936"/>
            </a:xfrm>
            <a:custGeom>
              <a:rect b="b" l="l" r="r" t="t"/>
              <a:pathLst>
                <a:path extrusionOk="0" h="1676" w="1907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5" name="Google Shape;16095;p83"/>
            <p:cNvSpPr/>
            <p:nvPr/>
          </p:nvSpPr>
          <p:spPr>
            <a:xfrm>
              <a:off x="2373606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6" name="Google Shape;16096;p83"/>
            <p:cNvSpPr/>
            <p:nvPr/>
          </p:nvSpPr>
          <p:spPr>
            <a:xfrm>
              <a:off x="2436050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7" name="Google Shape;16097;p83"/>
            <p:cNvSpPr/>
            <p:nvPr/>
          </p:nvSpPr>
          <p:spPr>
            <a:xfrm>
              <a:off x="2391773" y="3548103"/>
              <a:ext cx="38615" cy="100115"/>
            </a:xfrm>
            <a:custGeom>
              <a:rect b="b" l="l" r="r" t="t"/>
              <a:pathLst>
                <a:path extrusionOk="0" h="3819" w="1473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8" name="Google Shape;16098;p83"/>
            <p:cNvSpPr/>
            <p:nvPr/>
          </p:nvSpPr>
          <p:spPr>
            <a:xfrm>
              <a:off x="2408026" y="3660670"/>
              <a:ext cx="6082" cy="31458"/>
            </a:xfrm>
            <a:custGeom>
              <a:rect b="b" l="l" r="r" t="t"/>
              <a:pathLst>
                <a:path extrusionOk="0" h="1200" w="232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9" name="Google Shape;16099;p83"/>
            <p:cNvSpPr/>
            <p:nvPr/>
          </p:nvSpPr>
          <p:spPr>
            <a:xfrm>
              <a:off x="2385717" y="3485082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0" name="Google Shape;16100;p83"/>
            <p:cNvSpPr/>
            <p:nvPr/>
          </p:nvSpPr>
          <p:spPr>
            <a:xfrm>
              <a:off x="2385717" y="3485475"/>
              <a:ext cx="34840" cy="23095"/>
            </a:xfrm>
            <a:custGeom>
              <a:rect b="b" l="l" r="r" t="t"/>
              <a:pathLst>
                <a:path extrusionOk="0" h="881" w="1329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1" name="Google Shape;16101;p83"/>
            <p:cNvSpPr/>
            <p:nvPr/>
          </p:nvSpPr>
          <p:spPr>
            <a:xfrm>
              <a:off x="2498861" y="3535415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2" name="Google Shape;16102;p83"/>
            <p:cNvSpPr/>
            <p:nvPr/>
          </p:nvSpPr>
          <p:spPr>
            <a:xfrm>
              <a:off x="2497340" y="3535415"/>
              <a:ext cx="27657" cy="18849"/>
            </a:xfrm>
            <a:custGeom>
              <a:rect b="b" l="l" r="r" t="t"/>
              <a:pathLst>
                <a:path extrusionOk="0" h="719" w="1055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83"/>
            <p:cNvSpPr/>
            <p:nvPr/>
          </p:nvSpPr>
          <p:spPr>
            <a:xfrm>
              <a:off x="2473878" y="3555102"/>
              <a:ext cx="74949" cy="93116"/>
            </a:xfrm>
            <a:custGeom>
              <a:rect b="b" l="l" r="r" t="t"/>
              <a:pathLst>
                <a:path extrusionOk="0" h="3552" w="2859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83"/>
            <p:cNvSpPr/>
            <p:nvPr/>
          </p:nvSpPr>
          <p:spPr>
            <a:xfrm>
              <a:off x="2485989" y="3648192"/>
              <a:ext cx="49992" cy="43936"/>
            </a:xfrm>
            <a:custGeom>
              <a:rect b="b" l="l" r="r" t="t"/>
              <a:pathLst>
                <a:path extrusionOk="0" h="1676" w="1907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83"/>
            <p:cNvSpPr/>
            <p:nvPr/>
          </p:nvSpPr>
          <p:spPr>
            <a:xfrm>
              <a:off x="2473511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6" name="Google Shape;16106;p83"/>
            <p:cNvSpPr/>
            <p:nvPr/>
          </p:nvSpPr>
          <p:spPr>
            <a:xfrm>
              <a:off x="2536322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7" name="Google Shape;16107;p83"/>
            <p:cNvSpPr/>
            <p:nvPr/>
          </p:nvSpPr>
          <p:spPr>
            <a:xfrm>
              <a:off x="2492045" y="3548103"/>
              <a:ext cx="38615" cy="100115"/>
            </a:xfrm>
            <a:custGeom>
              <a:rect b="b" l="l" r="r" t="t"/>
              <a:pathLst>
                <a:path extrusionOk="0" h="3819" w="1473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83"/>
            <p:cNvSpPr/>
            <p:nvPr/>
          </p:nvSpPr>
          <p:spPr>
            <a:xfrm>
              <a:off x="2507931" y="3660670"/>
              <a:ext cx="6475" cy="31458"/>
            </a:xfrm>
            <a:custGeom>
              <a:rect b="b" l="l" r="r" t="t"/>
              <a:pathLst>
                <a:path extrusionOk="0" h="1200" w="247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83"/>
            <p:cNvSpPr/>
            <p:nvPr/>
          </p:nvSpPr>
          <p:spPr>
            <a:xfrm>
              <a:off x="2486383" y="3485475"/>
              <a:ext cx="50333" cy="56415"/>
            </a:xfrm>
            <a:custGeom>
              <a:rect b="b" l="l" r="r" t="t"/>
              <a:pathLst>
                <a:path extrusionOk="0" h="2152" w="192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0" name="Google Shape;16110;p83"/>
            <p:cNvSpPr/>
            <p:nvPr/>
          </p:nvSpPr>
          <p:spPr>
            <a:xfrm>
              <a:off x="2485989" y="3485475"/>
              <a:ext cx="34473" cy="56441"/>
            </a:xfrm>
            <a:custGeom>
              <a:rect b="b" l="l" r="r" t="t"/>
              <a:pathLst>
                <a:path extrusionOk="0" h="2153" w="1315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1" name="Google Shape;16111;p83"/>
            <p:cNvSpPr/>
            <p:nvPr/>
          </p:nvSpPr>
          <p:spPr>
            <a:xfrm>
              <a:off x="2485989" y="3485082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83"/>
            <p:cNvSpPr/>
            <p:nvPr/>
          </p:nvSpPr>
          <p:spPr>
            <a:xfrm>
              <a:off x="2485989" y="3485475"/>
              <a:ext cx="34473" cy="23095"/>
            </a:xfrm>
            <a:custGeom>
              <a:rect b="b" l="l" r="r" t="t"/>
              <a:pathLst>
                <a:path extrusionOk="0" h="881" w="1315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83"/>
            <p:cNvSpPr/>
            <p:nvPr/>
          </p:nvSpPr>
          <p:spPr>
            <a:xfrm>
              <a:off x="2598766" y="3535415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4" name="Google Shape;16114;p83"/>
            <p:cNvSpPr/>
            <p:nvPr/>
          </p:nvSpPr>
          <p:spPr>
            <a:xfrm>
              <a:off x="2597639" y="3535415"/>
              <a:ext cx="27631" cy="18849"/>
            </a:xfrm>
            <a:custGeom>
              <a:rect b="b" l="l" r="r" t="t"/>
              <a:pathLst>
                <a:path extrusionOk="0" h="719" w="1054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5" name="Google Shape;16115;p83"/>
            <p:cNvSpPr/>
            <p:nvPr/>
          </p:nvSpPr>
          <p:spPr>
            <a:xfrm>
              <a:off x="2573783" y="3555102"/>
              <a:ext cx="74949" cy="93116"/>
            </a:xfrm>
            <a:custGeom>
              <a:rect b="b" l="l" r="r" t="t"/>
              <a:pathLst>
                <a:path extrusionOk="0" h="3552" w="2859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83"/>
            <p:cNvSpPr/>
            <p:nvPr/>
          </p:nvSpPr>
          <p:spPr>
            <a:xfrm>
              <a:off x="2586288" y="3648192"/>
              <a:ext cx="50333" cy="43936"/>
            </a:xfrm>
            <a:custGeom>
              <a:rect b="b" l="l" r="r" t="t"/>
              <a:pathLst>
                <a:path extrusionOk="0" h="1676" w="192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7" name="Google Shape;16117;p83"/>
            <p:cNvSpPr/>
            <p:nvPr/>
          </p:nvSpPr>
          <p:spPr>
            <a:xfrm>
              <a:off x="2573783" y="3565693"/>
              <a:ext cx="12531" cy="82525"/>
            </a:xfrm>
            <a:custGeom>
              <a:rect b="b" l="l" r="r" t="t"/>
              <a:pathLst>
                <a:path extrusionOk="0" h="3148" w="478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8" name="Google Shape;16118;p83"/>
            <p:cNvSpPr/>
            <p:nvPr/>
          </p:nvSpPr>
          <p:spPr>
            <a:xfrm>
              <a:off x="2636594" y="3565693"/>
              <a:ext cx="12531" cy="82525"/>
            </a:xfrm>
            <a:custGeom>
              <a:rect b="b" l="l" r="r" t="t"/>
              <a:pathLst>
                <a:path extrusionOk="0" h="3148" w="478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83"/>
            <p:cNvSpPr/>
            <p:nvPr/>
          </p:nvSpPr>
          <p:spPr>
            <a:xfrm>
              <a:off x="2592317" y="3548103"/>
              <a:ext cx="38248" cy="100115"/>
            </a:xfrm>
            <a:custGeom>
              <a:rect b="b" l="l" r="r" t="t"/>
              <a:pathLst>
                <a:path extrusionOk="0" h="3819" w="1459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83"/>
            <p:cNvSpPr/>
            <p:nvPr/>
          </p:nvSpPr>
          <p:spPr>
            <a:xfrm>
              <a:off x="2608230" y="3660670"/>
              <a:ext cx="6449" cy="31458"/>
            </a:xfrm>
            <a:custGeom>
              <a:rect b="b" l="l" r="r" t="t"/>
              <a:pathLst>
                <a:path extrusionOk="0" h="1200" w="246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83"/>
            <p:cNvSpPr/>
            <p:nvPr/>
          </p:nvSpPr>
          <p:spPr>
            <a:xfrm>
              <a:off x="2586288" y="3485475"/>
              <a:ext cx="50333" cy="56415"/>
            </a:xfrm>
            <a:custGeom>
              <a:rect b="b" l="l" r="r" t="t"/>
              <a:pathLst>
                <a:path extrusionOk="0" h="2152" w="192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2" name="Google Shape;16122;p83"/>
            <p:cNvSpPr/>
            <p:nvPr/>
          </p:nvSpPr>
          <p:spPr>
            <a:xfrm>
              <a:off x="2586288" y="3485475"/>
              <a:ext cx="34447" cy="56441"/>
            </a:xfrm>
            <a:custGeom>
              <a:rect b="b" l="l" r="r" t="t"/>
              <a:pathLst>
                <a:path extrusionOk="0" h="2153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3" name="Google Shape;16123;p83"/>
            <p:cNvSpPr/>
            <p:nvPr/>
          </p:nvSpPr>
          <p:spPr>
            <a:xfrm>
              <a:off x="2586288" y="3485082"/>
              <a:ext cx="50333" cy="25429"/>
            </a:xfrm>
            <a:custGeom>
              <a:rect b="b" l="l" r="r" t="t"/>
              <a:pathLst>
                <a:path extrusionOk="0" h="970" w="192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4" name="Google Shape;16124;p83"/>
            <p:cNvSpPr/>
            <p:nvPr/>
          </p:nvSpPr>
          <p:spPr>
            <a:xfrm>
              <a:off x="2586288" y="3485475"/>
              <a:ext cx="34447" cy="23095"/>
            </a:xfrm>
            <a:custGeom>
              <a:rect b="b" l="l" r="r" t="t"/>
              <a:pathLst>
                <a:path extrusionOk="0" h="881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25" name="Google Shape;16125;p83"/>
          <p:cNvGrpSpPr/>
          <p:nvPr/>
        </p:nvGrpSpPr>
        <p:grpSpPr>
          <a:xfrm>
            <a:off x="2747484" y="3359460"/>
            <a:ext cx="377706" cy="352330"/>
            <a:chOff x="2747484" y="3359460"/>
            <a:chExt cx="377706" cy="352330"/>
          </a:xfrm>
        </p:grpSpPr>
        <p:sp>
          <p:nvSpPr>
            <p:cNvPr id="16126" name="Google Shape;16126;p83"/>
            <p:cNvSpPr/>
            <p:nvPr/>
          </p:nvSpPr>
          <p:spPr>
            <a:xfrm>
              <a:off x="2806520" y="3611858"/>
              <a:ext cx="46951" cy="46951"/>
            </a:xfrm>
            <a:custGeom>
              <a:rect b="b" l="l" r="r" t="t"/>
              <a:pathLst>
                <a:path extrusionOk="0" h="1791" w="1791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7" name="Google Shape;16127;p83"/>
            <p:cNvSpPr/>
            <p:nvPr/>
          </p:nvSpPr>
          <p:spPr>
            <a:xfrm>
              <a:off x="2960533" y="3488490"/>
              <a:ext cx="110155" cy="94086"/>
            </a:xfrm>
            <a:custGeom>
              <a:rect b="b" l="l" r="r" t="t"/>
              <a:pathLst>
                <a:path extrusionOk="0" h="3589" w="4202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8" name="Google Shape;16128;p83"/>
            <p:cNvSpPr/>
            <p:nvPr/>
          </p:nvSpPr>
          <p:spPr>
            <a:xfrm>
              <a:off x="2971884" y="3526712"/>
              <a:ext cx="103340" cy="56048"/>
            </a:xfrm>
            <a:custGeom>
              <a:rect b="b" l="l" r="r" t="t"/>
              <a:pathLst>
                <a:path extrusionOk="0" h="2138" w="3942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9" name="Google Shape;16129;p83"/>
            <p:cNvSpPr/>
            <p:nvPr/>
          </p:nvSpPr>
          <p:spPr>
            <a:xfrm>
              <a:off x="2835645" y="3382817"/>
              <a:ext cx="158601" cy="305457"/>
            </a:xfrm>
            <a:custGeom>
              <a:rect b="b" l="l" r="r" t="t"/>
              <a:pathLst>
                <a:path extrusionOk="0" h="11652" w="605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0" name="Google Shape;16130;p83"/>
            <p:cNvSpPr/>
            <p:nvPr/>
          </p:nvSpPr>
          <p:spPr>
            <a:xfrm>
              <a:off x="2835645" y="3564933"/>
              <a:ext cx="158601" cy="123342"/>
            </a:xfrm>
            <a:custGeom>
              <a:rect b="b" l="l" r="r" t="t"/>
              <a:pathLst>
                <a:path extrusionOk="0" h="4705" w="605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1" name="Google Shape;16131;p83"/>
            <p:cNvSpPr/>
            <p:nvPr/>
          </p:nvSpPr>
          <p:spPr>
            <a:xfrm>
              <a:off x="2982475" y="3359460"/>
              <a:ext cx="46951" cy="352330"/>
            </a:xfrm>
            <a:custGeom>
              <a:rect b="b" l="l" r="r" t="t"/>
              <a:pathLst>
                <a:path extrusionOk="0" h="13440" w="1791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2" name="Google Shape;16132;p83"/>
            <p:cNvSpPr/>
            <p:nvPr/>
          </p:nvSpPr>
          <p:spPr>
            <a:xfrm>
              <a:off x="2982475" y="3682245"/>
              <a:ext cx="46951" cy="29544"/>
            </a:xfrm>
            <a:custGeom>
              <a:rect b="b" l="l" r="r" t="t"/>
              <a:pathLst>
                <a:path extrusionOk="0" h="1127" w="1791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3" name="Google Shape;16133;p83"/>
            <p:cNvSpPr/>
            <p:nvPr/>
          </p:nvSpPr>
          <p:spPr>
            <a:xfrm>
              <a:off x="2747851" y="3482828"/>
              <a:ext cx="46951" cy="105594"/>
            </a:xfrm>
            <a:custGeom>
              <a:rect b="b" l="l" r="r" t="t"/>
              <a:pathLst>
                <a:path extrusionOk="0" h="4028" w="1791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4" name="Google Shape;16134;p83"/>
            <p:cNvSpPr/>
            <p:nvPr/>
          </p:nvSpPr>
          <p:spPr>
            <a:xfrm>
              <a:off x="2747484" y="3488123"/>
              <a:ext cx="47318" cy="100299"/>
            </a:xfrm>
            <a:custGeom>
              <a:rect b="b" l="l" r="r" t="t"/>
              <a:pathLst>
                <a:path extrusionOk="0" h="3826" w="1805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5" name="Google Shape;16135;p83"/>
            <p:cNvSpPr/>
            <p:nvPr/>
          </p:nvSpPr>
          <p:spPr>
            <a:xfrm>
              <a:off x="2788720" y="3482828"/>
              <a:ext cx="58695" cy="105594"/>
            </a:xfrm>
            <a:custGeom>
              <a:rect b="b" l="l" r="r" t="t"/>
              <a:pathLst>
                <a:path extrusionOk="0" h="4028" w="2239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6" name="Google Shape;16136;p83"/>
            <p:cNvSpPr/>
            <p:nvPr/>
          </p:nvSpPr>
          <p:spPr>
            <a:xfrm>
              <a:off x="2788720" y="3570622"/>
              <a:ext cx="58695" cy="17800"/>
            </a:xfrm>
            <a:custGeom>
              <a:rect b="b" l="l" r="r" t="t"/>
              <a:pathLst>
                <a:path extrusionOk="0" h="679" w="2239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7" name="Google Shape;16137;p83"/>
            <p:cNvSpPr/>
            <p:nvPr/>
          </p:nvSpPr>
          <p:spPr>
            <a:xfrm>
              <a:off x="2788720" y="3588396"/>
              <a:ext cx="59062" cy="93876"/>
            </a:xfrm>
            <a:custGeom>
              <a:rect b="b" l="l" r="r" t="t"/>
              <a:pathLst>
                <a:path extrusionOk="0" h="3581" w="2253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8" name="Google Shape;16138;p83"/>
            <p:cNvSpPr/>
            <p:nvPr/>
          </p:nvSpPr>
          <p:spPr>
            <a:xfrm>
              <a:off x="3091844" y="3529753"/>
              <a:ext cx="33345" cy="11744"/>
            </a:xfrm>
            <a:custGeom>
              <a:rect b="b" l="l" r="r" t="t"/>
              <a:pathLst>
                <a:path extrusionOk="0" h="448" w="1272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9" name="Google Shape;16139;p83"/>
            <p:cNvSpPr/>
            <p:nvPr/>
          </p:nvSpPr>
          <p:spPr>
            <a:xfrm>
              <a:off x="3069535" y="3463140"/>
              <a:ext cx="28574" cy="24249"/>
            </a:xfrm>
            <a:custGeom>
              <a:rect b="b" l="l" r="r" t="t"/>
              <a:pathLst>
                <a:path extrusionOk="0" h="925" w="109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0" name="Google Shape;16140;p83"/>
            <p:cNvSpPr/>
            <p:nvPr/>
          </p:nvSpPr>
          <p:spPr>
            <a:xfrm>
              <a:off x="3068958" y="3583467"/>
              <a:ext cx="28601" cy="24249"/>
            </a:xfrm>
            <a:custGeom>
              <a:rect b="b" l="l" r="r" t="t"/>
              <a:pathLst>
                <a:path extrusionOk="0" h="925" w="1091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41" name="Google Shape;16141;p83"/>
          <p:cNvGrpSpPr/>
          <p:nvPr/>
        </p:nvGrpSpPr>
        <p:grpSpPr>
          <a:xfrm>
            <a:off x="3696205" y="3371938"/>
            <a:ext cx="375792" cy="327373"/>
            <a:chOff x="3696205" y="3371938"/>
            <a:chExt cx="375792" cy="327373"/>
          </a:xfrm>
        </p:grpSpPr>
        <p:sp>
          <p:nvSpPr>
            <p:cNvPr id="16142" name="Google Shape;16142;p83"/>
            <p:cNvSpPr/>
            <p:nvPr/>
          </p:nvSpPr>
          <p:spPr>
            <a:xfrm>
              <a:off x="3696205" y="3456718"/>
              <a:ext cx="375792" cy="242594"/>
            </a:xfrm>
            <a:custGeom>
              <a:rect b="b" l="l" r="r" t="t"/>
              <a:pathLst>
                <a:path extrusionOk="0" h="9254" w="14335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3" name="Google Shape;16143;p83"/>
            <p:cNvSpPr/>
            <p:nvPr/>
          </p:nvSpPr>
          <p:spPr>
            <a:xfrm>
              <a:off x="3696205" y="3456718"/>
              <a:ext cx="375792" cy="18193"/>
            </a:xfrm>
            <a:custGeom>
              <a:rect b="b" l="l" r="r" t="t"/>
              <a:pathLst>
                <a:path extrusionOk="0" h="694" w="14335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4" name="Google Shape;16144;p83"/>
            <p:cNvSpPr/>
            <p:nvPr/>
          </p:nvSpPr>
          <p:spPr>
            <a:xfrm>
              <a:off x="3732539" y="3505163"/>
              <a:ext cx="121113" cy="157814"/>
            </a:xfrm>
            <a:custGeom>
              <a:rect b="b" l="l" r="r" t="t"/>
              <a:pathLst>
                <a:path extrusionOk="0" h="6020" w="462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5" name="Google Shape;16145;p83"/>
            <p:cNvSpPr/>
            <p:nvPr/>
          </p:nvSpPr>
          <p:spPr>
            <a:xfrm>
              <a:off x="3883904" y="3505163"/>
              <a:ext cx="151759" cy="30278"/>
            </a:xfrm>
            <a:custGeom>
              <a:rect b="b" l="l" r="r" t="t"/>
              <a:pathLst>
                <a:path extrusionOk="0" h="1155" w="5789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6" name="Google Shape;16146;p83"/>
            <p:cNvSpPr/>
            <p:nvPr/>
          </p:nvSpPr>
          <p:spPr>
            <a:xfrm>
              <a:off x="3883904" y="3553582"/>
              <a:ext cx="115451" cy="24249"/>
            </a:xfrm>
            <a:custGeom>
              <a:rect b="b" l="l" r="r" t="t"/>
              <a:pathLst>
                <a:path extrusionOk="0" h="925" w="4404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7" name="Google Shape;16147;p83"/>
            <p:cNvSpPr/>
            <p:nvPr/>
          </p:nvSpPr>
          <p:spPr>
            <a:xfrm>
              <a:off x="3882017" y="3595972"/>
              <a:ext cx="76836" cy="12138"/>
            </a:xfrm>
            <a:custGeom>
              <a:rect b="b" l="l" r="r" t="t"/>
              <a:pathLst>
                <a:path extrusionOk="0" h="463" w="2931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8" name="Google Shape;16148;p83"/>
            <p:cNvSpPr/>
            <p:nvPr/>
          </p:nvSpPr>
          <p:spPr>
            <a:xfrm>
              <a:off x="3966770" y="3595972"/>
              <a:ext cx="40528" cy="12138"/>
            </a:xfrm>
            <a:custGeom>
              <a:rect b="b" l="l" r="r" t="t"/>
              <a:pathLst>
                <a:path extrusionOk="0" h="463" w="1546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9" name="Google Shape;16149;p83"/>
            <p:cNvSpPr/>
            <p:nvPr/>
          </p:nvSpPr>
          <p:spPr>
            <a:xfrm>
              <a:off x="3882017" y="3632306"/>
              <a:ext cx="28391" cy="12138"/>
            </a:xfrm>
            <a:custGeom>
              <a:rect b="b" l="l" r="r" t="t"/>
              <a:pathLst>
                <a:path extrusionOk="0" h="463" w="1083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0" name="Google Shape;16150;p83"/>
            <p:cNvSpPr/>
            <p:nvPr/>
          </p:nvSpPr>
          <p:spPr>
            <a:xfrm>
              <a:off x="3918324" y="3632306"/>
              <a:ext cx="64751" cy="12138"/>
            </a:xfrm>
            <a:custGeom>
              <a:rect b="b" l="l" r="r" t="t"/>
              <a:pathLst>
                <a:path extrusionOk="0" h="463" w="247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1" name="Google Shape;16151;p83"/>
            <p:cNvSpPr/>
            <p:nvPr/>
          </p:nvSpPr>
          <p:spPr>
            <a:xfrm>
              <a:off x="3882017" y="3656895"/>
              <a:ext cx="28391" cy="12138"/>
            </a:xfrm>
            <a:custGeom>
              <a:rect b="b" l="l" r="r" t="t"/>
              <a:pathLst>
                <a:path extrusionOk="0" h="463" w="1083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2" name="Google Shape;16152;p83"/>
            <p:cNvSpPr/>
            <p:nvPr/>
          </p:nvSpPr>
          <p:spPr>
            <a:xfrm>
              <a:off x="3918324" y="3656895"/>
              <a:ext cx="64751" cy="12138"/>
            </a:xfrm>
            <a:custGeom>
              <a:rect b="b" l="l" r="r" t="t"/>
              <a:pathLst>
                <a:path extrusionOk="0" h="463" w="247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83"/>
            <p:cNvSpPr/>
            <p:nvPr/>
          </p:nvSpPr>
          <p:spPr>
            <a:xfrm>
              <a:off x="3853993" y="3371938"/>
              <a:ext cx="59823" cy="109028"/>
            </a:xfrm>
            <a:custGeom>
              <a:rect b="b" l="l" r="r" t="t"/>
              <a:pathLst>
                <a:path extrusionOk="0" h="4159" w="2282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4" name="Google Shape;16154;p83"/>
            <p:cNvSpPr/>
            <p:nvPr/>
          </p:nvSpPr>
          <p:spPr>
            <a:xfrm>
              <a:off x="3756735" y="3583860"/>
              <a:ext cx="72694" cy="78750"/>
            </a:xfrm>
            <a:custGeom>
              <a:rect b="b" l="l" r="r" t="t"/>
              <a:pathLst>
                <a:path extrusionOk="0" h="3004" w="2773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5" name="Google Shape;16155;p83"/>
            <p:cNvSpPr/>
            <p:nvPr/>
          </p:nvSpPr>
          <p:spPr>
            <a:xfrm>
              <a:off x="3779831" y="3583860"/>
              <a:ext cx="26503" cy="18193"/>
            </a:xfrm>
            <a:custGeom>
              <a:rect b="b" l="l" r="r" t="t"/>
              <a:pathLst>
                <a:path extrusionOk="0" h="694" w="1011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6" name="Google Shape;16156;p83"/>
            <p:cNvSpPr/>
            <p:nvPr/>
          </p:nvSpPr>
          <p:spPr>
            <a:xfrm>
              <a:off x="3756735" y="3603155"/>
              <a:ext cx="72694" cy="59456"/>
            </a:xfrm>
            <a:custGeom>
              <a:rect b="b" l="l" r="r" t="t"/>
              <a:pathLst>
                <a:path extrusionOk="0" h="2268" w="2773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7" name="Google Shape;16157;p83"/>
            <p:cNvSpPr/>
            <p:nvPr/>
          </p:nvSpPr>
          <p:spPr>
            <a:xfrm>
              <a:off x="3756735" y="3614139"/>
              <a:ext cx="18193" cy="48839"/>
            </a:xfrm>
            <a:custGeom>
              <a:rect b="b" l="l" r="r" t="t"/>
              <a:pathLst>
                <a:path extrusionOk="0" h="1863" w="694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8" name="Google Shape;16158;p83"/>
            <p:cNvSpPr/>
            <p:nvPr/>
          </p:nvSpPr>
          <p:spPr>
            <a:xfrm>
              <a:off x="3811236" y="3614139"/>
              <a:ext cx="18193" cy="48839"/>
            </a:xfrm>
            <a:custGeom>
              <a:rect b="b" l="l" r="r" t="t"/>
              <a:pathLst>
                <a:path extrusionOk="0" h="1863" w="694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9" name="Google Shape;16159;p83"/>
            <p:cNvSpPr/>
            <p:nvPr/>
          </p:nvSpPr>
          <p:spPr>
            <a:xfrm>
              <a:off x="3768847" y="3535415"/>
              <a:ext cx="48472" cy="54527"/>
            </a:xfrm>
            <a:custGeom>
              <a:rect b="b" l="l" r="r" t="t"/>
              <a:pathLst>
                <a:path extrusionOk="0" h="2080" w="1849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0" name="Google Shape;16160;p83"/>
            <p:cNvSpPr/>
            <p:nvPr/>
          </p:nvSpPr>
          <p:spPr>
            <a:xfrm>
              <a:off x="3768847" y="3535415"/>
              <a:ext cx="33345" cy="54632"/>
            </a:xfrm>
            <a:custGeom>
              <a:rect b="b" l="l" r="r" t="t"/>
              <a:pathLst>
                <a:path extrusionOk="0" h="2084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1" name="Google Shape;16161;p83"/>
            <p:cNvSpPr/>
            <p:nvPr/>
          </p:nvSpPr>
          <p:spPr>
            <a:xfrm>
              <a:off x="3768847" y="3535415"/>
              <a:ext cx="48472" cy="24301"/>
            </a:xfrm>
            <a:custGeom>
              <a:rect b="b" l="l" r="r" t="t"/>
              <a:pathLst>
                <a:path extrusionOk="0" h="927" w="1849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2" name="Google Shape;16162;p83"/>
            <p:cNvSpPr/>
            <p:nvPr/>
          </p:nvSpPr>
          <p:spPr>
            <a:xfrm>
              <a:off x="3768847" y="3535415"/>
              <a:ext cx="33345" cy="22361"/>
            </a:xfrm>
            <a:custGeom>
              <a:rect b="b" l="l" r="r" t="t"/>
              <a:pathLst>
                <a:path extrusionOk="0" h="853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3" name="Google Shape;16163;p83"/>
            <p:cNvSpPr/>
            <p:nvPr/>
          </p:nvSpPr>
          <p:spPr>
            <a:xfrm>
              <a:off x="3871793" y="3451029"/>
              <a:ext cx="24249" cy="12138"/>
            </a:xfrm>
            <a:custGeom>
              <a:rect b="b" l="l" r="r" t="t"/>
              <a:pathLst>
                <a:path extrusionOk="0" h="463" w="925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4" name="Google Shape;16164;p83"/>
            <p:cNvSpPr/>
            <p:nvPr/>
          </p:nvSpPr>
          <p:spPr>
            <a:xfrm>
              <a:off x="3854386" y="3371938"/>
              <a:ext cx="59429" cy="12138"/>
            </a:xfrm>
            <a:custGeom>
              <a:rect b="b" l="l" r="r" t="t"/>
              <a:pathLst>
                <a:path extrusionOk="0" h="463" w="2267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65" name="Google Shape;16165;p83"/>
          <p:cNvGrpSpPr/>
          <p:nvPr/>
        </p:nvGrpSpPr>
        <p:grpSpPr>
          <a:xfrm>
            <a:off x="6567324" y="2436849"/>
            <a:ext cx="366722" cy="342892"/>
            <a:chOff x="6567324" y="2436849"/>
            <a:chExt cx="366722" cy="342892"/>
          </a:xfrm>
        </p:grpSpPr>
        <p:sp>
          <p:nvSpPr>
            <p:cNvPr id="16166" name="Google Shape;16166;p83"/>
            <p:cNvSpPr/>
            <p:nvPr/>
          </p:nvSpPr>
          <p:spPr>
            <a:xfrm>
              <a:off x="6567324" y="2508390"/>
              <a:ext cx="366722" cy="271351"/>
            </a:xfrm>
            <a:custGeom>
              <a:rect b="b" l="l" r="r" t="t"/>
              <a:pathLst>
                <a:path extrusionOk="0" h="10351" w="13989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7" name="Google Shape;16167;p83"/>
            <p:cNvSpPr/>
            <p:nvPr/>
          </p:nvSpPr>
          <p:spPr>
            <a:xfrm>
              <a:off x="6567324" y="2508390"/>
              <a:ext cx="183164" cy="271351"/>
            </a:xfrm>
            <a:custGeom>
              <a:rect b="b" l="l" r="r" t="t"/>
              <a:pathLst>
                <a:path extrusionOk="0" h="10351" w="6987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8" name="Google Shape;16168;p83"/>
            <p:cNvSpPr/>
            <p:nvPr/>
          </p:nvSpPr>
          <p:spPr>
            <a:xfrm>
              <a:off x="6599097" y="2540163"/>
              <a:ext cx="303150" cy="207780"/>
            </a:xfrm>
            <a:custGeom>
              <a:rect b="b" l="l" r="r" t="t"/>
              <a:pathLst>
                <a:path extrusionOk="0" h="7926" w="11564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9" name="Google Shape;16169;p83"/>
            <p:cNvSpPr/>
            <p:nvPr/>
          </p:nvSpPr>
          <p:spPr>
            <a:xfrm>
              <a:off x="6598730" y="2540556"/>
              <a:ext cx="151759" cy="207780"/>
            </a:xfrm>
            <a:custGeom>
              <a:rect b="b" l="l" r="r" t="t"/>
              <a:pathLst>
                <a:path extrusionOk="0" h="7926" w="5789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0" name="Google Shape;16170;p83"/>
            <p:cNvSpPr/>
            <p:nvPr/>
          </p:nvSpPr>
          <p:spPr>
            <a:xfrm>
              <a:off x="6678580" y="2436849"/>
              <a:ext cx="144209" cy="120379"/>
            </a:xfrm>
            <a:custGeom>
              <a:rect b="b" l="l" r="r" t="t"/>
              <a:pathLst>
                <a:path extrusionOk="0" h="4592" w="5501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1" name="Google Shape;16171;p83"/>
            <p:cNvSpPr/>
            <p:nvPr/>
          </p:nvSpPr>
          <p:spPr>
            <a:xfrm>
              <a:off x="6711480" y="2591256"/>
              <a:ext cx="141954" cy="101452"/>
            </a:xfrm>
            <a:custGeom>
              <a:rect b="b" l="l" r="r" t="t"/>
              <a:pathLst>
                <a:path extrusionOk="0" h="3870" w="5415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2" name="Google Shape;16172;p83"/>
            <p:cNvSpPr/>
            <p:nvPr/>
          </p:nvSpPr>
          <p:spPr>
            <a:xfrm>
              <a:off x="6669117" y="2666178"/>
              <a:ext cx="41656" cy="35652"/>
            </a:xfrm>
            <a:custGeom>
              <a:rect b="b" l="l" r="r" t="t"/>
              <a:pathLst>
                <a:path extrusionOk="0" h="1360" w="1589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3" name="Google Shape;16173;p83"/>
            <p:cNvSpPr/>
            <p:nvPr/>
          </p:nvSpPr>
          <p:spPr>
            <a:xfrm>
              <a:off x="6630476" y="2582238"/>
              <a:ext cx="41682" cy="36413"/>
            </a:xfrm>
            <a:custGeom>
              <a:rect b="b" l="l" r="r" t="t"/>
              <a:pathLst>
                <a:path extrusionOk="0" h="1389" w="159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4" name="Google Shape;16174;p83"/>
            <p:cNvSpPr/>
            <p:nvPr/>
          </p:nvSpPr>
          <p:spPr>
            <a:xfrm>
              <a:off x="6837889" y="2678080"/>
              <a:ext cx="40948" cy="35967"/>
            </a:xfrm>
            <a:custGeom>
              <a:rect b="b" l="l" r="r" t="t"/>
              <a:pathLst>
                <a:path extrusionOk="0" h="1372" w="1562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5" name="Google Shape;16175;p83"/>
            <p:cNvSpPr/>
            <p:nvPr/>
          </p:nvSpPr>
          <p:spPr>
            <a:xfrm>
              <a:off x="6733868" y="2598124"/>
              <a:ext cx="40895" cy="36124"/>
            </a:xfrm>
            <a:custGeom>
              <a:rect b="b" l="l" r="r" t="t"/>
              <a:pathLst>
                <a:path extrusionOk="0" h="1378" w="156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6" name="Google Shape;16176;p83"/>
            <p:cNvSpPr/>
            <p:nvPr/>
          </p:nvSpPr>
          <p:spPr>
            <a:xfrm>
              <a:off x="6678580" y="2436849"/>
              <a:ext cx="71908" cy="120379"/>
            </a:xfrm>
            <a:custGeom>
              <a:rect b="b" l="l" r="r" t="t"/>
              <a:pathLst>
                <a:path extrusionOk="0" h="4592" w="2743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7" name="Google Shape;16177;p83"/>
            <p:cNvSpPr/>
            <p:nvPr/>
          </p:nvSpPr>
          <p:spPr>
            <a:xfrm>
              <a:off x="6728913" y="2500578"/>
              <a:ext cx="38221" cy="32795"/>
            </a:xfrm>
            <a:custGeom>
              <a:rect b="b" l="l" r="r" t="t"/>
              <a:pathLst>
                <a:path extrusionOk="0" h="1251" w="1458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78" name="Google Shape;16178;p83"/>
          <p:cNvGrpSpPr/>
          <p:nvPr/>
        </p:nvGrpSpPr>
        <p:grpSpPr>
          <a:xfrm>
            <a:off x="4208970" y="3361347"/>
            <a:ext cx="299349" cy="348188"/>
            <a:chOff x="4208970" y="3361347"/>
            <a:chExt cx="299349" cy="348188"/>
          </a:xfrm>
        </p:grpSpPr>
        <p:sp>
          <p:nvSpPr>
            <p:cNvPr id="16179" name="Google Shape;16179;p83"/>
            <p:cNvSpPr/>
            <p:nvPr/>
          </p:nvSpPr>
          <p:spPr>
            <a:xfrm>
              <a:off x="4208970" y="3374979"/>
              <a:ext cx="252817" cy="334556"/>
            </a:xfrm>
            <a:custGeom>
              <a:rect b="b" l="l" r="r" t="t"/>
              <a:pathLst>
                <a:path extrusionOk="0" h="12762" w="9644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0" name="Google Shape;16180;p83"/>
            <p:cNvSpPr/>
            <p:nvPr/>
          </p:nvSpPr>
          <p:spPr>
            <a:xfrm>
              <a:off x="4439059" y="3410920"/>
              <a:ext cx="22728" cy="298615"/>
            </a:xfrm>
            <a:custGeom>
              <a:rect b="b" l="l" r="r" t="t"/>
              <a:pathLst>
                <a:path extrusionOk="0" h="11391" w="867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1" name="Google Shape;16181;p83"/>
            <p:cNvSpPr/>
            <p:nvPr/>
          </p:nvSpPr>
          <p:spPr>
            <a:xfrm>
              <a:off x="4403092" y="3374979"/>
              <a:ext cx="58695" cy="58669"/>
            </a:xfrm>
            <a:custGeom>
              <a:rect b="b" l="l" r="r" t="t"/>
              <a:pathLst>
                <a:path extrusionOk="0" h="2238" w="2239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2" name="Google Shape;16182;p83"/>
            <p:cNvSpPr/>
            <p:nvPr/>
          </p:nvSpPr>
          <p:spPr>
            <a:xfrm>
              <a:off x="4289188" y="3457478"/>
              <a:ext cx="141194" cy="10617"/>
            </a:xfrm>
            <a:custGeom>
              <a:rect b="b" l="l" r="r" t="t"/>
              <a:pathLst>
                <a:path extrusionOk="0" h="405" w="5386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3" name="Google Shape;16183;p83"/>
            <p:cNvSpPr/>
            <p:nvPr/>
          </p:nvSpPr>
          <p:spPr>
            <a:xfrm>
              <a:off x="4289188" y="3478293"/>
              <a:ext cx="141194" cy="10224"/>
            </a:xfrm>
            <a:custGeom>
              <a:rect b="b" l="l" r="r" t="t"/>
              <a:pathLst>
                <a:path extrusionOk="0" h="390" w="5386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4" name="Google Shape;16184;p83"/>
            <p:cNvSpPr/>
            <p:nvPr/>
          </p:nvSpPr>
          <p:spPr>
            <a:xfrm>
              <a:off x="4240743" y="3457845"/>
              <a:ext cx="31065" cy="30672"/>
            </a:xfrm>
            <a:custGeom>
              <a:rect b="b" l="l" r="r" t="t"/>
              <a:pathLst>
                <a:path extrusionOk="0" h="1170" w="1185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5" name="Google Shape;16185;p83"/>
            <p:cNvSpPr/>
            <p:nvPr/>
          </p:nvSpPr>
          <p:spPr>
            <a:xfrm>
              <a:off x="4289188" y="3544512"/>
              <a:ext cx="141194" cy="10617"/>
            </a:xfrm>
            <a:custGeom>
              <a:rect b="b" l="l" r="r" t="t"/>
              <a:pathLst>
                <a:path extrusionOk="0" h="405" w="5386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6" name="Google Shape;16186;p83"/>
            <p:cNvSpPr/>
            <p:nvPr/>
          </p:nvSpPr>
          <p:spPr>
            <a:xfrm>
              <a:off x="4289188" y="3565326"/>
              <a:ext cx="141194" cy="10224"/>
            </a:xfrm>
            <a:custGeom>
              <a:rect b="b" l="l" r="r" t="t"/>
              <a:pathLst>
                <a:path extrusionOk="0" h="390" w="5386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7" name="Google Shape;16187;p83"/>
            <p:cNvSpPr/>
            <p:nvPr/>
          </p:nvSpPr>
          <p:spPr>
            <a:xfrm>
              <a:off x="4240743" y="3544879"/>
              <a:ext cx="31065" cy="30672"/>
            </a:xfrm>
            <a:custGeom>
              <a:rect b="b" l="l" r="r" t="t"/>
              <a:pathLst>
                <a:path extrusionOk="0" h="1170" w="1185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8" name="Google Shape;16188;p83"/>
            <p:cNvSpPr/>
            <p:nvPr/>
          </p:nvSpPr>
          <p:spPr>
            <a:xfrm>
              <a:off x="4289188" y="3631545"/>
              <a:ext cx="141194" cy="10617"/>
            </a:xfrm>
            <a:custGeom>
              <a:rect b="b" l="l" r="r" t="t"/>
              <a:pathLst>
                <a:path extrusionOk="0" h="405" w="5386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9" name="Google Shape;16189;p83"/>
            <p:cNvSpPr/>
            <p:nvPr/>
          </p:nvSpPr>
          <p:spPr>
            <a:xfrm>
              <a:off x="4289188" y="3652360"/>
              <a:ext cx="141194" cy="10250"/>
            </a:xfrm>
            <a:custGeom>
              <a:rect b="b" l="l" r="r" t="t"/>
              <a:pathLst>
                <a:path extrusionOk="0" h="391" w="5386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0" name="Google Shape;16190;p83"/>
            <p:cNvSpPr/>
            <p:nvPr/>
          </p:nvSpPr>
          <p:spPr>
            <a:xfrm>
              <a:off x="4240743" y="3631912"/>
              <a:ext cx="31065" cy="30698"/>
            </a:xfrm>
            <a:custGeom>
              <a:rect b="b" l="l" r="r" t="t"/>
              <a:pathLst>
                <a:path extrusionOk="0" h="1171" w="1185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1" name="Google Shape;16191;p83"/>
            <p:cNvSpPr/>
            <p:nvPr/>
          </p:nvSpPr>
          <p:spPr>
            <a:xfrm>
              <a:off x="4320227" y="3361347"/>
              <a:ext cx="38248" cy="35967"/>
            </a:xfrm>
            <a:custGeom>
              <a:rect b="b" l="l" r="r" t="t"/>
              <a:pathLst>
                <a:path extrusionOk="0" h="1372" w="1459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2" name="Google Shape;16192;p83"/>
            <p:cNvSpPr/>
            <p:nvPr/>
          </p:nvSpPr>
          <p:spPr>
            <a:xfrm>
              <a:off x="4405609" y="3596653"/>
              <a:ext cx="102710" cy="101033"/>
            </a:xfrm>
            <a:custGeom>
              <a:rect b="b" l="l" r="r" t="t"/>
              <a:pathLst>
                <a:path extrusionOk="0" h="3854" w="3918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93" name="Google Shape;16193;p83"/>
          <p:cNvGrpSpPr/>
          <p:nvPr/>
        </p:nvGrpSpPr>
        <p:grpSpPr>
          <a:xfrm>
            <a:off x="2786833" y="1512351"/>
            <a:ext cx="366722" cy="353667"/>
            <a:chOff x="2786833" y="1512351"/>
            <a:chExt cx="366722" cy="353667"/>
          </a:xfrm>
        </p:grpSpPr>
        <p:sp>
          <p:nvSpPr>
            <p:cNvPr id="16194" name="Google Shape;16194;p83"/>
            <p:cNvSpPr/>
            <p:nvPr/>
          </p:nvSpPr>
          <p:spPr>
            <a:xfrm>
              <a:off x="2987797" y="1713315"/>
              <a:ext cx="165757" cy="75106"/>
            </a:xfrm>
            <a:custGeom>
              <a:rect b="b" l="l" r="r" t="t"/>
              <a:pathLst>
                <a:path extrusionOk="0" h="2865" w="6323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5" name="Google Shape;16195;p83"/>
            <p:cNvSpPr/>
            <p:nvPr/>
          </p:nvSpPr>
          <p:spPr>
            <a:xfrm>
              <a:off x="2786833" y="1767423"/>
              <a:ext cx="177528" cy="98595"/>
            </a:xfrm>
            <a:custGeom>
              <a:rect b="b" l="l" r="r" t="t"/>
              <a:pathLst>
                <a:path extrusionOk="0" h="3761" w="6772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6" name="Google Shape;16196;p83"/>
            <p:cNvSpPr/>
            <p:nvPr/>
          </p:nvSpPr>
          <p:spPr>
            <a:xfrm>
              <a:off x="2786833" y="1607747"/>
              <a:ext cx="189246" cy="122398"/>
            </a:xfrm>
            <a:custGeom>
              <a:rect b="b" l="l" r="r" t="t"/>
              <a:pathLst>
                <a:path extrusionOk="0" h="4669" w="7219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7" name="Google Shape;16197;p83"/>
            <p:cNvSpPr/>
            <p:nvPr/>
          </p:nvSpPr>
          <p:spPr>
            <a:xfrm>
              <a:off x="2964334" y="1512351"/>
              <a:ext cx="189220" cy="98595"/>
            </a:xfrm>
            <a:custGeom>
              <a:rect b="b" l="l" r="r" t="t"/>
              <a:pathLst>
                <a:path extrusionOk="0" h="3761" w="7218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8" name="Google Shape;16198;p83"/>
            <p:cNvSpPr/>
            <p:nvPr/>
          </p:nvSpPr>
          <p:spPr>
            <a:xfrm>
              <a:off x="2991939" y="1529784"/>
              <a:ext cx="39401" cy="12138"/>
            </a:xfrm>
            <a:custGeom>
              <a:rect b="b" l="l" r="r" t="t"/>
              <a:pathLst>
                <a:path extrusionOk="0" h="463" w="1503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9" name="Google Shape;16199;p83"/>
            <p:cNvSpPr/>
            <p:nvPr/>
          </p:nvSpPr>
          <p:spPr>
            <a:xfrm>
              <a:off x="3098293" y="1553613"/>
              <a:ext cx="27631" cy="11771"/>
            </a:xfrm>
            <a:custGeom>
              <a:rect b="b" l="l" r="r" t="t"/>
              <a:pathLst>
                <a:path extrusionOk="0" h="449" w="1054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0" name="Google Shape;16200;p83"/>
            <p:cNvSpPr/>
            <p:nvPr/>
          </p:nvSpPr>
          <p:spPr>
            <a:xfrm>
              <a:off x="3039257" y="1529784"/>
              <a:ext cx="84779" cy="12138"/>
            </a:xfrm>
            <a:custGeom>
              <a:rect b="b" l="l" r="r" t="t"/>
              <a:pathLst>
                <a:path extrusionOk="0" h="463" w="3234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1" name="Google Shape;16201;p83"/>
            <p:cNvSpPr/>
            <p:nvPr/>
          </p:nvSpPr>
          <p:spPr>
            <a:xfrm>
              <a:off x="2991939" y="1553613"/>
              <a:ext cx="98437" cy="11771"/>
            </a:xfrm>
            <a:custGeom>
              <a:rect b="b" l="l" r="r" t="t"/>
              <a:pathLst>
                <a:path extrusionOk="0" h="449" w="3755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2" name="Google Shape;16202;p83"/>
            <p:cNvSpPr/>
            <p:nvPr/>
          </p:nvSpPr>
          <p:spPr>
            <a:xfrm>
              <a:off x="2814463" y="1784070"/>
              <a:ext cx="86693" cy="11771"/>
            </a:xfrm>
            <a:custGeom>
              <a:rect b="b" l="l" r="r" t="t"/>
              <a:pathLst>
                <a:path extrusionOk="0" h="449" w="3307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3" name="Google Shape;16203;p83"/>
            <p:cNvSpPr/>
            <p:nvPr/>
          </p:nvSpPr>
          <p:spPr>
            <a:xfrm>
              <a:off x="2909073" y="1784070"/>
              <a:ext cx="27657" cy="11771"/>
            </a:xfrm>
            <a:custGeom>
              <a:rect b="b" l="l" r="r" t="t"/>
              <a:pathLst>
                <a:path extrusionOk="0" h="449" w="1055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4" name="Google Shape;16204;p83"/>
            <p:cNvSpPr/>
            <p:nvPr/>
          </p:nvSpPr>
          <p:spPr>
            <a:xfrm>
              <a:off x="2814463" y="1807925"/>
              <a:ext cx="27657" cy="11744"/>
            </a:xfrm>
            <a:custGeom>
              <a:rect b="b" l="l" r="r" t="t"/>
              <a:pathLst>
                <a:path extrusionOk="0" h="448" w="1055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5" name="Google Shape;16205;p83"/>
            <p:cNvSpPr/>
            <p:nvPr/>
          </p:nvSpPr>
          <p:spPr>
            <a:xfrm>
              <a:off x="2850037" y="1807925"/>
              <a:ext cx="86693" cy="11744"/>
            </a:xfrm>
            <a:custGeom>
              <a:rect b="b" l="l" r="r" t="t"/>
              <a:pathLst>
                <a:path extrusionOk="0" h="448" w="3307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6" name="Google Shape;16206;p83"/>
            <p:cNvSpPr/>
            <p:nvPr/>
          </p:nvSpPr>
          <p:spPr>
            <a:xfrm>
              <a:off x="3050975" y="1731115"/>
              <a:ext cx="74949" cy="11744"/>
            </a:xfrm>
            <a:custGeom>
              <a:rect b="b" l="l" r="r" t="t"/>
              <a:pathLst>
                <a:path extrusionOk="0" h="448" w="2859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7" name="Google Shape;16207;p83"/>
            <p:cNvSpPr/>
            <p:nvPr/>
          </p:nvSpPr>
          <p:spPr>
            <a:xfrm>
              <a:off x="3015401" y="1731115"/>
              <a:ext cx="27657" cy="11744"/>
            </a:xfrm>
            <a:custGeom>
              <a:rect b="b" l="l" r="r" t="t"/>
              <a:pathLst>
                <a:path extrusionOk="0" h="448" w="1055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8" name="Google Shape;16208;p83"/>
            <p:cNvSpPr/>
            <p:nvPr/>
          </p:nvSpPr>
          <p:spPr>
            <a:xfrm>
              <a:off x="2814463" y="1624394"/>
              <a:ext cx="86693" cy="12138"/>
            </a:xfrm>
            <a:custGeom>
              <a:rect b="b" l="l" r="r" t="t"/>
              <a:pathLst>
                <a:path extrusionOk="0" h="463" w="3307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9" name="Google Shape;16209;p83"/>
            <p:cNvSpPr/>
            <p:nvPr/>
          </p:nvSpPr>
          <p:spPr>
            <a:xfrm>
              <a:off x="2909073" y="1624394"/>
              <a:ext cx="39375" cy="12138"/>
            </a:xfrm>
            <a:custGeom>
              <a:rect b="b" l="l" r="r" t="t"/>
              <a:pathLst>
                <a:path extrusionOk="0" h="463" w="1502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0" name="Google Shape;16210;p83"/>
            <p:cNvSpPr/>
            <p:nvPr/>
          </p:nvSpPr>
          <p:spPr>
            <a:xfrm>
              <a:off x="2814463" y="1671686"/>
              <a:ext cx="86693" cy="12138"/>
            </a:xfrm>
            <a:custGeom>
              <a:rect b="b" l="l" r="r" t="t"/>
              <a:pathLst>
                <a:path extrusionOk="0" h="463" w="3307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1" name="Google Shape;16211;p83"/>
            <p:cNvSpPr/>
            <p:nvPr/>
          </p:nvSpPr>
          <p:spPr>
            <a:xfrm>
              <a:off x="2909073" y="1671686"/>
              <a:ext cx="39375" cy="12138"/>
            </a:xfrm>
            <a:custGeom>
              <a:rect b="b" l="l" r="r" t="t"/>
              <a:pathLst>
                <a:path extrusionOk="0" h="463" w="1502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2" name="Google Shape;16212;p83"/>
            <p:cNvSpPr/>
            <p:nvPr/>
          </p:nvSpPr>
          <p:spPr>
            <a:xfrm>
              <a:off x="2814463" y="1648223"/>
              <a:ext cx="27657" cy="11771"/>
            </a:xfrm>
            <a:custGeom>
              <a:rect b="b" l="l" r="r" t="t"/>
              <a:pathLst>
                <a:path extrusionOk="0" h="449" w="1055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3" name="Google Shape;16213;p83"/>
            <p:cNvSpPr/>
            <p:nvPr/>
          </p:nvSpPr>
          <p:spPr>
            <a:xfrm>
              <a:off x="2850037" y="1648223"/>
              <a:ext cx="98411" cy="11771"/>
            </a:xfrm>
            <a:custGeom>
              <a:rect b="b" l="l" r="r" t="t"/>
              <a:pathLst>
                <a:path extrusionOk="0" h="449" w="3754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4" name="Google Shape;16214;p83"/>
          <p:cNvGrpSpPr/>
          <p:nvPr/>
        </p:nvGrpSpPr>
        <p:grpSpPr>
          <a:xfrm>
            <a:off x="1845321" y="1512744"/>
            <a:ext cx="352723" cy="353090"/>
            <a:chOff x="1845321" y="1512744"/>
            <a:chExt cx="352723" cy="353090"/>
          </a:xfrm>
        </p:grpSpPr>
        <p:sp>
          <p:nvSpPr>
            <p:cNvPr id="16215" name="Google Shape;16215;p83"/>
            <p:cNvSpPr/>
            <p:nvPr/>
          </p:nvSpPr>
          <p:spPr>
            <a:xfrm>
              <a:off x="1964888" y="1700444"/>
              <a:ext cx="113563" cy="96917"/>
            </a:xfrm>
            <a:custGeom>
              <a:rect b="b" l="l" r="r" t="t"/>
              <a:pathLst>
                <a:path extrusionOk="0" h="3697" w="4332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6" name="Google Shape;16216;p83"/>
            <p:cNvSpPr/>
            <p:nvPr/>
          </p:nvSpPr>
          <p:spPr>
            <a:xfrm>
              <a:off x="2001615" y="1700444"/>
              <a:ext cx="39742" cy="17066"/>
            </a:xfrm>
            <a:custGeom>
              <a:rect b="b" l="l" r="r" t="t"/>
              <a:pathLst>
                <a:path extrusionOk="0" h="651" w="1516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7" name="Google Shape;16217;p83"/>
            <p:cNvSpPr/>
            <p:nvPr/>
          </p:nvSpPr>
          <p:spPr>
            <a:xfrm>
              <a:off x="1964521" y="1715203"/>
              <a:ext cx="113930" cy="82158"/>
            </a:xfrm>
            <a:custGeom>
              <a:rect b="b" l="l" r="r" t="t"/>
              <a:pathLst>
                <a:path extrusionOk="0" h="3134" w="4346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8" name="Google Shape;16218;p83"/>
            <p:cNvSpPr/>
            <p:nvPr/>
          </p:nvSpPr>
          <p:spPr>
            <a:xfrm>
              <a:off x="1981560" y="1620986"/>
              <a:ext cx="28784" cy="62077"/>
            </a:xfrm>
            <a:custGeom>
              <a:rect b="b" l="l" r="r" t="t"/>
              <a:pathLst>
                <a:path extrusionOk="0" h="2368" w="1098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9" name="Google Shape;16219;p83"/>
            <p:cNvSpPr/>
            <p:nvPr/>
          </p:nvSpPr>
          <p:spPr>
            <a:xfrm>
              <a:off x="1993278" y="1615297"/>
              <a:ext cx="68159" cy="68159"/>
            </a:xfrm>
            <a:custGeom>
              <a:rect b="b" l="l" r="r" t="t"/>
              <a:pathLst>
                <a:path extrusionOk="0" h="2600" w="260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0" name="Google Shape;16220;p83"/>
            <p:cNvSpPr/>
            <p:nvPr/>
          </p:nvSpPr>
          <p:spPr>
            <a:xfrm>
              <a:off x="1987223" y="1643688"/>
              <a:ext cx="68526" cy="62470"/>
            </a:xfrm>
            <a:custGeom>
              <a:rect b="b" l="l" r="r" t="t"/>
              <a:pathLst>
                <a:path extrusionOk="0" h="2383" w="2614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1" name="Google Shape;16221;p83"/>
            <p:cNvSpPr/>
            <p:nvPr/>
          </p:nvSpPr>
          <p:spPr>
            <a:xfrm>
              <a:off x="1987223" y="1643688"/>
              <a:ext cx="68526" cy="61317"/>
            </a:xfrm>
            <a:custGeom>
              <a:rect b="b" l="l" r="r" t="t"/>
              <a:pathLst>
                <a:path extrusionOk="0" h="2339" w="2614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2" name="Google Shape;16222;p83"/>
            <p:cNvSpPr/>
            <p:nvPr/>
          </p:nvSpPr>
          <p:spPr>
            <a:xfrm>
              <a:off x="1964521" y="1729595"/>
              <a:ext cx="23122" cy="67766"/>
            </a:xfrm>
            <a:custGeom>
              <a:rect b="b" l="l" r="r" t="t"/>
              <a:pathLst>
                <a:path extrusionOk="0" h="2585" w="882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3" name="Google Shape;16223;p83"/>
            <p:cNvSpPr/>
            <p:nvPr/>
          </p:nvSpPr>
          <p:spPr>
            <a:xfrm>
              <a:off x="2055723" y="1729595"/>
              <a:ext cx="22728" cy="67766"/>
            </a:xfrm>
            <a:custGeom>
              <a:rect b="b" l="l" r="r" t="t"/>
              <a:pathLst>
                <a:path extrusionOk="0" h="2585" w="867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4" name="Google Shape;16224;p83"/>
            <p:cNvSpPr/>
            <p:nvPr/>
          </p:nvSpPr>
          <p:spPr>
            <a:xfrm>
              <a:off x="1845321" y="1512744"/>
              <a:ext cx="352723" cy="353090"/>
            </a:xfrm>
            <a:custGeom>
              <a:rect b="b" l="l" r="r" t="t"/>
              <a:pathLst>
                <a:path extrusionOk="0" h="13469" w="13455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5" name="Google Shape;16225;p83"/>
            <p:cNvSpPr/>
            <p:nvPr/>
          </p:nvSpPr>
          <p:spPr>
            <a:xfrm>
              <a:off x="1854391" y="1563837"/>
              <a:ext cx="292166" cy="250511"/>
            </a:xfrm>
            <a:custGeom>
              <a:rect b="b" l="l" r="r" t="t"/>
              <a:pathLst>
                <a:path extrusionOk="0" h="9556" w="11145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26" name="Google Shape;16226;p83"/>
          <p:cNvGrpSpPr/>
          <p:nvPr/>
        </p:nvGrpSpPr>
        <p:grpSpPr>
          <a:xfrm>
            <a:off x="3214452" y="3340533"/>
            <a:ext cx="392465" cy="389896"/>
            <a:chOff x="3214452" y="3340533"/>
            <a:chExt cx="392465" cy="389896"/>
          </a:xfrm>
        </p:grpSpPr>
        <p:sp>
          <p:nvSpPr>
            <p:cNvPr id="16227" name="Google Shape;16227;p83"/>
            <p:cNvSpPr/>
            <p:nvPr/>
          </p:nvSpPr>
          <p:spPr>
            <a:xfrm>
              <a:off x="3214452" y="3340533"/>
              <a:ext cx="289912" cy="97651"/>
            </a:xfrm>
            <a:custGeom>
              <a:rect b="b" l="l" r="r" t="t"/>
              <a:pathLst>
                <a:path extrusionOk="0" h="3725" w="11059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8" name="Google Shape;16228;p83"/>
            <p:cNvSpPr/>
            <p:nvPr/>
          </p:nvSpPr>
          <p:spPr>
            <a:xfrm>
              <a:off x="3214452" y="3571749"/>
              <a:ext cx="302783" cy="98411"/>
            </a:xfrm>
            <a:custGeom>
              <a:rect b="b" l="l" r="r" t="t"/>
              <a:pathLst>
                <a:path extrusionOk="0" h="3754" w="1155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9" name="Google Shape;16229;p83"/>
            <p:cNvSpPr/>
            <p:nvPr/>
          </p:nvSpPr>
          <p:spPr>
            <a:xfrm>
              <a:off x="3214452" y="3456246"/>
              <a:ext cx="289912" cy="97756"/>
            </a:xfrm>
            <a:custGeom>
              <a:rect b="b" l="l" r="r" t="t"/>
              <a:pathLst>
                <a:path extrusionOk="0" h="3729" w="11059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0" name="Google Shape;16230;p83"/>
            <p:cNvSpPr/>
            <p:nvPr/>
          </p:nvSpPr>
          <p:spPr>
            <a:xfrm>
              <a:off x="3307410" y="3371912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1" name="Google Shape;16231;p83"/>
            <p:cNvSpPr/>
            <p:nvPr/>
          </p:nvSpPr>
          <p:spPr>
            <a:xfrm>
              <a:off x="3307410" y="3400303"/>
              <a:ext cx="157605" cy="12557"/>
            </a:xfrm>
            <a:custGeom>
              <a:rect b="b" l="l" r="r" t="t"/>
              <a:pathLst>
                <a:path extrusionOk="0" h="479" w="6012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2" name="Google Shape;16232;p83"/>
            <p:cNvSpPr/>
            <p:nvPr/>
          </p:nvSpPr>
          <p:spPr>
            <a:xfrm>
              <a:off x="3307410" y="3487704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3" name="Google Shape;16233;p83"/>
            <p:cNvSpPr/>
            <p:nvPr/>
          </p:nvSpPr>
          <p:spPr>
            <a:xfrm>
              <a:off x="3307410" y="3516068"/>
              <a:ext cx="155691" cy="12609"/>
            </a:xfrm>
            <a:custGeom>
              <a:rect b="b" l="l" r="r" t="t"/>
              <a:pathLst>
                <a:path extrusionOk="0" h="481" w="5939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4" name="Google Shape;16234;p83"/>
            <p:cNvSpPr/>
            <p:nvPr/>
          </p:nvSpPr>
          <p:spPr>
            <a:xfrm>
              <a:off x="3307410" y="3603522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5" name="Google Shape;16235;p83"/>
            <p:cNvSpPr/>
            <p:nvPr/>
          </p:nvSpPr>
          <p:spPr>
            <a:xfrm>
              <a:off x="3307410" y="3631519"/>
              <a:ext cx="156215" cy="12950"/>
            </a:xfrm>
            <a:custGeom>
              <a:rect b="b" l="l" r="r" t="t"/>
              <a:pathLst>
                <a:path extrusionOk="0" h="494" w="5959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6" name="Google Shape;16236;p83"/>
            <p:cNvSpPr/>
            <p:nvPr/>
          </p:nvSpPr>
          <p:spPr>
            <a:xfrm>
              <a:off x="3235660" y="3365070"/>
              <a:ext cx="57175" cy="54973"/>
            </a:xfrm>
            <a:custGeom>
              <a:rect b="b" l="l" r="r" t="t"/>
              <a:pathLst>
                <a:path extrusionOk="0" h="2097" w="2181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7" name="Google Shape;16237;p83"/>
            <p:cNvSpPr/>
            <p:nvPr/>
          </p:nvSpPr>
          <p:spPr>
            <a:xfrm>
              <a:off x="3248426" y="3364755"/>
              <a:ext cx="55104" cy="40528"/>
            </a:xfrm>
            <a:custGeom>
              <a:rect b="b" l="l" r="r" t="t"/>
              <a:pathLst>
                <a:path extrusionOk="0" h="1546" w="2102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8" name="Google Shape;16238;p83"/>
            <p:cNvSpPr/>
            <p:nvPr/>
          </p:nvSpPr>
          <p:spPr>
            <a:xfrm>
              <a:off x="3235660" y="3480547"/>
              <a:ext cx="56782" cy="55287"/>
            </a:xfrm>
            <a:custGeom>
              <a:rect b="b" l="l" r="r" t="t"/>
              <a:pathLst>
                <a:path extrusionOk="0" h="2109" w="2166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9" name="Google Shape;16239;p83"/>
            <p:cNvSpPr/>
            <p:nvPr/>
          </p:nvSpPr>
          <p:spPr>
            <a:xfrm>
              <a:off x="3248400" y="3480573"/>
              <a:ext cx="55130" cy="40502"/>
            </a:xfrm>
            <a:custGeom>
              <a:rect b="b" l="l" r="r" t="t"/>
              <a:pathLst>
                <a:path extrusionOk="0" h="1545" w="2103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0" name="Google Shape;16240;p83"/>
            <p:cNvSpPr/>
            <p:nvPr/>
          </p:nvSpPr>
          <p:spPr>
            <a:xfrm>
              <a:off x="3235660" y="3596312"/>
              <a:ext cx="56782" cy="55314"/>
            </a:xfrm>
            <a:custGeom>
              <a:rect b="b" l="l" r="r" t="t"/>
              <a:pathLst>
                <a:path extrusionOk="0" h="2110" w="2166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1" name="Google Shape;16241;p83"/>
            <p:cNvSpPr/>
            <p:nvPr/>
          </p:nvSpPr>
          <p:spPr>
            <a:xfrm>
              <a:off x="3248400" y="3596365"/>
              <a:ext cx="55130" cy="40214"/>
            </a:xfrm>
            <a:custGeom>
              <a:rect b="b" l="l" r="r" t="t"/>
              <a:pathLst>
                <a:path extrusionOk="0" h="1534" w="2103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2" name="Google Shape;16242;p83"/>
            <p:cNvSpPr/>
            <p:nvPr/>
          </p:nvSpPr>
          <p:spPr>
            <a:xfrm>
              <a:off x="3438878" y="3642136"/>
              <a:ext cx="168038" cy="88292"/>
            </a:xfrm>
            <a:custGeom>
              <a:rect b="b" l="l" r="r" t="t"/>
              <a:pathLst>
                <a:path extrusionOk="0" h="3368" w="641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3" name="Google Shape;16243;p83"/>
            <p:cNvSpPr/>
            <p:nvPr/>
          </p:nvSpPr>
          <p:spPr>
            <a:xfrm>
              <a:off x="3436965" y="3642529"/>
              <a:ext cx="68526" cy="87899"/>
            </a:xfrm>
            <a:custGeom>
              <a:rect b="b" l="l" r="r" t="t"/>
              <a:pathLst>
                <a:path extrusionOk="0" h="3353" w="2614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4" name="Google Shape;16244;p83"/>
            <p:cNvSpPr/>
            <p:nvPr/>
          </p:nvSpPr>
          <p:spPr>
            <a:xfrm>
              <a:off x="3468003" y="3503249"/>
              <a:ext cx="106354" cy="74975"/>
            </a:xfrm>
            <a:custGeom>
              <a:rect b="b" l="l" r="r" t="t"/>
              <a:pathLst>
                <a:path extrusionOk="0" h="2860" w="4057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5" name="Google Shape;16245;p83"/>
            <p:cNvSpPr/>
            <p:nvPr/>
          </p:nvSpPr>
          <p:spPr>
            <a:xfrm>
              <a:off x="3468003" y="3502882"/>
              <a:ext cx="57542" cy="74949"/>
            </a:xfrm>
            <a:custGeom>
              <a:rect b="b" l="l" r="r" t="t"/>
              <a:pathLst>
                <a:path extrusionOk="0" h="2859" w="2195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6" name="Google Shape;16246;p83"/>
            <p:cNvSpPr/>
            <p:nvPr/>
          </p:nvSpPr>
          <p:spPr>
            <a:xfrm>
              <a:off x="3559598" y="3570386"/>
              <a:ext cx="23489" cy="31143"/>
            </a:xfrm>
            <a:custGeom>
              <a:rect b="b" l="l" r="r" t="t"/>
              <a:pathLst>
                <a:path extrusionOk="0" h="1188" w="896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7" name="Google Shape;16247;p83"/>
            <p:cNvSpPr/>
            <p:nvPr/>
          </p:nvSpPr>
          <p:spPr>
            <a:xfrm>
              <a:off x="3459300" y="3570596"/>
              <a:ext cx="23489" cy="31065"/>
            </a:xfrm>
            <a:custGeom>
              <a:rect b="b" l="l" r="r" t="t"/>
              <a:pathLst>
                <a:path extrusionOk="0" h="1185" w="896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8" name="Google Shape;16248;p83"/>
            <p:cNvSpPr/>
            <p:nvPr/>
          </p:nvSpPr>
          <p:spPr>
            <a:xfrm>
              <a:off x="3501689" y="3624887"/>
              <a:ext cx="39008" cy="44146"/>
            </a:xfrm>
            <a:custGeom>
              <a:rect b="b" l="l" r="r" t="t"/>
              <a:pathLst>
                <a:path extrusionOk="0" h="1684" w="1488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9" name="Google Shape;16249;p83"/>
            <p:cNvSpPr/>
            <p:nvPr/>
          </p:nvSpPr>
          <p:spPr>
            <a:xfrm>
              <a:off x="3501689" y="3625385"/>
              <a:ext cx="24249" cy="44015"/>
            </a:xfrm>
            <a:custGeom>
              <a:rect b="b" l="l" r="r" t="t"/>
              <a:pathLst>
                <a:path extrusionOk="0" h="1679" w="925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0" name="Google Shape;16250;p83"/>
            <p:cNvSpPr/>
            <p:nvPr/>
          </p:nvSpPr>
          <p:spPr>
            <a:xfrm>
              <a:off x="3479354" y="3547133"/>
              <a:ext cx="83652" cy="89367"/>
            </a:xfrm>
            <a:custGeom>
              <a:rect b="b" l="l" r="r" t="t"/>
              <a:pathLst>
                <a:path extrusionOk="0" h="3409" w="3191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1" name="Google Shape;16251;p83"/>
            <p:cNvSpPr/>
            <p:nvPr/>
          </p:nvSpPr>
          <p:spPr>
            <a:xfrm>
              <a:off x="3479354" y="3547133"/>
              <a:ext cx="60583" cy="89367"/>
            </a:xfrm>
            <a:custGeom>
              <a:rect b="b" l="l" r="r" t="t"/>
              <a:pathLst>
                <a:path extrusionOk="0" h="3409" w="2311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52" name="Google Shape;16252;p83"/>
          <p:cNvGrpSpPr/>
          <p:nvPr/>
        </p:nvGrpSpPr>
        <p:grpSpPr>
          <a:xfrm>
            <a:off x="3327229" y="1499899"/>
            <a:ext cx="234650" cy="378440"/>
            <a:chOff x="3327229" y="1499899"/>
            <a:chExt cx="234650" cy="378440"/>
          </a:xfrm>
        </p:grpSpPr>
        <p:sp>
          <p:nvSpPr>
            <p:cNvPr id="16253" name="Google Shape;16253;p83"/>
            <p:cNvSpPr/>
            <p:nvPr/>
          </p:nvSpPr>
          <p:spPr>
            <a:xfrm>
              <a:off x="3327229" y="1553613"/>
              <a:ext cx="180543" cy="324725"/>
            </a:xfrm>
            <a:custGeom>
              <a:rect b="b" l="l" r="r" t="t"/>
              <a:pathLst>
                <a:path extrusionOk="0" h="12387" w="6887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4" name="Google Shape;16254;p83"/>
            <p:cNvSpPr/>
            <p:nvPr/>
          </p:nvSpPr>
          <p:spPr>
            <a:xfrm>
              <a:off x="3327229" y="1553613"/>
              <a:ext cx="42023" cy="324725"/>
            </a:xfrm>
            <a:custGeom>
              <a:rect b="b" l="l" r="r" t="t"/>
              <a:pathLst>
                <a:path extrusionOk="0" h="12387" w="1603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5" name="Google Shape;16255;p83"/>
            <p:cNvSpPr/>
            <p:nvPr/>
          </p:nvSpPr>
          <p:spPr>
            <a:xfrm>
              <a:off x="3339340" y="1577836"/>
              <a:ext cx="156320" cy="252450"/>
            </a:xfrm>
            <a:custGeom>
              <a:rect b="b" l="l" r="r" t="t"/>
              <a:pathLst>
                <a:path extrusionOk="0" h="9630" w="5963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6" name="Google Shape;16256;p83"/>
            <p:cNvSpPr/>
            <p:nvPr/>
          </p:nvSpPr>
          <p:spPr>
            <a:xfrm>
              <a:off x="3339340" y="1596187"/>
              <a:ext cx="156320" cy="167960"/>
            </a:xfrm>
            <a:custGeom>
              <a:rect b="b" l="l" r="r" t="t"/>
              <a:pathLst>
                <a:path extrusionOk="0" h="6407" w="5963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7" name="Google Shape;16257;p83"/>
            <p:cNvSpPr/>
            <p:nvPr/>
          </p:nvSpPr>
          <p:spPr>
            <a:xfrm>
              <a:off x="3441526" y="1776126"/>
              <a:ext cx="35967" cy="35993"/>
            </a:xfrm>
            <a:custGeom>
              <a:rect b="b" l="l" r="r" t="t"/>
              <a:pathLst>
                <a:path extrusionOk="0" h="1373" w="1372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8" name="Google Shape;16258;p83"/>
            <p:cNvSpPr/>
            <p:nvPr/>
          </p:nvSpPr>
          <p:spPr>
            <a:xfrm>
              <a:off x="3357507" y="1776126"/>
              <a:ext cx="35967" cy="35993"/>
            </a:xfrm>
            <a:custGeom>
              <a:rect b="b" l="l" r="r" t="t"/>
              <a:pathLst>
                <a:path extrusionOk="0" h="1373" w="1372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9" name="Google Shape;16259;p83"/>
            <p:cNvSpPr/>
            <p:nvPr/>
          </p:nvSpPr>
          <p:spPr>
            <a:xfrm>
              <a:off x="3357507" y="1619859"/>
              <a:ext cx="119986" cy="120353"/>
            </a:xfrm>
            <a:custGeom>
              <a:rect b="b" l="l" r="r" t="t"/>
              <a:pathLst>
                <a:path extrusionOk="0" h="4591" w="4577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0" name="Google Shape;16260;p83"/>
            <p:cNvSpPr/>
            <p:nvPr/>
          </p:nvSpPr>
          <p:spPr>
            <a:xfrm>
              <a:off x="3366210" y="1846907"/>
              <a:ext cx="24249" cy="14785"/>
            </a:xfrm>
            <a:custGeom>
              <a:rect b="b" l="l" r="r" t="t"/>
              <a:pathLst>
                <a:path extrusionOk="0" h="564" w="925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1" name="Google Shape;16261;p83"/>
            <p:cNvSpPr/>
            <p:nvPr/>
          </p:nvSpPr>
          <p:spPr>
            <a:xfrm>
              <a:off x="3444174" y="1846907"/>
              <a:ext cx="24616" cy="14785"/>
            </a:xfrm>
            <a:custGeom>
              <a:rect b="b" l="l" r="r" t="t"/>
              <a:pathLst>
                <a:path extrusionOk="0" h="564" w="939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2" name="Google Shape;16262;p83"/>
            <p:cNvSpPr/>
            <p:nvPr/>
          </p:nvSpPr>
          <p:spPr>
            <a:xfrm>
              <a:off x="3396095" y="1846907"/>
              <a:ext cx="42809" cy="14785"/>
            </a:xfrm>
            <a:custGeom>
              <a:rect b="b" l="l" r="r" t="t"/>
              <a:pathLst>
                <a:path extrusionOk="0" h="564" w="1633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3" name="Google Shape;16263;p83"/>
            <p:cNvSpPr/>
            <p:nvPr/>
          </p:nvSpPr>
          <p:spPr>
            <a:xfrm>
              <a:off x="3487691" y="1524095"/>
              <a:ext cx="49966" cy="48105"/>
            </a:xfrm>
            <a:custGeom>
              <a:rect b="b" l="l" r="r" t="t"/>
              <a:pathLst>
                <a:path extrusionOk="0" h="1835" w="1906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4" name="Google Shape;16264;p83"/>
            <p:cNvSpPr/>
            <p:nvPr/>
          </p:nvSpPr>
          <p:spPr>
            <a:xfrm>
              <a:off x="3487691" y="1499899"/>
              <a:ext cx="74188" cy="72301"/>
            </a:xfrm>
            <a:custGeom>
              <a:rect b="b" l="l" r="r" t="t"/>
              <a:pathLst>
                <a:path extrusionOk="0" h="2758" w="283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5" name="Google Shape;16265;p83"/>
            <p:cNvSpPr/>
            <p:nvPr/>
          </p:nvSpPr>
          <p:spPr>
            <a:xfrm>
              <a:off x="3381336" y="1686078"/>
              <a:ext cx="71934" cy="54239"/>
            </a:xfrm>
            <a:custGeom>
              <a:rect b="b" l="l" r="r" t="t"/>
              <a:pathLst>
                <a:path extrusionOk="0" h="2069" w="2744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6" name="Google Shape;16266;p83"/>
            <p:cNvSpPr/>
            <p:nvPr/>
          </p:nvSpPr>
          <p:spPr>
            <a:xfrm>
              <a:off x="3381336" y="1704979"/>
              <a:ext cx="72327" cy="35338"/>
            </a:xfrm>
            <a:custGeom>
              <a:rect b="b" l="l" r="r" t="t"/>
              <a:pathLst>
                <a:path extrusionOk="0" h="1348" w="2759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7" name="Google Shape;16267;p83"/>
            <p:cNvSpPr/>
            <p:nvPr/>
          </p:nvSpPr>
          <p:spPr>
            <a:xfrm>
              <a:off x="3404432" y="1686078"/>
              <a:ext cx="26136" cy="18088"/>
            </a:xfrm>
            <a:custGeom>
              <a:rect b="b" l="l" r="r" t="t"/>
              <a:pathLst>
                <a:path extrusionOk="0" h="690" w="997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8" name="Google Shape;16268;p83"/>
            <p:cNvSpPr/>
            <p:nvPr/>
          </p:nvSpPr>
          <p:spPr>
            <a:xfrm>
              <a:off x="3393448" y="1638000"/>
              <a:ext cx="48105" cy="54160"/>
            </a:xfrm>
            <a:custGeom>
              <a:rect b="b" l="l" r="r" t="t"/>
              <a:pathLst>
                <a:path extrusionOk="0" h="2066" w="1835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9" name="Google Shape;16269;p83"/>
            <p:cNvSpPr/>
            <p:nvPr/>
          </p:nvSpPr>
          <p:spPr>
            <a:xfrm>
              <a:off x="3393448" y="1638000"/>
              <a:ext cx="32952" cy="54055"/>
            </a:xfrm>
            <a:custGeom>
              <a:rect b="b" l="l" r="r" t="t"/>
              <a:pathLst>
                <a:path extrusionOk="0" h="2062" w="1257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0" name="Google Shape;16270;p83"/>
            <p:cNvSpPr/>
            <p:nvPr/>
          </p:nvSpPr>
          <p:spPr>
            <a:xfrm>
              <a:off x="3393448" y="1638000"/>
              <a:ext cx="48105" cy="24249"/>
            </a:xfrm>
            <a:custGeom>
              <a:rect b="b" l="l" r="r" t="t"/>
              <a:pathLst>
                <a:path extrusionOk="0" h="925" w="1835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1" name="Google Shape;16271;p83"/>
            <p:cNvSpPr/>
            <p:nvPr/>
          </p:nvSpPr>
          <p:spPr>
            <a:xfrm>
              <a:off x="3393448" y="1638000"/>
              <a:ext cx="32952" cy="21994"/>
            </a:xfrm>
            <a:custGeom>
              <a:rect b="b" l="l" r="r" t="t"/>
              <a:pathLst>
                <a:path extrusionOk="0" h="839" w="1257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2" name="Google Shape;16272;p83"/>
            <p:cNvSpPr/>
            <p:nvPr/>
          </p:nvSpPr>
          <p:spPr>
            <a:xfrm>
              <a:off x="3435470" y="1715596"/>
              <a:ext cx="18193" cy="21575"/>
            </a:xfrm>
            <a:custGeom>
              <a:rect b="b" l="l" r="r" t="t"/>
              <a:pathLst>
                <a:path extrusionOk="0" h="823" w="694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3" name="Google Shape;16273;p83"/>
            <p:cNvSpPr/>
            <p:nvPr/>
          </p:nvSpPr>
          <p:spPr>
            <a:xfrm>
              <a:off x="3381336" y="1715596"/>
              <a:ext cx="18193" cy="21968"/>
            </a:xfrm>
            <a:custGeom>
              <a:rect b="b" l="l" r="r" t="t"/>
              <a:pathLst>
                <a:path extrusionOk="0" h="838" w="694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74" name="Google Shape;16274;p83"/>
          <p:cNvGrpSpPr/>
          <p:nvPr/>
        </p:nvGrpSpPr>
        <p:grpSpPr>
          <a:xfrm>
            <a:off x="3735553" y="1530151"/>
            <a:ext cx="366722" cy="317962"/>
            <a:chOff x="3735553" y="1530151"/>
            <a:chExt cx="366722" cy="317962"/>
          </a:xfrm>
        </p:grpSpPr>
        <p:sp>
          <p:nvSpPr>
            <p:cNvPr id="16275" name="Google Shape;16275;p83"/>
            <p:cNvSpPr/>
            <p:nvPr/>
          </p:nvSpPr>
          <p:spPr>
            <a:xfrm>
              <a:off x="3770760" y="1565725"/>
              <a:ext cx="331515" cy="282388"/>
            </a:xfrm>
            <a:custGeom>
              <a:rect b="b" l="l" r="r" t="t"/>
              <a:pathLst>
                <a:path extrusionOk="0" h="10772" w="12646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6" name="Google Shape;16276;p83"/>
            <p:cNvSpPr/>
            <p:nvPr/>
          </p:nvSpPr>
          <p:spPr>
            <a:xfrm>
              <a:off x="3770760" y="1565725"/>
              <a:ext cx="307685" cy="189246"/>
            </a:xfrm>
            <a:custGeom>
              <a:rect b="b" l="l" r="r" t="t"/>
              <a:pathLst>
                <a:path extrusionOk="0" h="7219" w="11737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7" name="Google Shape;16277;p83"/>
            <p:cNvSpPr/>
            <p:nvPr/>
          </p:nvSpPr>
          <p:spPr>
            <a:xfrm>
              <a:off x="3735553" y="1530151"/>
              <a:ext cx="330781" cy="282073"/>
            </a:xfrm>
            <a:custGeom>
              <a:rect b="b" l="l" r="r" t="t"/>
              <a:pathLst>
                <a:path extrusionOk="0" h="10760" w="12618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8" name="Google Shape;16278;p83"/>
            <p:cNvSpPr/>
            <p:nvPr/>
          </p:nvSpPr>
          <p:spPr>
            <a:xfrm>
              <a:off x="3779070" y="1629296"/>
              <a:ext cx="250170" cy="14785"/>
            </a:xfrm>
            <a:custGeom>
              <a:rect b="b" l="l" r="r" t="t"/>
              <a:pathLst>
                <a:path extrusionOk="0" h="564" w="9543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9" name="Google Shape;16279;p83"/>
            <p:cNvSpPr/>
            <p:nvPr/>
          </p:nvSpPr>
          <p:spPr>
            <a:xfrm>
              <a:off x="3779070" y="1599778"/>
              <a:ext cx="167304" cy="14785"/>
            </a:xfrm>
            <a:custGeom>
              <a:rect b="b" l="l" r="r" t="t"/>
              <a:pathLst>
                <a:path extrusionOk="0" h="564" w="638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0" name="Google Shape;16280;p83"/>
            <p:cNvSpPr/>
            <p:nvPr/>
          </p:nvSpPr>
          <p:spPr>
            <a:xfrm>
              <a:off x="3950490" y="1599778"/>
              <a:ext cx="78750" cy="14785"/>
            </a:xfrm>
            <a:custGeom>
              <a:rect b="b" l="l" r="r" t="t"/>
              <a:pathLst>
                <a:path extrusionOk="0" h="564" w="3004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1" name="Google Shape;16281;p83"/>
            <p:cNvSpPr/>
            <p:nvPr/>
          </p:nvSpPr>
          <p:spPr>
            <a:xfrm>
              <a:off x="3779070" y="1658814"/>
              <a:ext cx="96524" cy="14785"/>
            </a:xfrm>
            <a:custGeom>
              <a:rect b="b" l="l" r="r" t="t"/>
              <a:pathLst>
                <a:path extrusionOk="0" h="564" w="368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2" name="Google Shape;16282;p83"/>
            <p:cNvSpPr/>
            <p:nvPr/>
          </p:nvSpPr>
          <p:spPr>
            <a:xfrm>
              <a:off x="3891087" y="1658814"/>
              <a:ext cx="138153" cy="14785"/>
            </a:xfrm>
            <a:custGeom>
              <a:rect b="b" l="l" r="r" t="t"/>
              <a:pathLst>
                <a:path extrusionOk="0" h="564" w="527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3" name="Google Shape;16283;p83"/>
            <p:cNvSpPr/>
            <p:nvPr/>
          </p:nvSpPr>
          <p:spPr>
            <a:xfrm>
              <a:off x="3779070" y="1570260"/>
              <a:ext cx="49232" cy="14785"/>
            </a:xfrm>
            <a:custGeom>
              <a:rect b="b" l="l" r="r" t="t"/>
              <a:pathLst>
                <a:path extrusionOk="0" h="564" w="1878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4" name="Google Shape;16284;p83"/>
            <p:cNvSpPr/>
            <p:nvPr/>
          </p:nvSpPr>
          <p:spPr>
            <a:xfrm>
              <a:off x="3832051" y="1570260"/>
              <a:ext cx="197189" cy="14785"/>
            </a:xfrm>
            <a:custGeom>
              <a:rect b="b" l="l" r="r" t="t"/>
              <a:pathLst>
                <a:path extrusionOk="0" h="564" w="752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5" name="Google Shape;16285;p83"/>
            <p:cNvSpPr/>
            <p:nvPr/>
          </p:nvSpPr>
          <p:spPr>
            <a:xfrm>
              <a:off x="3779070" y="1688699"/>
              <a:ext cx="190740" cy="14811"/>
            </a:xfrm>
            <a:custGeom>
              <a:rect b="b" l="l" r="r" t="t"/>
              <a:pathLst>
                <a:path extrusionOk="0" h="565" w="7276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6" name="Google Shape;16286;p83"/>
            <p:cNvSpPr/>
            <p:nvPr/>
          </p:nvSpPr>
          <p:spPr>
            <a:xfrm>
              <a:off x="3973953" y="1688699"/>
              <a:ext cx="55287" cy="14811"/>
            </a:xfrm>
            <a:custGeom>
              <a:rect b="b" l="l" r="r" t="t"/>
              <a:pathLst>
                <a:path extrusionOk="0" h="565" w="2109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87" name="Google Shape;16287;p83"/>
          <p:cNvGrpSpPr/>
          <p:nvPr/>
        </p:nvGrpSpPr>
        <p:grpSpPr>
          <a:xfrm>
            <a:off x="866322" y="2469775"/>
            <a:ext cx="379226" cy="322733"/>
            <a:chOff x="866322" y="2469775"/>
            <a:chExt cx="379226" cy="322733"/>
          </a:xfrm>
        </p:grpSpPr>
        <p:sp>
          <p:nvSpPr>
            <p:cNvPr id="16288" name="Google Shape;16288;p83"/>
            <p:cNvSpPr/>
            <p:nvPr/>
          </p:nvSpPr>
          <p:spPr>
            <a:xfrm>
              <a:off x="1050246" y="2469775"/>
              <a:ext cx="175981" cy="171787"/>
            </a:xfrm>
            <a:custGeom>
              <a:rect b="b" l="l" r="r" t="t"/>
              <a:pathLst>
                <a:path extrusionOk="0" h="6553" w="6713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9" name="Google Shape;16289;p83"/>
            <p:cNvSpPr/>
            <p:nvPr/>
          </p:nvSpPr>
          <p:spPr>
            <a:xfrm>
              <a:off x="1077484" y="2498926"/>
              <a:ext cx="33345" cy="11744"/>
            </a:xfrm>
            <a:custGeom>
              <a:rect b="b" l="l" r="r" t="t"/>
              <a:pathLst>
                <a:path extrusionOk="0" h="448" w="1272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0" name="Google Shape;16290;p83"/>
            <p:cNvSpPr/>
            <p:nvPr/>
          </p:nvSpPr>
          <p:spPr>
            <a:xfrm>
              <a:off x="1118353" y="2498926"/>
              <a:ext cx="80270" cy="11744"/>
            </a:xfrm>
            <a:custGeom>
              <a:rect b="b" l="l" r="r" t="t"/>
              <a:pathLst>
                <a:path extrusionOk="0" h="448" w="3062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1" name="Google Shape;16291;p83"/>
            <p:cNvSpPr/>
            <p:nvPr/>
          </p:nvSpPr>
          <p:spPr>
            <a:xfrm>
              <a:off x="1077484" y="2528418"/>
              <a:ext cx="121140" cy="11771"/>
            </a:xfrm>
            <a:custGeom>
              <a:rect b="b" l="l" r="r" t="t"/>
              <a:pathLst>
                <a:path extrusionOk="0" h="449" w="4621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2" name="Google Shape;16292;p83"/>
            <p:cNvSpPr/>
            <p:nvPr/>
          </p:nvSpPr>
          <p:spPr>
            <a:xfrm>
              <a:off x="1077484" y="2557569"/>
              <a:ext cx="80270" cy="11771"/>
            </a:xfrm>
            <a:custGeom>
              <a:rect b="b" l="l" r="r" t="t"/>
              <a:pathLst>
                <a:path extrusionOk="0" h="449" w="3062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3" name="Google Shape;16293;p83"/>
            <p:cNvSpPr/>
            <p:nvPr/>
          </p:nvSpPr>
          <p:spPr>
            <a:xfrm>
              <a:off x="1165278" y="2557569"/>
              <a:ext cx="33345" cy="11771"/>
            </a:xfrm>
            <a:custGeom>
              <a:rect b="b" l="l" r="r" t="t"/>
              <a:pathLst>
                <a:path extrusionOk="0" h="449" w="1272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4" name="Google Shape;16294;p83"/>
            <p:cNvSpPr/>
            <p:nvPr/>
          </p:nvSpPr>
          <p:spPr>
            <a:xfrm>
              <a:off x="886009" y="2733551"/>
              <a:ext cx="340218" cy="17433"/>
            </a:xfrm>
            <a:custGeom>
              <a:rect b="b" l="l" r="r" t="t"/>
              <a:pathLst>
                <a:path extrusionOk="0" h="665" w="12978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5" name="Google Shape;16295;p83"/>
            <p:cNvSpPr/>
            <p:nvPr/>
          </p:nvSpPr>
          <p:spPr>
            <a:xfrm>
              <a:off x="879954" y="2733551"/>
              <a:ext cx="12138" cy="58958"/>
            </a:xfrm>
            <a:custGeom>
              <a:rect b="b" l="l" r="r" t="t"/>
              <a:pathLst>
                <a:path extrusionOk="0" h="2249" w="463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6" name="Google Shape;16296;p83"/>
            <p:cNvSpPr/>
            <p:nvPr/>
          </p:nvSpPr>
          <p:spPr>
            <a:xfrm>
              <a:off x="1220146" y="2733551"/>
              <a:ext cx="11771" cy="58958"/>
            </a:xfrm>
            <a:custGeom>
              <a:rect b="b" l="l" r="r" t="t"/>
              <a:pathLst>
                <a:path extrusionOk="0" h="2249" w="449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7" name="Google Shape;16297;p83"/>
            <p:cNvSpPr/>
            <p:nvPr/>
          </p:nvSpPr>
          <p:spPr>
            <a:xfrm>
              <a:off x="921190" y="2608295"/>
              <a:ext cx="105620" cy="119593"/>
            </a:xfrm>
            <a:custGeom>
              <a:rect b="b" l="l" r="r" t="t"/>
              <a:pathLst>
                <a:path extrusionOk="0" h="4562" w="4029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8" name="Google Shape;16298;p83"/>
            <p:cNvSpPr/>
            <p:nvPr/>
          </p:nvSpPr>
          <p:spPr>
            <a:xfrm>
              <a:off x="956029" y="2608295"/>
              <a:ext cx="35574" cy="23095"/>
            </a:xfrm>
            <a:custGeom>
              <a:rect b="b" l="l" r="r" t="t"/>
              <a:pathLst>
                <a:path extrusionOk="0" h="881" w="1357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9" name="Google Shape;16299;p83"/>
            <p:cNvSpPr/>
            <p:nvPr/>
          </p:nvSpPr>
          <p:spPr>
            <a:xfrm>
              <a:off x="920823" y="2638941"/>
              <a:ext cx="105987" cy="88947"/>
            </a:xfrm>
            <a:custGeom>
              <a:rect b="b" l="l" r="r" t="t"/>
              <a:pathLst>
                <a:path extrusionOk="0" h="3393" w="4043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0" name="Google Shape;16300;p83"/>
            <p:cNvSpPr/>
            <p:nvPr/>
          </p:nvSpPr>
          <p:spPr>
            <a:xfrm>
              <a:off x="1002954" y="2650659"/>
              <a:ext cx="23856" cy="76862"/>
            </a:xfrm>
            <a:custGeom>
              <a:rect b="b" l="l" r="r" t="t"/>
              <a:pathLst>
                <a:path extrusionOk="0" h="2932" w="91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1" name="Google Shape;16301;p83"/>
            <p:cNvSpPr/>
            <p:nvPr/>
          </p:nvSpPr>
          <p:spPr>
            <a:xfrm>
              <a:off x="921190" y="2650659"/>
              <a:ext cx="52640" cy="77229"/>
            </a:xfrm>
            <a:custGeom>
              <a:rect b="b" l="l" r="r" t="t"/>
              <a:pathLst>
                <a:path extrusionOk="0" h="2946" w="2008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2" name="Google Shape;16302;p83"/>
            <p:cNvSpPr/>
            <p:nvPr/>
          </p:nvSpPr>
          <p:spPr>
            <a:xfrm>
              <a:off x="950341" y="2510644"/>
              <a:ext cx="46951" cy="41289"/>
            </a:xfrm>
            <a:custGeom>
              <a:rect b="b" l="l" r="r" t="t"/>
              <a:pathLst>
                <a:path extrusionOk="0" h="1575" w="1791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3" name="Google Shape;16303;p83"/>
            <p:cNvSpPr/>
            <p:nvPr/>
          </p:nvSpPr>
          <p:spPr>
            <a:xfrm>
              <a:off x="950341" y="2510644"/>
              <a:ext cx="32192" cy="41289"/>
            </a:xfrm>
            <a:custGeom>
              <a:rect b="b" l="l" r="r" t="t"/>
              <a:pathLst>
                <a:path extrusionOk="0" h="1575" w="1228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4" name="Google Shape;16304;p83"/>
            <p:cNvSpPr/>
            <p:nvPr/>
          </p:nvSpPr>
          <p:spPr>
            <a:xfrm>
              <a:off x="932567" y="2528444"/>
              <a:ext cx="82499" cy="82132"/>
            </a:xfrm>
            <a:custGeom>
              <a:rect b="b" l="l" r="r" t="t"/>
              <a:pathLst>
                <a:path extrusionOk="0" h="3133" w="3147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5" name="Google Shape;16305;p83"/>
            <p:cNvSpPr/>
            <p:nvPr/>
          </p:nvSpPr>
          <p:spPr>
            <a:xfrm>
              <a:off x="948060" y="2528051"/>
              <a:ext cx="68526" cy="74215"/>
            </a:xfrm>
            <a:custGeom>
              <a:rect b="b" l="l" r="r" t="t"/>
              <a:pathLst>
                <a:path extrusionOk="0" h="2831" w="2614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6" name="Google Shape;16306;p83"/>
            <p:cNvSpPr/>
            <p:nvPr/>
          </p:nvSpPr>
          <p:spPr>
            <a:xfrm>
              <a:off x="938596" y="2564542"/>
              <a:ext cx="70413" cy="57778"/>
            </a:xfrm>
            <a:custGeom>
              <a:rect b="b" l="l" r="r" t="t"/>
              <a:pathLst>
                <a:path extrusionOk="0" h="2204" w="2686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7" name="Google Shape;16307;p83"/>
            <p:cNvSpPr/>
            <p:nvPr/>
          </p:nvSpPr>
          <p:spPr>
            <a:xfrm>
              <a:off x="938596" y="2564542"/>
              <a:ext cx="70413" cy="57018"/>
            </a:xfrm>
            <a:custGeom>
              <a:rect b="b" l="l" r="r" t="t"/>
              <a:pathLst>
                <a:path extrusionOk="0" h="2175" w="2686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8" name="Google Shape;16308;p83"/>
            <p:cNvSpPr/>
            <p:nvPr/>
          </p:nvSpPr>
          <p:spPr>
            <a:xfrm>
              <a:off x="879954" y="2733551"/>
              <a:ext cx="11744" cy="17433"/>
            </a:xfrm>
            <a:custGeom>
              <a:rect b="b" l="l" r="r" t="t"/>
              <a:pathLst>
                <a:path extrusionOk="0" h="665" w="448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9" name="Google Shape;16309;p83"/>
            <p:cNvSpPr/>
            <p:nvPr/>
          </p:nvSpPr>
          <p:spPr>
            <a:xfrm>
              <a:off x="1220146" y="2733551"/>
              <a:ext cx="11771" cy="17433"/>
            </a:xfrm>
            <a:custGeom>
              <a:rect b="b" l="l" r="r" t="t"/>
              <a:pathLst>
                <a:path extrusionOk="0" h="665" w="449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0" name="Google Shape;16310;p83"/>
            <p:cNvSpPr/>
            <p:nvPr/>
          </p:nvSpPr>
          <p:spPr>
            <a:xfrm>
              <a:off x="866322" y="2727495"/>
              <a:ext cx="379226" cy="11744"/>
            </a:xfrm>
            <a:custGeom>
              <a:rect b="b" l="l" r="r" t="t"/>
              <a:pathLst>
                <a:path extrusionOk="0" h="448" w="14466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1" name="Google Shape;16311;p83"/>
            <p:cNvSpPr/>
            <p:nvPr/>
          </p:nvSpPr>
          <p:spPr>
            <a:xfrm>
              <a:off x="944652" y="2716144"/>
              <a:ext cx="35233" cy="11744"/>
            </a:xfrm>
            <a:custGeom>
              <a:rect b="b" l="l" r="r" t="t"/>
              <a:pathLst>
                <a:path extrusionOk="0" h="448" w="1344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2" name="Google Shape;16312;p83"/>
            <p:cNvSpPr/>
            <p:nvPr/>
          </p:nvSpPr>
          <p:spPr>
            <a:xfrm>
              <a:off x="968115" y="2669219"/>
              <a:ext cx="82158" cy="58669"/>
            </a:xfrm>
            <a:custGeom>
              <a:rect b="b" l="l" r="r" t="t"/>
              <a:pathLst>
                <a:path extrusionOk="0" h="2238" w="3134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3" name="Google Shape;16313;p83"/>
            <p:cNvSpPr/>
            <p:nvPr/>
          </p:nvSpPr>
          <p:spPr>
            <a:xfrm>
              <a:off x="995378" y="2692681"/>
              <a:ext cx="27264" cy="11744"/>
            </a:xfrm>
            <a:custGeom>
              <a:rect b="b" l="l" r="r" t="t"/>
              <a:pathLst>
                <a:path extrusionOk="0" h="448" w="104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14" name="Google Shape;16314;p83"/>
          <p:cNvGrpSpPr/>
          <p:nvPr/>
        </p:nvGrpSpPr>
        <p:grpSpPr>
          <a:xfrm>
            <a:off x="1328387" y="2500814"/>
            <a:ext cx="404183" cy="289151"/>
            <a:chOff x="1328387" y="2500814"/>
            <a:chExt cx="404183" cy="289151"/>
          </a:xfrm>
        </p:grpSpPr>
        <p:sp>
          <p:nvSpPr>
            <p:cNvPr id="16315" name="Google Shape;16315;p83"/>
            <p:cNvSpPr/>
            <p:nvPr/>
          </p:nvSpPr>
          <p:spPr>
            <a:xfrm>
              <a:off x="1561491" y="2601479"/>
              <a:ext cx="125281" cy="118859"/>
            </a:xfrm>
            <a:custGeom>
              <a:rect b="b" l="l" r="r" t="t"/>
              <a:pathLst>
                <a:path extrusionOk="0" h="4534" w="4779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6" name="Google Shape;16316;p83"/>
            <p:cNvSpPr/>
            <p:nvPr/>
          </p:nvSpPr>
          <p:spPr>
            <a:xfrm>
              <a:off x="1561884" y="2620407"/>
              <a:ext cx="125281" cy="99932"/>
            </a:xfrm>
            <a:custGeom>
              <a:rect b="b" l="l" r="r" t="t"/>
              <a:pathLst>
                <a:path extrusionOk="0" h="3812" w="4779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7" name="Google Shape;16317;p83"/>
            <p:cNvSpPr/>
            <p:nvPr/>
          </p:nvSpPr>
          <p:spPr>
            <a:xfrm>
              <a:off x="1603881" y="2601479"/>
              <a:ext cx="40895" cy="18953"/>
            </a:xfrm>
            <a:custGeom>
              <a:rect b="b" l="l" r="r" t="t"/>
              <a:pathLst>
                <a:path extrusionOk="0" h="723" w="156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8" name="Google Shape;16318;p83"/>
            <p:cNvSpPr/>
            <p:nvPr/>
          </p:nvSpPr>
          <p:spPr>
            <a:xfrm>
              <a:off x="1580785" y="2513685"/>
              <a:ext cx="31458" cy="68893"/>
            </a:xfrm>
            <a:custGeom>
              <a:rect b="b" l="l" r="r" t="t"/>
              <a:pathLst>
                <a:path extrusionOk="0" h="2628" w="120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9" name="Google Shape;16319;p83"/>
            <p:cNvSpPr/>
            <p:nvPr/>
          </p:nvSpPr>
          <p:spPr>
            <a:xfrm>
              <a:off x="1593290" y="2507236"/>
              <a:ext cx="75342" cy="75342"/>
            </a:xfrm>
            <a:custGeom>
              <a:rect b="b" l="l" r="r" t="t"/>
              <a:pathLst>
                <a:path extrusionOk="0" h="2874" w="2874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0" name="Google Shape;16320;p83"/>
            <p:cNvSpPr/>
            <p:nvPr/>
          </p:nvSpPr>
          <p:spPr>
            <a:xfrm>
              <a:off x="1586841" y="2538668"/>
              <a:ext cx="74975" cy="68893"/>
            </a:xfrm>
            <a:custGeom>
              <a:rect b="b" l="l" r="r" t="t"/>
              <a:pathLst>
                <a:path extrusionOk="0" h="2628" w="286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1" name="Google Shape;16321;p83"/>
            <p:cNvSpPr/>
            <p:nvPr/>
          </p:nvSpPr>
          <p:spPr>
            <a:xfrm>
              <a:off x="1587234" y="2538983"/>
              <a:ext cx="74949" cy="67451"/>
            </a:xfrm>
            <a:custGeom>
              <a:rect b="b" l="l" r="r" t="t"/>
              <a:pathLst>
                <a:path extrusionOk="0" h="2573" w="2859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2" name="Google Shape;16322;p83"/>
            <p:cNvSpPr/>
            <p:nvPr/>
          </p:nvSpPr>
          <p:spPr>
            <a:xfrm>
              <a:off x="1561884" y="2632518"/>
              <a:ext cx="24983" cy="87820"/>
            </a:xfrm>
            <a:custGeom>
              <a:rect b="b" l="l" r="r" t="t"/>
              <a:pathLst>
                <a:path extrusionOk="0" h="3350" w="953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3" name="Google Shape;16323;p83"/>
            <p:cNvSpPr/>
            <p:nvPr/>
          </p:nvSpPr>
          <p:spPr>
            <a:xfrm>
              <a:off x="1630751" y="2632518"/>
              <a:ext cx="56415" cy="87820"/>
            </a:xfrm>
            <a:custGeom>
              <a:rect b="b" l="l" r="r" t="t"/>
              <a:pathLst>
                <a:path extrusionOk="0" h="3350" w="2152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4" name="Google Shape;16324;p83"/>
            <p:cNvSpPr/>
            <p:nvPr/>
          </p:nvSpPr>
          <p:spPr>
            <a:xfrm>
              <a:off x="1348442" y="2726735"/>
              <a:ext cx="364074" cy="18953"/>
            </a:xfrm>
            <a:custGeom>
              <a:rect b="b" l="l" r="r" t="t"/>
              <a:pathLst>
                <a:path extrusionOk="0" h="723" w="13888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5" name="Google Shape;16325;p83"/>
            <p:cNvSpPr/>
            <p:nvPr/>
          </p:nvSpPr>
          <p:spPr>
            <a:xfrm>
              <a:off x="1342019" y="2726735"/>
              <a:ext cx="13265" cy="63231"/>
            </a:xfrm>
            <a:custGeom>
              <a:rect b="b" l="l" r="r" t="t"/>
              <a:pathLst>
                <a:path extrusionOk="0" h="2412" w="506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6" name="Google Shape;16326;p83"/>
            <p:cNvSpPr/>
            <p:nvPr/>
          </p:nvSpPr>
          <p:spPr>
            <a:xfrm>
              <a:off x="1705674" y="2726735"/>
              <a:ext cx="13265" cy="63231"/>
            </a:xfrm>
            <a:custGeom>
              <a:rect b="b" l="l" r="r" t="t"/>
              <a:pathLst>
                <a:path extrusionOk="0" h="2412" w="506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7" name="Google Shape;16327;p83"/>
            <p:cNvSpPr/>
            <p:nvPr/>
          </p:nvSpPr>
          <p:spPr>
            <a:xfrm>
              <a:off x="1342386" y="2726735"/>
              <a:ext cx="12531" cy="18953"/>
            </a:xfrm>
            <a:custGeom>
              <a:rect b="b" l="l" r="r" t="t"/>
              <a:pathLst>
                <a:path extrusionOk="0" h="723" w="478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8" name="Google Shape;16328;p83"/>
            <p:cNvSpPr/>
            <p:nvPr/>
          </p:nvSpPr>
          <p:spPr>
            <a:xfrm>
              <a:off x="1706067" y="2726735"/>
              <a:ext cx="12505" cy="18953"/>
            </a:xfrm>
            <a:custGeom>
              <a:rect b="b" l="l" r="r" t="t"/>
              <a:pathLst>
                <a:path extrusionOk="0" h="723" w="477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9" name="Google Shape;16329;p83"/>
            <p:cNvSpPr/>
            <p:nvPr/>
          </p:nvSpPr>
          <p:spPr>
            <a:xfrm>
              <a:off x="1328387" y="2720679"/>
              <a:ext cx="404183" cy="12505"/>
            </a:xfrm>
            <a:custGeom>
              <a:rect b="b" l="l" r="r" t="t"/>
              <a:pathLst>
                <a:path extrusionOk="0" h="477" w="15418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0" name="Google Shape;16330;p83"/>
            <p:cNvSpPr/>
            <p:nvPr/>
          </p:nvSpPr>
          <p:spPr>
            <a:xfrm>
              <a:off x="1624695" y="2708148"/>
              <a:ext cx="37487" cy="12557"/>
            </a:xfrm>
            <a:custGeom>
              <a:rect b="b" l="l" r="r" t="t"/>
              <a:pathLst>
                <a:path extrusionOk="0" h="479" w="143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1" name="Google Shape;16331;p83"/>
            <p:cNvSpPr/>
            <p:nvPr/>
          </p:nvSpPr>
          <p:spPr>
            <a:xfrm>
              <a:off x="1549380" y="2657868"/>
              <a:ext cx="87820" cy="62837"/>
            </a:xfrm>
            <a:custGeom>
              <a:rect b="b" l="l" r="r" t="t"/>
              <a:pathLst>
                <a:path extrusionOk="0" h="2397" w="335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2" name="Google Shape;16332;p83"/>
            <p:cNvSpPr/>
            <p:nvPr/>
          </p:nvSpPr>
          <p:spPr>
            <a:xfrm>
              <a:off x="1585714" y="2682825"/>
              <a:ext cx="15178" cy="12531"/>
            </a:xfrm>
            <a:custGeom>
              <a:rect b="b" l="l" r="r" t="t"/>
              <a:pathLst>
                <a:path extrusionOk="0" h="478" w="579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3" name="Google Shape;16333;p83"/>
            <p:cNvSpPr/>
            <p:nvPr/>
          </p:nvSpPr>
          <p:spPr>
            <a:xfrm>
              <a:off x="1386296" y="2607535"/>
              <a:ext cx="125648" cy="113170"/>
            </a:xfrm>
            <a:custGeom>
              <a:rect b="b" l="l" r="r" t="t"/>
              <a:pathLst>
                <a:path extrusionOk="0" h="4317" w="4793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4" name="Google Shape;16334;p83"/>
            <p:cNvSpPr/>
            <p:nvPr/>
          </p:nvSpPr>
          <p:spPr>
            <a:xfrm>
              <a:off x="1386296" y="2636293"/>
              <a:ext cx="24983" cy="84412"/>
            </a:xfrm>
            <a:custGeom>
              <a:rect b="b" l="l" r="r" t="t"/>
              <a:pathLst>
                <a:path extrusionOk="0" h="3220" w="953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5" name="Google Shape;16335;p83"/>
            <p:cNvSpPr/>
            <p:nvPr/>
          </p:nvSpPr>
          <p:spPr>
            <a:xfrm>
              <a:off x="1486569" y="2636293"/>
              <a:ext cx="25376" cy="84412"/>
            </a:xfrm>
            <a:custGeom>
              <a:rect b="b" l="l" r="r" t="t"/>
              <a:pathLst>
                <a:path extrusionOk="0" h="3220" w="968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6" name="Google Shape;16336;p83"/>
            <p:cNvSpPr/>
            <p:nvPr/>
          </p:nvSpPr>
          <p:spPr>
            <a:xfrm>
              <a:off x="1418829" y="2607535"/>
              <a:ext cx="60190" cy="18953"/>
            </a:xfrm>
            <a:custGeom>
              <a:rect b="b" l="l" r="r" t="t"/>
              <a:pathLst>
                <a:path extrusionOk="0" h="723" w="2296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7" name="Google Shape;16337;p83"/>
            <p:cNvSpPr/>
            <p:nvPr/>
          </p:nvSpPr>
          <p:spPr>
            <a:xfrm>
              <a:off x="1393846" y="2500814"/>
              <a:ext cx="110549" cy="113170"/>
            </a:xfrm>
            <a:custGeom>
              <a:rect b="b" l="l" r="r" t="t"/>
              <a:pathLst>
                <a:path extrusionOk="0" h="4317" w="4217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8" name="Google Shape;16338;p83"/>
            <p:cNvSpPr/>
            <p:nvPr/>
          </p:nvSpPr>
          <p:spPr>
            <a:xfrm>
              <a:off x="1405197" y="2751718"/>
              <a:ext cx="12531" cy="37854"/>
            </a:xfrm>
            <a:custGeom>
              <a:rect b="b" l="l" r="r" t="t"/>
              <a:pathLst>
                <a:path extrusionOk="0" h="1444" w="478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9" name="Google Shape;16339;p83"/>
            <p:cNvSpPr/>
            <p:nvPr/>
          </p:nvSpPr>
          <p:spPr>
            <a:xfrm>
              <a:off x="1405197" y="2745662"/>
              <a:ext cx="12531" cy="24983"/>
            </a:xfrm>
            <a:custGeom>
              <a:rect b="b" l="l" r="r" t="t"/>
              <a:pathLst>
                <a:path extrusionOk="0" h="953" w="478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0" name="Google Shape;16340;p83"/>
            <p:cNvSpPr/>
            <p:nvPr/>
          </p:nvSpPr>
          <p:spPr>
            <a:xfrm>
              <a:off x="1480146" y="2751718"/>
              <a:ext cx="12872" cy="37854"/>
            </a:xfrm>
            <a:custGeom>
              <a:rect b="b" l="l" r="r" t="t"/>
              <a:pathLst>
                <a:path extrusionOk="0" h="1444" w="491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1" name="Google Shape;16341;p83"/>
            <p:cNvSpPr/>
            <p:nvPr/>
          </p:nvSpPr>
          <p:spPr>
            <a:xfrm>
              <a:off x="1480146" y="2745662"/>
              <a:ext cx="12872" cy="24983"/>
            </a:xfrm>
            <a:custGeom>
              <a:rect b="b" l="l" r="r" t="t"/>
              <a:pathLst>
                <a:path extrusionOk="0" h="953" w="491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2" name="Google Shape;16342;p83"/>
            <p:cNvSpPr/>
            <p:nvPr/>
          </p:nvSpPr>
          <p:spPr>
            <a:xfrm>
              <a:off x="1404830" y="2651419"/>
              <a:ext cx="88187" cy="106747"/>
            </a:xfrm>
            <a:custGeom>
              <a:rect b="b" l="l" r="r" t="t"/>
              <a:pathLst>
                <a:path extrusionOk="0" h="4072" w="3364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3" name="Google Shape;16343;p83"/>
            <p:cNvSpPr/>
            <p:nvPr/>
          </p:nvSpPr>
          <p:spPr>
            <a:xfrm>
              <a:off x="1393846" y="2501181"/>
              <a:ext cx="67399" cy="110916"/>
            </a:xfrm>
            <a:custGeom>
              <a:rect b="b" l="l" r="r" t="t"/>
              <a:pathLst>
                <a:path extrusionOk="0" h="4231" w="2571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44" name="Google Shape;16344;p83"/>
          <p:cNvGrpSpPr/>
          <p:nvPr/>
        </p:nvGrpSpPr>
        <p:grpSpPr>
          <a:xfrm>
            <a:off x="1821465" y="2495702"/>
            <a:ext cx="365988" cy="270801"/>
            <a:chOff x="1821465" y="2495702"/>
            <a:chExt cx="365988" cy="270801"/>
          </a:xfrm>
        </p:grpSpPr>
        <p:sp>
          <p:nvSpPr>
            <p:cNvPr id="16345" name="Google Shape;16345;p83"/>
            <p:cNvSpPr/>
            <p:nvPr/>
          </p:nvSpPr>
          <p:spPr>
            <a:xfrm>
              <a:off x="1822619" y="2495702"/>
              <a:ext cx="364834" cy="194725"/>
            </a:xfrm>
            <a:custGeom>
              <a:rect b="b" l="l" r="r" t="t"/>
              <a:pathLst>
                <a:path extrusionOk="0" h="7428" w="13917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6" name="Google Shape;16346;p83"/>
            <p:cNvSpPr/>
            <p:nvPr/>
          </p:nvSpPr>
          <p:spPr>
            <a:xfrm>
              <a:off x="1821465" y="2554922"/>
              <a:ext cx="333062" cy="135138"/>
            </a:xfrm>
            <a:custGeom>
              <a:rect b="b" l="l" r="r" t="t"/>
              <a:pathLst>
                <a:path extrusionOk="0" h="5155" w="12705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7" name="Google Shape;16347;p83"/>
            <p:cNvSpPr/>
            <p:nvPr/>
          </p:nvSpPr>
          <p:spPr>
            <a:xfrm>
              <a:off x="1940298" y="2589735"/>
              <a:ext cx="129450" cy="176768"/>
            </a:xfrm>
            <a:custGeom>
              <a:rect b="b" l="l" r="r" t="t"/>
              <a:pathLst>
                <a:path extrusionOk="0" h="6743" w="4938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8" name="Google Shape;16348;p83"/>
            <p:cNvSpPr/>
            <p:nvPr/>
          </p:nvSpPr>
          <p:spPr>
            <a:xfrm>
              <a:off x="1971546" y="2659100"/>
              <a:ext cx="67608" cy="79012"/>
            </a:xfrm>
            <a:custGeom>
              <a:rect b="b" l="l" r="r" t="t"/>
              <a:pathLst>
                <a:path extrusionOk="0" h="3014" w="2579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9" name="Google Shape;16349;p83"/>
            <p:cNvSpPr/>
            <p:nvPr/>
          </p:nvSpPr>
          <p:spPr>
            <a:xfrm>
              <a:off x="1972464" y="2513292"/>
              <a:ext cx="53767" cy="37120"/>
            </a:xfrm>
            <a:custGeom>
              <a:rect b="b" l="l" r="r" t="t"/>
              <a:pathLst>
                <a:path extrusionOk="0" h="1416" w="2051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0" name="Google Shape;16350;p83"/>
            <p:cNvSpPr/>
            <p:nvPr/>
          </p:nvSpPr>
          <p:spPr>
            <a:xfrm>
              <a:off x="2065973" y="2549521"/>
              <a:ext cx="43124" cy="36098"/>
            </a:xfrm>
            <a:custGeom>
              <a:rect b="b" l="l" r="r" t="t"/>
              <a:pathLst>
                <a:path extrusionOk="0" h="1377" w="1645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1" name="Google Shape;16351;p83"/>
            <p:cNvSpPr/>
            <p:nvPr/>
          </p:nvSpPr>
          <p:spPr>
            <a:xfrm>
              <a:off x="2017134" y="2589735"/>
              <a:ext cx="52614" cy="53400"/>
            </a:xfrm>
            <a:custGeom>
              <a:rect b="b" l="l" r="r" t="t"/>
              <a:pathLst>
                <a:path extrusionOk="0" h="2037" w="2007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52" name="Google Shape;16352;p83"/>
          <p:cNvGrpSpPr/>
          <p:nvPr/>
        </p:nvGrpSpPr>
        <p:grpSpPr>
          <a:xfrm>
            <a:off x="3725723" y="2455776"/>
            <a:ext cx="354977" cy="351202"/>
            <a:chOff x="3725723" y="2455776"/>
            <a:chExt cx="354977" cy="351202"/>
          </a:xfrm>
        </p:grpSpPr>
        <p:sp>
          <p:nvSpPr>
            <p:cNvPr id="16353" name="Google Shape;16353;p83"/>
            <p:cNvSpPr/>
            <p:nvPr/>
          </p:nvSpPr>
          <p:spPr>
            <a:xfrm>
              <a:off x="3979248" y="2643109"/>
              <a:ext cx="40895" cy="40895"/>
            </a:xfrm>
            <a:custGeom>
              <a:rect b="b" l="l" r="r" t="t"/>
              <a:pathLst>
                <a:path extrusionOk="0" h="1560" w="156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4" name="Google Shape;16354;p83"/>
            <p:cNvSpPr/>
            <p:nvPr/>
          </p:nvSpPr>
          <p:spPr>
            <a:xfrm>
              <a:off x="3938012" y="2643109"/>
              <a:ext cx="67373" cy="40502"/>
            </a:xfrm>
            <a:custGeom>
              <a:rect b="b" l="l" r="r" t="t"/>
              <a:pathLst>
                <a:path extrusionOk="0" h="1545" w="257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5" name="Google Shape;16355;p83"/>
            <p:cNvSpPr/>
            <p:nvPr/>
          </p:nvSpPr>
          <p:spPr>
            <a:xfrm>
              <a:off x="3978514" y="2575736"/>
              <a:ext cx="22728" cy="45064"/>
            </a:xfrm>
            <a:custGeom>
              <a:rect b="b" l="l" r="r" t="t"/>
              <a:pathLst>
                <a:path extrusionOk="0" h="1719" w="867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6" name="Google Shape;16356;p83"/>
            <p:cNvSpPr/>
            <p:nvPr/>
          </p:nvSpPr>
          <p:spPr>
            <a:xfrm>
              <a:off x="3827516" y="2643109"/>
              <a:ext cx="41262" cy="40895"/>
            </a:xfrm>
            <a:custGeom>
              <a:rect b="b" l="l" r="r" t="t"/>
              <a:pathLst>
                <a:path extrusionOk="0" h="1560" w="1574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7" name="Google Shape;16357;p83"/>
            <p:cNvSpPr/>
            <p:nvPr/>
          </p:nvSpPr>
          <p:spPr>
            <a:xfrm>
              <a:off x="3786253" y="2643109"/>
              <a:ext cx="67399" cy="40502"/>
            </a:xfrm>
            <a:custGeom>
              <a:rect b="b" l="l" r="r" t="t"/>
              <a:pathLst>
                <a:path extrusionOk="0" h="1545" w="2571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8" name="Google Shape;16358;p83"/>
            <p:cNvSpPr/>
            <p:nvPr/>
          </p:nvSpPr>
          <p:spPr>
            <a:xfrm>
              <a:off x="3827122" y="2575736"/>
              <a:ext cx="22361" cy="45064"/>
            </a:xfrm>
            <a:custGeom>
              <a:rect b="b" l="l" r="r" t="t"/>
              <a:pathLst>
                <a:path extrusionOk="0" h="1719" w="853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9" name="Google Shape;16359;p83"/>
            <p:cNvSpPr/>
            <p:nvPr/>
          </p:nvSpPr>
          <p:spPr>
            <a:xfrm>
              <a:off x="3903198" y="2644996"/>
              <a:ext cx="55261" cy="55261"/>
            </a:xfrm>
            <a:custGeom>
              <a:rect b="b" l="l" r="r" t="t"/>
              <a:pathLst>
                <a:path extrusionOk="0" h="2108" w="2108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0" name="Google Shape;16360;p83"/>
            <p:cNvSpPr/>
            <p:nvPr/>
          </p:nvSpPr>
          <p:spPr>
            <a:xfrm>
              <a:off x="3847937" y="2644996"/>
              <a:ext cx="88213" cy="55261"/>
            </a:xfrm>
            <a:custGeom>
              <a:rect b="b" l="l" r="r" t="t"/>
              <a:pathLst>
                <a:path extrusionOk="0" h="2108" w="3365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1" name="Google Shape;16361;p83"/>
            <p:cNvSpPr/>
            <p:nvPr/>
          </p:nvSpPr>
          <p:spPr>
            <a:xfrm>
              <a:off x="3903565" y="2561737"/>
              <a:ext cx="30698" cy="60950"/>
            </a:xfrm>
            <a:custGeom>
              <a:rect b="b" l="l" r="r" t="t"/>
              <a:pathLst>
                <a:path extrusionOk="0" h="2325" w="1171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2" name="Google Shape;16362;p83"/>
            <p:cNvSpPr/>
            <p:nvPr/>
          </p:nvSpPr>
          <p:spPr>
            <a:xfrm>
              <a:off x="3872553" y="2561737"/>
              <a:ext cx="46191" cy="60950"/>
            </a:xfrm>
            <a:custGeom>
              <a:rect b="b" l="l" r="r" t="t"/>
              <a:pathLst>
                <a:path extrusionOk="0" h="2325" w="1762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3" name="Google Shape;16363;p83"/>
            <p:cNvSpPr/>
            <p:nvPr/>
          </p:nvSpPr>
          <p:spPr>
            <a:xfrm>
              <a:off x="3797237" y="2575736"/>
              <a:ext cx="37120" cy="45064"/>
            </a:xfrm>
            <a:custGeom>
              <a:rect b="b" l="l" r="r" t="t"/>
              <a:pathLst>
                <a:path extrusionOk="0" h="1719" w="1416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4" name="Google Shape;16364;p83"/>
            <p:cNvSpPr/>
            <p:nvPr/>
          </p:nvSpPr>
          <p:spPr>
            <a:xfrm>
              <a:off x="3948603" y="2575736"/>
              <a:ext cx="37487" cy="45064"/>
            </a:xfrm>
            <a:custGeom>
              <a:rect b="b" l="l" r="r" t="t"/>
              <a:pathLst>
                <a:path extrusionOk="0" h="1719" w="143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5" name="Google Shape;16365;p83"/>
            <p:cNvSpPr/>
            <p:nvPr/>
          </p:nvSpPr>
          <p:spPr>
            <a:xfrm>
              <a:off x="3725723" y="2455776"/>
              <a:ext cx="354977" cy="351202"/>
            </a:xfrm>
            <a:custGeom>
              <a:rect b="b" l="l" r="r" t="t"/>
              <a:pathLst>
                <a:path extrusionOk="0" h="13397" w="13541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6" name="Google Shape;16366;p83"/>
          <p:cNvGrpSpPr/>
          <p:nvPr/>
        </p:nvGrpSpPr>
        <p:grpSpPr>
          <a:xfrm>
            <a:off x="5226165" y="1977641"/>
            <a:ext cx="230482" cy="388847"/>
            <a:chOff x="5226165" y="1977641"/>
            <a:chExt cx="230482" cy="388847"/>
          </a:xfrm>
        </p:grpSpPr>
        <p:sp>
          <p:nvSpPr>
            <p:cNvPr id="16367" name="Google Shape;16367;p83"/>
            <p:cNvSpPr/>
            <p:nvPr/>
          </p:nvSpPr>
          <p:spPr>
            <a:xfrm>
              <a:off x="5256443" y="2329761"/>
              <a:ext cx="169952" cy="12138"/>
            </a:xfrm>
            <a:custGeom>
              <a:rect b="b" l="l" r="r" t="t"/>
              <a:pathLst>
                <a:path extrusionOk="0" h="463" w="6483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8" name="Google Shape;16368;p83"/>
            <p:cNvSpPr/>
            <p:nvPr/>
          </p:nvSpPr>
          <p:spPr>
            <a:xfrm>
              <a:off x="5335167" y="1977641"/>
              <a:ext cx="12138" cy="388480"/>
            </a:xfrm>
            <a:custGeom>
              <a:rect b="b" l="l" r="r" t="t"/>
              <a:pathLst>
                <a:path extrusionOk="0" h="14819" w="463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9" name="Google Shape;16369;p83"/>
            <p:cNvSpPr/>
            <p:nvPr/>
          </p:nvSpPr>
          <p:spPr>
            <a:xfrm>
              <a:off x="5243571" y="2226421"/>
              <a:ext cx="37986" cy="139700"/>
            </a:xfrm>
            <a:custGeom>
              <a:rect b="b" l="l" r="r" t="t"/>
              <a:pathLst>
                <a:path extrusionOk="0" h="5329" w="1449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0" name="Google Shape;16370;p83"/>
            <p:cNvSpPr/>
            <p:nvPr/>
          </p:nvSpPr>
          <p:spPr>
            <a:xfrm>
              <a:off x="5401281" y="2226421"/>
              <a:ext cx="37592" cy="140067"/>
            </a:xfrm>
            <a:custGeom>
              <a:rect b="b" l="l" r="r" t="t"/>
              <a:pathLst>
                <a:path extrusionOk="0" h="5343" w="1434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1" name="Google Shape;16371;p83"/>
            <p:cNvSpPr/>
            <p:nvPr/>
          </p:nvSpPr>
          <p:spPr>
            <a:xfrm>
              <a:off x="5335167" y="2226448"/>
              <a:ext cx="12138" cy="24249"/>
            </a:xfrm>
            <a:custGeom>
              <a:rect b="b" l="l" r="r" t="t"/>
              <a:pathLst>
                <a:path extrusionOk="0" h="925" w="463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2" name="Google Shape;16372;p83"/>
            <p:cNvSpPr/>
            <p:nvPr/>
          </p:nvSpPr>
          <p:spPr>
            <a:xfrm>
              <a:off x="5264779" y="2226421"/>
              <a:ext cx="16280" cy="24275"/>
            </a:xfrm>
            <a:custGeom>
              <a:rect b="b" l="l" r="r" t="t"/>
              <a:pathLst>
                <a:path extrusionOk="0" h="926" w="621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3" name="Google Shape;16373;p83"/>
            <p:cNvSpPr/>
            <p:nvPr/>
          </p:nvSpPr>
          <p:spPr>
            <a:xfrm>
              <a:off x="5401281" y="2226421"/>
              <a:ext cx="16411" cy="24275"/>
            </a:xfrm>
            <a:custGeom>
              <a:rect b="b" l="l" r="r" t="t"/>
              <a:pathLst>
                <a:path extrusionOk="0" h="926" w="626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4" name="Google Shape;16374;p83"/>
            <p:cNvSpPr/>
            <p:nvPr/>
          </p:nvSpPr>
          <p:spPr>
            <a:xfrm>
              <a:off x="5238276" y="2020214"/>
              <a:ext cx="206286" cy="218371"/>
            </a:xfrm>
            <a:custGeom>
              <a:rect b="b" l="l" r="r" t="t"/>
              <a:pathLst>
                <a:path extrusionOk="0" h="8330" w="7869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5" name="Google Shape;16375;p83"/>
            <p:cNvSpPr/>
            <p:nvPr/>
          </p:nvSpPr>
          <p:spPr>
            <a:xfrm>
              <a:off x="5237909" y="2020214"/>
              <a:ext cx="206653" cy="18193"/>
            </a:xfrm>
            <a:custGeom>
              <a:rect b="b" l="l" r="r" t="t"/>
              <a:pathLst>
                <a:path extrusionOk="0" h="694" w="7883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6" name="Google Shape;16376;p83"/>
            <p:cNvSpPr/>
            <p:nvPr/>
          </p:nvSpPr>
          <p:spPr>
            <a:xfrm>
              <a:off x="5226165" y="2002047"/>
              <a:ext cx="230482" cy="24249"/>
            </a:xfrm>
            <a:custGeom>
              <a:rect b="b" l="l" r="r" t="t"/>
              <a:pathLst>
                <a:path extrusionOk="0" h="925" w="8792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7" name="Google Shape;16377;p83"/>
            <p:cNvSpPr/>
            <p:nvPr/>
          </p:nvSpPr>
          <p:spPr>
            <a:xfrm>
              <a:off x="5257754" y="2073195"/>
              <a:ext cx="164080" cy="118597"/>
            </a:xfrm>
            <a:custGeom>
              <a:rect b="b" l="l" r="r" t="t"/>
              <a:pathLst>
                <a:path extrusionOk="0" h="4524" w="6259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8" name="Google Shape;16378;p83"/>
            <p:cNvSpPr/>
            <p:nvPr/>
          </p:nvSpPr>
          <p:spPr>
            <a:xfrm>
              <a:off x="5226165" y="2014159"/>
              <a:ext cx="230482" cy="12138"/>
            </a:xfrm>
            <a:custGeom>
              <a:rect b="b" l="l" r="r" t="t"/>
              <a:pathLst>
                <a:path extrusionOk="0" h="463" w="8792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79" name="Google Shape;16379;p83"/>
          <p:cNvGrpSpPr/>
          <p:nvPr/>
        </p:nvGrpSpPr>
        <p:grpSpPr>
          <a:xfrm>
            <a:off x="5632602" y="2025510"/>
            <a:ext cx="370130" cy="287264"/>
            <a:chOff x="5632602" y="2025510"/>
            <a:chExt cx="370130" cy="287264"/>
          </a:xfrm>
        </p:grpSpPr>
        <p:sp>
          <p:nvSpPr>
            <p:cNvPr id="16380" name="Google Shape;16380;p83"/>
            <p:cNvSpPr/>
            <p:nvPr/>
          </p:nvSpPr>
          <p:spPr>
            <a:xfrm>
              <a:off x="5695046" y="2050493"/>
              <a:ext cx="296701" cy="191501"/>
            </a:xfrm>
            <a:custGeom>
              <a:rect b="b" l="l" r="r" t="t"/>
              <a:pathLst>
                <a:path extrusionOk="0" h="7305" w="11318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1" name="Google Shape;16381;p83"/>
            <p:cNvSpPr/>
            <p:nvPr/>
          </p:nvSpPr>
          <p:spPr>
            <a:xfrm>
              <a:off x="5735522" y="2241967"/>
              <a:ext cx="50359" cy="23882"/>
            </a:xfrm>
            <a:custGeom>
              <a:rect b="b" l="l" r="r" t="t"/>
              <a:pathLst>
                <a:path extrusionOk="0" h="911" w="1921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2" name="Google Shape;16382;p83"/>
            <p:cNvSpPr/>
            <p:nvPr/>
          </p:nvSpPr>
          <p:spPr>
            <a:xfrm>
              <a:off x="5746899" y="2179156"/>
              <a:ext cx="38982" cy="62470"/>
            </a:xfrm>
            <a:custGeom>
              <a:rect b="b" l="l" r="r" t="t"/>
              <a:pathLst>
                <a:path extrusionOk="0" h="2383" w="1487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3" name="Google Shape;16383;p83"/>
            <p:cNvSpPr/>
            <p:nvPr/>
          </p:nvSpPr>
          <p:spPr>
            <a:xfrm>
              <a:off x="5698821" y="2168565"/>
              <a:ext cx="42783" cy="26136"/>
            </a:xfrm>
            <a:custGeom>
              <a:rect b="b" l="l" r="r" t="t"/>
              <a:pathLst>
                <a:path extrusionOk="0" h="997" w="1632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4" name="Google Shape;16384;p83"/>
            <p:cNvSpPr/>
            <p:nvPr/>
          </p:nvSpPr>
          <p:spPr>
            <a:xfrm>
              <a:off x="5695046" y="2050493"/>
              <a:ext cx="9857" cy="118099"/>
            </a:xfrm>
            <a:custGeom>
              <a:rect b="b" l="l" r="r" t="t"/>
              <a:pathLst>
                <a:path extrusionOk="0" h="4505" w="376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5" name="Google Shape;16385;p83"/>
            <p:cNvSpPr/>
            <p:nvPr/>
          </p:nvSpPr>
          <p:spPr>
            <a:xfrm>
              <a:off x="5695046" y="2049732"/>
              <a:ext cx="296701" cy="9857"/>
            </a:xfrm>
            <a:custGeom>
              <a:rect b="b" l="l" r="r" t="t"/>
              <a:pathLst>
                <a:path extrusionOk="0" h="376" w="11318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6" name="Google Shape;16386;p83"/>
            <p:cNvSpPr/>
            <p:nvPr/>
          </p:nvSpPr>
          <p:spPr>
            <a:xfrm>
              <a:off x="5725324" y="2240473"/>
              <a:ext cx="277014" cy="26503"/>
            </a:xfrm>
            <a:custGeom>
              <a:rect b="b" l="l" r="r" t="t"/>
              <a:pathLst>
                <a:path extrusionOk="0" h="1011" w="10567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7" name="Google Shape;16387;p83"/>
            <p:cNvSpPr/>
            <p:nvPr/>
          </p:nvSpPr>
          <p:spPr>
            <a:xfrm>
              <a:off x="5684062" y="2025510"/>
              <a:ext cx="318670" cy="26136"/>
            </a:xfrm>
            <a:custGeom>
              <a:rect b="b" l="l" r="r" t="t"/>
              <a:pathLst>
                <a:path extrusionOk="0" h="997" w="12156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8" name="Google Shape;16388;p83"/>
            <p:cNvSpPr/>
            <p:nvPr/>
          </p:nvSpPr>
          <p:spPr>
            <a:xfrm>
              <a:off x="5804022" y="2150005"/>
              <a:ext cx="25009" cy="58328"/>
            </a:xfrm>
            <a:custGeom>
              <a:rect b="b" l="l" r="r" t="t"/>
              <a:pathLst>
                <a:path extrusionOk="0" h="2225" w="954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9" name="Google Shape;16389;p83"/>
            <p:cNvSpPr/>
            <p:nvPr/>
          </p:nvSpPr>
          <p:spPr>
            <a:xfrm>
              <a:off x="5846779" y="2125048"/>
              <a:ext cx="25009" cy="83285"/>
            </a:xfrm>
            <a:custGeom>
              <a:rect b="b" l="l" r="r" t="t"/>
              <a:pathLst>
                <a:path extrusionOk="0" h="3177" w="954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0" name="Google Shape;16390;p83"/>
            <p:cNvSpPr/>
            <p:nvPr/>
          </p:nvSpPr>
          <p:spPr>
            <a:xfrm>
              <a:off x="5888408" y="2140174"/>
              <a:ext cx="25009" cy="68159"/>
            </a:xfrm>
            <a:custGeom>
              <a:rect b="b" l="l" r="r" t="t"/>
              <a:pathLst>
                <a:path extrusionOk="0" h="2600" w="954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1" name="Google Shape;16391;p83"/>
            <p:cNvSpPr/>
            <p:nvPr/>
          </p:nvSpPr>
          <p:spPr>
            <a:xfrm>
              <a:off x="5932318" y="2090995"/>
              <a:ext cx="25009" cy="117338"/>
            </a:xfrm>
            <a:custGeom>
              <a:rect b="b" l="l" r="r" t="t"/>
              <a:pathLst>
                <a:path extrusionOk="0" h="4476" w="954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2" name="Google Shape;16392;p83"/>
            <p:cNvSpPr/>
            <p:nvPr/>
          </p:nvSpPr>
          <p:spPr>
            <a:xfrm>
              <a:off x="5719636" y="2082658"/>
              <a:ext cx="47711" cy="11744"/>
            </a:xfrm>
            <a:custGeom>
              <a:rect b="b" l="l" r="r" t="t"/>
              <a:pathLst>
                <a:path extrusionOk="0" h="448" w="182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3" name="Google Shape;16393;p83"/>
            <p:cNvSpPr/>
            <p:nvPr/>
          </p:nvSpPr>
          <p:spPr>
            <a:xfrm>
              <a:off x="5719636" y="2102346"/>
              <a:ext cx="65118" cy="12138"/>
            </a:xfrm>
            <a:custGeom>
              <a:rect b="b" l="l" r="r" t="t"/>
              <a:pathLst>
                <a:path extrusionOk="0" h="463" w="2484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4" name="Google Shape;16394;p83"/>
            <p:cNvSpPr/>
            <p:nvPr/>
          </p:nvSpPr>
          <p:spPr>
            <a:xfrm>
              <a:off x="5719636" y="2122374"/>
              <a:ext cx="65118" cy="11771"/>
            </a:xfrm>
            <a:custGeom>
              <a:rect b="b" l="l" r="r" t="t"/>
              <a:pathLst>
                <a:path extrusionOk="0" h="449" w="2484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5" name="Google Shape;16395;p83"/>
            <p:cNvSpPr/>
            <p:nvPr/>
          </p:nvSpPr>
          <p:spPr>
            <a:xfrm>
              <a:off x="5719636" y="2142062"/>
              <a:ext cx="65118" cy="12138"/>
            </a:xfrm>
            <a:custGeom>
              <a:rect b="b" l="l" r="r" t="t"/>
              <a:pathLst>
                <a:path extrusionOk="0" h="463" w="2484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6" name="Google Shape;16396;p83"/>
            <p:cNvSpPr/>
            <p:nvPr/>
          </p:nvSpPr>
          <p:spPr>
            <a:xfrm>
              <a:off x="5632602" y="2168172"/>
              <a:ext cx="144576" cy="144602"/>
            </a:xfrm>
            <a:custGeom>
              <a:rect b="b" l="l" r="r" t="t"/>
              <a:pathLst>
                <a:path extrusionOk="0" h="5516" w="5515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7" name="Google Shape;16397;p83"/>
            <p:cNvSpPr/>
            <p:nvPr/>
          </p:nvSpPr>
          <p:spPr>
            <a:xfrm>
              <a:off x="5669696" y="2213602"/>
              <a:ext cx="29151" cy="54894"/>
            </a:xfrm>
            <a:custGeom>
              <a:rect b="b" l="l" r="r" t="t"/>
              <a:pathLst>
                <a:path extrusionOk="0" h="2094" w="1112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98" name="Google Shape;16398;p83"/>
          <p:cNvGrpSpPr/>
          <p:nvPr/>
        </p:nvGrpSpPr>
        <p:grpSpPr>
          <a:xfrm>
            <a:off x="4212378" y="2456537"/>
            <a:ext cx="331515" cy="330021"/>
            <a:chOff x="4212378" y="2456537"/>
            <a:chExt cx="331515" cy="330021"/>
          </a:xfrm>
        </p:grpSpPr>
        <p:sp>
          <p:nvSpPr>
            <p:cNvPr id="16399" name="Google Shape;16399;p83"/>
            <p:cNvSpPr/>
            <p:nvPr/>
          </p:nvSpPr>
          <p:spPr>
            <a:xfrm>
              <a:off x="4212378" y="2651026"/>
              <a:ext cx="59796" cy="135532"/>
            </a:xfrm>
            <a:custGeom>
              <a:rect b="b" l="l" r="r" t="t"/>
              <a:pathLst>
                <a:path extrusionOk="0" h="5170" w="2281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0" name="Google Shape;16400;p83"/>
            <p:cNvSpPr/>
            <p:nvPr/>
          </p:nvSpPr>
          <p:spPr>
            <a:xfrm>
              <a:off x="4212378" y="2651052"/>
              <a:ext cx="28784" cy="135505"/>
            </a:xfrm>
            <a:custGeom>
              <a:rect b="b" l="l" r="r" t="t"/>
              <a:pathLst>
                <a:path extrusionOk="0" h="5169" w="1098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1" name="Google Shape;16401;p83"/>
            <p:cNvSpPr/>
            <p:nvPr/>
          </p:nvSpPr>
          <p:spPr>
            <a:xfrm>
              <a:off x="4302820" y="2617366"/>
              <a:ext cx="59823" cy="169192"/>
            </a:xfrm>
            <a:custGeom>
              <a:rect b="b" l="l" r="r" t="t"/>
              <a:pathLst>
                <a:path extrusionOk="0" h="6454" w="2282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2" name="Google Shape;16402;p83"/>
            <p:cNvSpPr/>
            <p:nvPr/>
          </p:nvSpPr>
          <p:spPr>
            <a:xfrm>
              <a:off x="4302820" y="2617366"/>
              <a:ext cx="28391" cy="169192"/>
            </a:xfrm>
            <a:custGeom>
              <a:rect b="b" l="l" r="r" t="t"/>
              <a:pathLst>
                <a:path extrusionOk="0" h="6454" w="1083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3" name="Google Shape;16403;p83"/>
            <p:cNvSpPr/>
            <p:nvPr/>
          </p:nvSpPr>
          <p:spPr>
            <a:xfrm>
              <a:off x="4393262" y="2583679"/>
              <a:ext cx="59823" cy="202878"/>
            </a:xfrm>
            <a:custGeom>
              <a:rect b="b" l="l" r="r" t="t"/>
              <a:pathLst>
                <a:path extrusionOk="0" h="7739" w="2282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4" name="Google Shape;16404;p83"/>
            <p:cNvSpPr/>
            <p:nvPr/>
          </p:nvSpPr>
          <p:spPr>
            <a:xfrm>
              <a:off x="4393262" y="2583679"/>
              <a:ext cx="28391" cy="202878"/>
            </a:xfrm>
            <a:custGeom>
              <a:rect b="b" l="l" r="r" t="t"/>
              <a:pathLst>
                <a:path extrusionOk="0" h="7739" w="1083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5" name="Google Shape;16405;p83"/>
            <p:cNvSpPr/>
            <p:nvPr/>
          </p:nvSpPr>
          <p:spPr>
            <a:xfrm>
              <a:off x="4483703" y="2550386"/>
              <a:ext cx="60190" cy="236171"/>
            </a:xfrm>
            <a:custGeom>
              <a:rect b="b" l="l" r="r" t="t"/>
              <a:pathLst>
                <a:path extrusionOk="0" h="9009" w="2296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6" name="Google Shape;16406;p83"/>
            <p:cNvSpPr/>
            <p:nvPr/>
          </p:nvSpPr>
          <p:spPr>
            <a:xfrm>
              <a:off x="4483703" y="2550386"/>
              <a:ext cx="28417" cy="236171"/>
            </a:xfrm>
            <a:custGeom>
              <a:rect b="b" l="l" r="r" t="t"/>
              <a:pathLst>
                <a:path extrusionOk="0" h="9009" w="1084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7" name="Google Shape;16407;p83"/>
            <p:cNvSpPr/>
            <p:nvPr/>
          </p:nvSpPr>
          <p:spPr>
            <a:xfrm>
              <a:off x="4226744" y="2456537"/>
              <a:ext cx="307318" cy="124154"/>
            </a:xfrm>
            <a:custGeom>
              <a:rect b="b" l="l" r="r" t="t"/>
              <a:pathLst>
                <a:path extrusionOk="0" h="4736" w="11723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08" name="Google Shape;16408;p83"/>
          <p:cNvGrpSpPr/>
          <p:nvPr/>
        </p:nvGrpSpPr>
        <p:grpSpPr>
          <a:xfrm>
            <a:off x="6176013" y="1977825"/>
            <a:ext cx="235411" cy="347427"/>
            <a:chOff x="6176013" y="1977825"/>
            <a:chExt cx="235411" cy="347427"/>
          </a:xfrm>
        </p:grpSpPr>
        <p:sp>
          <p:nvSpPr>
            <p:cNvPr id="16409" name="Google Shape;16409;p83"/>
            <p:cNvSpPr/>
            <p:nvPr/>
          </p:nvSpPr>
          <p:spPr>
            <a:xfrm>
              <a:off x="6268368" y="2084179"/>
              <a:ext cx="50726" cy="50726"/>
            </a:xfrm>
            <a:custGeom>
              <a:rect b="b" l="l" r="r" t="t"/>
              <a:pathLst>
                <a:path extrusionOk="0" h="1935" w="1935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0" name="Google Shape;16410;p83"/>
            <p:cNvSpPr/>
            <p:nvPr/>
          </p:nvSpPr>
          <p:spPr>
            <a:xfrm>
              <a:off x="6268368" y="2084179"/>
              <a:ext cx="50726" cy="28024"/>
            </a:xfrm>
            <a:custGeom>
              <a:rect b="b" l="l" r="r" t="t"/>
              <a:pathLst>
                <a:path extrusionOk="0" h="1069" w="1935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1" name="Google Shape;16411;p83"/>
            <p:cNvSpPr/>
            <p:nvPr/>
          </p:nvSpPr>
          <p:spPr>
            <a:xfrm>
              <a:off x="6243385" y="1977825"/>
              <a:ext cx="101059" cy="78357"/>
            </a:xfrm>
            <a:custGeom>
              <a:rect b="b" l="l" r="r" t="t"/>
              <a:pathLst>
                <a:path extrusionOk="0" h="2989" w="3855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2" name="Google Shape;16412;p83"/>
            <p:cNvSpPr/>
            <p:nvPr/>
          </p:nvSpPr>
          <p:spPr>
            <a:xfrm>
              <a:off x="6243385" y="1977825"/>
              <a:ext cx="42416" cy="78357"/>
            </a:xfrm>
            <a:custGeom>
              <a:rect b="b" l="l" r="r" t="t"/>
              <a:pathLst>
                <a:path extrusionOk="0" h="2989" w="1618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3" name="Google Shape;16413;p83"/>
            <p:cNvSpPr/>
            <p:nvPr/>
          </p:nvSpPr>
          <p:spPr>
            <a:xfrm>
              <a:off x="6215388" y="2117839"/>
              <a:ext cx="156687" cy="73061"/>
            </a:xfrm>
            <a:custGeom>
              <a:rect b="b" l="l" r="r" t="t"/>
              <a:pathLst>
                <a:path extrusionOk="0" h="2787" w="5977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4" name="Google Shape;16414;p83"/>
            <p:cNvSpPr/>
            <p:nvPr/>
          </p:nvSpPr>
          <p:spPr>
            <a:xfrm>
              <a:off x="6285382" y="2140174"/>
              <a:ext cx="16673" cy="50726"/>
            </a:xfrm>
            <a:custGeom>
              <a:rect b="b" l="l" r="r" t="t"/>
              <a:pathLst>
                <a:path extrusionOk="0" h="1935" w="636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5" name="Google Shape;16415;p83"/>
            <p:cNvSpPr/>
            <p:nvPr/>
          </p:nvSpPr>
          <p:spPr>
            <a:xfrm>
              <a:off x="6215388" y="2138654"/>
              <a:ext cx="28024" cy="51879"/>
            </a:xfrm>
            <a:custGeom>
              <a:rect b="b" l="l" r="r" t="t"/>
              <a:pathLst>
                <a:path extrusionOk="0" h="1979" w="1069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6" name="Google Shape;16416;p83"/>
            <p:cNvSpPr/>
            <p:nvPr/>
          </p:nvSpPr>
          <p:spPr>
            <a:xfrm>
              <a:off x="6344051" y="2138654"/>
              <a:ext cx="28391" cy="51879"/>
            </a:xfrm>
            <a:custGeom>
              <a:rect b="b" l="l" r="r" t="t"/>
              <a:pathLst>
                <a:path extrusionOk="0" h="1979" w="1083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7" name="Google Shape;16417;p83"/>
            <p:cNvSpPr/>
            <p:nvPr/>
          </p:nvSpPr>
          <p:spPr>
            <a:xfrm>
              <a:off x="6285015" y="2134879"/>
              <a:ext cx="17040" cy="13658"/>
            </a:xfrm>
            <a:custGeom>
              <a:rect b="b" l="l" r="r" t="t"/>
              <a:pathLst>
                <a:path extrusionOk="0" h="521" w="65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8" name="Google Shape;16418;p83"/>
            <p:cNvSpPr/>
            <p:nvPr/>
          </p:nvSpPr>
          <p:spPr>
            <a:xfrm>
              <a:off x="6258905" y="2112334"/>
              <a:ext cx="34840" cy="31301"/>
            </a:xfrm>
            <a:custGeom>
              <a:rect b="b" l="l" r="r" t="t"/>
              <a:pathLst>
                <a:path extrusionOk="0" h="1194" w="1329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9" name="Google Shape;16419;p83"/>
            <p:cNvSpPr/>
            <p:nvPr/>
          </p:nvSpPr>
          <p:spPr>
            <a:xfrm>
              <a:off x="6293718" y="2112334"/>
              <a:ext cx="34840" cy="31301"/>
            </a:xfrm>
            <a:custGeom>
              <a:rect b="b" l="l" r="r" t="t"/>
              <a:pathLst>
                <a:path extrusionOk="0" h="1194" w="1329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0" name="Google Shape;16420;p83"/>
            <p:cNvSpPr/>
            <p:nvPr/>
          </p:nvSpPr>
          <p:spPr>
            <a:xfrm>
              <a:off x="6248681" y="2016859"/>
              <a:ext cx="90075" cy="84045"/>
            </a:xfrm>
            <a:custGeom>
              <a:rect b="b" l="l" r="r" t="t"/>
              <a:pathLst>
                <a:path extrusionOk="0" h="3206" w="3436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1" name="Google Shape;16421;p83"/>
            <p:cNvSpPr/>
            <p:nvPr/>
          </p:nvSpPr>
          <p:spPr>
            <a:xfrm>
              <a:off x="6248681" y="2016911"/>
              <a:ext cx="78724" cy="83180"/>
            </a:xfrm>
            <a:custGeom>
              <a:rect b="b" l="l" r="r" t="t"/>
              <a:pathLst>
                <a:path extrusionOk="0" h="3173" w="3003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2" name="Google Shape;16422;p83"/>
            <p:cNvSpPr/>
            <p:nvPr/>
          </p:nvSpPr>
          <p:spPr>
            <a:xfrm>
              <a:off x="6282367" y="2302891"/>
              <a:ext cx="22728" cy="22361"/>
            </a:xfrm>
            <a:custGeom>
              <a:rect b="b" l="l" r="r" t="t"/>
              <a:pathLst>
                <a:path extrusionOk="0" h="853" w="867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3" name="Google Shape;16423;p83"/>
            <p:cNvSpPr/>
            <p:nvPr/>
          </p:nvSpPr>
          <p:spPr>
            <a:xfrm>
              <a:off x="6176013" y="230289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4" name="Google Shape;16424;p83"/>
            <p:cNvSpPr/>
            <p:nvPr/>
          </p:nvSpPr>
          <p:spPr>
            <a:xfrm>
              <a:off x="6389062" y="230289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5" name="Google Shape;16425;p83"/>
            <p:cNvSpPr/>
            <p:nvPr/>
          </p:nvSpPr>
          <p:spPr>
            <a:xfrm>
              <a:off x="6199528" y="2217954"/>
              <a:ext cx="188381" cy="73769"/>
            </a:xfrm>
            <a:custGeom>
              <a:rect b="b" l="l" r="r" t="t"/>
              <a:pathLst>
                <a:path extrusionOk="0" h="2814" w="7186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26" name="Google Shape;16426;p83"/>
          <p:cNvGrpSpPr/>
          <p:nvPr/>
        </p:nvGrpSpPr>
        <p:grpSpPr>
          <a:xfrm>
            <a:off x="6652077" y="1977458"/>
            <a:ext cx="235778" cy="347794"/>
            <a:chOff x="6652077" y="1977458"/>
            <a:chExt cx="235778" cy="347794"/>
          </a:xfrm>
        </p:grpSpPr>
        <p:sp>
          <p:nvSpPr>
            <p:cNvPr id="16427" name="Google Shape;16427;p83"/>
            <p:cNvSpPr/>
            <p:nvPr/>
          </p:nvSpPr>
          <p:spPr>
            <a:xfrm>
              <a:off x="6758798" y="230289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8" name="Google Shape;16428;p83"/>
            <p:cNvSpPr/>
            <p:nvPr/>
          </p:nvSpPr>
          <p:spPr>
            <a:xfrm>
              <a:off x="6652077" y="2302891"/>
              <a:ext cx="22728" cy="22361"/>
            </a:xfrm>
            <a:custGeom>
              <a:rect b="b" l="l" r="r" t="t"/>
              <a:pathLst>
                <a:path extrusionOk="0" h="853" w="867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9" name="Google Shape;16429;p83"/>
            <p:cNvSpPr/>
            <p:nvPr/>
          </p:nvSpPr>
          <p:spPr>
            <a:xfrm>
              <a:off x="6865126" y="2302891"/>
              <a:ext cx="22728" cy="22361"/>
            </a:xfrm>
            <a:custGeom>
              <a:rect b="b" l="l" r="r" t="t"/>
              <a:pathLst>
                <a:path extrusionOk="0" h="853" w="867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0" name="Google Shape;16430;p83"/>
            <p:cNvSpPr/>
            <p:nvPr/>
          </p:nvSpPr>
          <p:spPr>
            <a:xfrm>
              <a:off x="6675697" y="2219081"/>
              <a:ext cx="188564" cy="72642"/>
            </a:xfrm>
            <a:custGeom>
              <a:rect b="b" l="l" r="r" t="t"/>
              <a:pathLst>
                <a:path extrusionOk="0" h="2771" w="7193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1" name="Google Shape;16431;p83"/>
            <p:cNvSpPr/>
            <p:nvPr/>
          </p:nvSpPr>
          <p:spPr>
            <a:xfrm>
              <a:off x="6747447" y="2112176"/>
              <a:ext cx="45064" cy="45064"/>
            </a:xfrm>
            <a:custGeom>
              <a:rect b="b" l="l" r="r" t="t"/>
              <a:pathLst>
                <a:path extrusionOk="0" h="1719" w="1719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2" name="Google Shape;16432;p83"/>
            <p:cNvSpPr/>
            <p:nvPr/>
          </p:nvSpPr>
          <p:spPr>
            <a:xfrm>
              <a:off x="6747447" y="2112176"/>
              <a:ext cx="45064" cy="22361"/>
            </a:xfrm>
            <a:custGeom>
              <a:rect b="b" l="l" r="r" t="t"/>
              <a:pathLst>
                <a:path extrusionOk="0" h="853" w="1719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3" name="Google Shape;16433;p83"/>
            <p:cNvSpPr/>
            <p:nvPr/>
          </p:nvSpPr>
          <p:spPr>
            <a:xfrm>
              <a:off x="6741759" y="1977458"/>
              <a:ext cx="56415" cy="45064"/>
            </a:xfrm>
            <a:custGeom>
              <a:rect b="b" l="l" r="r" t="t"/>
              <a:pathLst>
                <a:path extrusionOk="0" h="1719" w="2152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4" name="Google Shape;16434;p83"/>
            <p:cNvSpPr/>
            <p:nvPr/>
          </p:nvSpPr>
          <p:spPr>
            <a:xfrm>
              <a:off x="6741759" y="1977825"/>
              <a:ext cx="38248" cy="44697"/>
            </a:xfrm>
            <a:custGeom>
              <a:rect b="b" l="l" r="r" t="t"/>
              <a:pathLst>
                <a:path extrusionOk="0" h="1705" w="1459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5" name="Google Shape;16435;p83"/>
            <p:cNvSpPr/>
            <p:nvPr/>
          </p:nvSpPr>
          <p:spPr>
            <a:xfrm>
              <a:off x="6713761" y="2000160"/>
              <a:ext cx="112410" cy="112043"/>
            </a:xfrm>
            <a:custGeom>
              <a:rect b="b" l="l" r="r" t="t"/>
              <a:pathLst>
                <a:path extrusionOk="0" h="4274" w="4288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6" name="Google Shape;16436;p83"/>
            <p:cNvSpPr/>
            <p:nvPr/>
          </p:nvSpPr>
          <p:spPr>
            <a:xfrm>
              <a:off x="6740605" y="2000134"/>
              <a:ext cx="88974" cy="110942"/>
            </a:xfrm>
            <a:custGeom>
              <a:rect b="b" l="l" r="r" t="t"/>
              <a:pathLst>
                <a:path extrusionOk="0" h="4232" w="3394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7" name="Google Shape;16437;p83"/>
            <p:cNvSpPr/>
            <p:nvPr/>
          </p:nvSpPr>
          <p:spPr>
            <a:xfrm>
              <a:off x="6725112" y="2040033"/>
              <a:ext cx="89708" cy="83521"/>
            </a:xfrm>
            <a:custGeom>
              <a:rect b="b" l="l" r="r" t="t"/>
              <a:pathLst>
                <a:path extrusionOk="0" h="3186" w="3422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8" name="Google Shape;16438;p83"/>
            <p:cNvSpPr/>
            <p:nvPr/>
          </p:nvSpPr>
          <p:spPr>
            <a:xfrm>
              <a:off x="6697481" y="2142822"/>
              <a:ext cx="145362" cy="59062"/>
            </a:xfrm>
            <a:custGeom>
              <a:rect b="b" l="l" r="r" t="t"/>
              <a:pathLst>
                <a:path extrusionOk="0" h="2253" w="5545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9" name="Google Shape;16439;p83"/>
            <p:cNvSpPr/>
            <p:nvPr/>
          </p:nvSpPr>
          <p:spPr>
            <a:xfrm>
              <a:off x="6697114" y="2161749"/>
              <a:ext cx="28024" cy="40135"/>
            </a:xfrm>
            <a:custGeom>
              <a:rect b="b" l="l" r="r" t="t"/>
              <a:pathLst>
                <a:path extrusionOk="0" h="1531" w="1069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0" name="Google Shape;16440;p83"/>
            <p:cNvSpPr/>
            <p:nvPr/>
          </p:nvSpPr>
          <p:spPr>
            <a:xfrm>
              <a:off x="6814427" y="2161749"/>
              <a:ext cx="28417" cy="40135"/>
            </a:xfrm>
            <a:custGeom>
              <a:rect b="b" l="l" r="r" t="t"/>
              <a:pathLst>
                <a:path extrusionOk="0" h="1531" w="1084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1" name="Google Shape;16441;p83"/>
            <p:cNvSpPr/>
            <p:nvPr/>
          </p:nvSpPr>
          <p:spPr>
            <a:xfrm>
              <a:off x="6737617" y="2135849"/>
              <a:ext cx="64358" cy="66036"/>
            </a:xfrm>
            <a:custGeom>
              <a:rect b="b" l="l" r="r" t="t"/>
              <a:pathLst>
                <a:path extrusionOk="0" h="2519" w="2455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2" name="Google Shape;16442;p83"/>
            <p:cNvSpPr/>
            <p:nvPr/>
          </p:nvSpPr>
          <p:spPr>
            <a:xfrm>
              <a:off x="6725112" y="2040033"/>
              <a:ext cx="90101" cy="82761"/>
            </a:xfrm>
            <a:custGeom>
              <a:rect b="b" l="l" r="r" t="t"/>
              <a:pathLst>
                <a:path extrusionOk="0" h="3157" w="3437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43" name="Google Shape;16443;p83"/>
          <p:cNvGrpSpPr/>
          <p:nvPr/>
        </p:nvGrpSpPr>
        <p:grpSpPr>
          <a:xfrm>
            <a:off x="7072513" y="1997512"/>
            <a:ext cx="394352" cy="308052"/>
            <a:chOff x="7072513" y="1997512"/>
            <a:chExt cx="394352" cy="308052"/>
          </a:xfrm>
        </p:grpSpPr>
        <p:sp>
          <p:nvSpPr>
            <p:cNvPr id="16444" name="Google Shape;16444;p83"/>
            <p:cNvSpPr/>
            <p:nvPr/>
          </p:nvSpPr>
          <p:spPr>
            <a:xfrm>
              <a:off x="7111862" y="2025903"/>
              <a:ext cx="279321" cy="279662"/>
            </a:xfrm>
            <a:custGeom>
              <a:rect b="b" l="l" r="r" t="t"/>
              <a:pathLst>
                <a:path extrusionOk="0" h="10668" w="10655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5" name="Google Shape;16445;p83"/>
            <p:cNvSpPr/>
            <p:nvPr/>
          </p:nvSpPr>
          <p:spPr>
            <a:xfrm>
              <a:off x="7250749" y="2106488"/>
              <a:ext cx="74582" cy="97677"/>
            </a:xfrm>
            <a:custGeom>
              <a:rect b="b" l="l" r="r" t="t"/>
              <a:pathLst>
                <a:path extrusionOk="0" h="3726" w="2845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6" name="Google Shape;16446;p83"/>
            <p:cNvSpPr/>
            <p:nvPr/>
          </p:nvSpPr>
          <p:spPr>
            <a:xfrm>
              <a:off x="7250749" y="2048212"/>
              <a:ext cx="148744" cy="193021"/>
            </a:xfrm>
            <a:custGeom>
              <a:rect b="b" l="l" r="r" t="t"/>
              <a:pathLst>
                <a:path extrusionOk="0" h="7363" w="5674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7" name="Google Shape;16447;p83"/>
            <p:cNvSpPr/>
            <p:nvPr/>
          </p:nvSpPr>
          <p:spPr>
            <a:xfrm>
              <a:off x="7250382" y="1997512"/>
              <a:ext cx="216483" cy="272872"/>
            </a:xfrm>
            <a:custGeom>
              <a:rect b="b" l="l" r="r" t="t"/>
              <a:pathLst>
                <a:path extrusionOk="0" h="10409" w="8258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8" name="Google Shape;16448;p83"/>
            <p:cNvSpPr/>
            <p:nvPr/>
          </p:nvSpPr>
          <p:spPr>
            <a:xfrm>
              <a:off x="7114903" y="2025903"/>
              <a:ext cx="137000" cy="140408"/>
            </a:xfrm>
            <a:custGeom>
              <a:rect b="b" l="l" r="r" t="t"/>
              <a:pathLst>
                <a:path extrusionOk="0" h="5356" w="5226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9" name="Google Shape;16449;p83"/>
            <p:cNvSpPr/>
            <p:nvPr/>
          </p:nvSpPr>
          <p:spPr>
            <a:xfrm>
              <a:off x="7111862" y="2135639"/>
              <a:ext cx="140041" cy="164630"/>
            </a:xfrm>
            <a:custGeom>
              <a:rect b="b" l="l" r="r" t="t"/>
              <a:pathLst>
                <a:path extrusionOk="0" h="6280" w="5342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0" name="Google Shape;16450;p83"/>
            <p:cNvSpPr/>
            <p:nvPr/>
          </p:nvSpPr>
          <p:spPr>
            <a:xfrm>
              <a:off x="7198529" y="2280188"/>
              <a:ext cx="73821" cy="25376"/>
            </a:xfrm>
            <a:custGeom>
              <a:rect b="b" l="l" r="r" t="t"/>
              <a:pathLst>
                <a:path extrusionOk="0" h="968" w="2816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1" name="Google Shape;16451;p83"/>
            <p:cNvSpPr/>
            <p:nvPr/>
          </p:nvSpPr>
          <p:spPr>
            <a:xfrm>
              <a:off x="7114903" y="2025903"/>
              <a:ext cx="136239" cy="118833"/>
            </a:xfrm>
            <a:custGeom>
              <a:rect b="b" l="l" r="r" t="t"/>
              <a:pathLst>
                <a:path extrusionOk="0" h="4533" w="5197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2" name="Google Shape;16452;p83"/>
            <p:cNvSpPr/>
            <p:nvPr/>
          </p:nvSpPr>
          <p:spPr>
            <a:xfrm>
              <a:off x="7072513" y="2004223"/>
              <a:ext cx="136947" cy="105515"/>
            </a:xfrm>
            <a:custGeom>
              <a:rect b="b" l="l" r="r" t="t"/>
              <a:pathLst>
                <a:path extrusionOk="0" h="4025" w="5224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3" name="Google Shape;16453;p83"/>
            <p:cNvSpPr/>
            <p:nvPr/>
          </p:nvSpPr>
          <p:spPr>
            <a:xfrm>
              <a:off x="7187545" y="2099436"/>
              <a:ext cx="35233" cy="30173"/>
            </a:xfrm>
            <a:custGeom>
              <a:rect b="b" l="l" r="r" t="t"/>
              <a:pathLst>
                <a:path extrusionOk="0" h="1151" w="1344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4" name="Google Shape;16454;p83"/>
            <p:cNvSpPr/>
            <p:nvPr/>
          </p:nvSpPr>
          <p:spPr>
            <a:xfrm>
              <a:off x="7098990" y="2135246"/>
              <a:ext cx="120379" cy="165023"/>
            </a:xfrm>
            <a:custGeom>
              <a:rect b="b" l="l" r="r" t="t"/>
              <a:pathLst>
                <a:path extrusionOk="0" h="6295" w="4592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55" name="Google Shape;16455;p83"/>
          <p:cNvGrpSpPr/>
          <p:nvPr/>
        </p:nvGrpSpPr>
        <p:grpSpPr>
          <a:xfrm>
            <a:off x="7576208" y="1977825"/>
            <a:ext cx="292533" cy="347454"/>
            <a:chOff x="7576208" y="1977825"/>
            <a:chExt cx="292533" cy="347454"/>
          </a:xfrm>
        </p:grpSpPr>
        <p:sp>
          <p:nvSpPr>
            <p:cNvPr id="16456" name="Google Shape;16456;p83"/>
            <p:cNvSpPr/>
            <p:nvPr/>
          </p:nvSpPr>
          <p:spPr>
            <a:xfrm>
              <a:off x="7576208" y="1999032"/>
              <a:ext cx="89315" cy="148351"/>
            </a:xfrm>
            <a:custGeom>
              <a:rect b="b" l="l" r="r" t="t"/>
              <a:pathLst>
                <a:path extrusionOk="0" h="5659" w="3407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7" name="Google Shape;16457;p83"/>
            <p:cNvSpPr/>
            <p:nvPr/>
          </p:nvSpPr>
          <p:spPr>
            <a:xfrm>
              <a:off x="7779034" y="1999032"/>
              <a:ext cx="89708" cy="148351"/>
            </a:xfrm>
            <a:custGeom>
              <a:rect b="b" l="l" r="r" t="t"/>
              <a:pathLst>
                <a:path extrusionOk="0" h="5659" w="3422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8" name="Google Shape;16458;p83"/>
            <p:cNvSpPr/>
            <p:nvPr/>
          </p:nvSpPr>
          <p:spPr>
            <a:xfrm>
              <a:off x="7710927" y="2175381"/>
              <a:ext cx="22728" cy="103707"/>
            </a:xfrm>
            <a:custGeom>
              <a:rect b="b" l="l" r="r" t="t"/>
              <a:pathLst>
                <a:path extrusionOk="0" h="3956" w="867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9" name="Google Shape;16459;p83"/>
            <p:cNvSpPr/>
            <p:nvPr/>
          </p:nvSpPr>
          <p:spPr>
            <a:xfrm>
              <a:off x="7638626" y="1989176"/>
              <a:ext cx="167671" cy="204765"/>
            </a:xfrm>
            <a:custGeom>
              <a:rect b="b" l="l" r="r" t="t"/>
              <a:pathLst>
                <a:path extrusionOk="0" h="7811" w="6396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0" name="Google Shape;16460;p83"/>
            <p:cNvSpPr/>
            <p:nvPr/>
          </p:nvSpPr>
          <p:spPr>
            <a:xfrm>
              <a:off x="7706759" y="1989176"/>
              <a:ext cx="99538" cy="204765"/>
            </a:xfrm>
            <a:custGeom>
              <a:rect b="b" l="l" r="r" t="t"/>
              <a:pathLst>
                <a:path extrusionOk="0" h="7811" w="3797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1" name="Google Shape;16461;p83"/>
            <p:cNvSpPr/>
            <p:nvPr/>
          </p:nvSpPr>
          <p:spPr>
            <a:xfrm>
              <a:off x="7628035" y="1977825"/>
              <a:ext cx="189246" cy="22728"/>
            </a:xfrm>
            <a:custGeom>
              <a:rect b="b" l="l" r="r" t="t"/>
              <a:pathLst>
                <a:path extrusionOk="0" h="867" w="7219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2" name="Google Shape;16462;p83"/>
            <p:cNvSpPr/>
            <p:nvPr/>
          </p:nvSpPr>
          <p:spPr>
            <a:xfrm>
              <a:off x="7785456" y="1977825"/>
              <a:ext cx="31825" cy="22728"/>
            </a:xfrm>
            <a:custGeom>
              <a:rect b="b" l="l" r="r" t="t"/>
              <a:pathLst>
                <a:path extrusionOk="0" h="867" w="1214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3" name="Google Shape;16463;p83"/>
            <p:cNvSpPr/>
            <p:nvPr/>
          </p:nvSpPr>
          <p:spPr>
            <a:xfrm>
              <a:off x="7681776" y="2039980"/>
              <a:ext cx="82158" cy="78042"/>
            </a:xfrm>
            <a:custGeom>
              <a:rect b="b" l="l" r="r" t="t"/>
              <a:pathLst>
                <a:path extrusionOk="0" h="2977" w="3134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4" name="Google Shape;16464;p83"/>
            <p:cNvSpPr/>
            <p:nvPr/>
          </p:nvSpPr>
          <p:spPr>
            <a:xfrm>
              <a:off x="7700703" y="2180676"/>
              <a:ext cx="43543" cy="21208"/>
            </a:xfrm>
            <a:custGeom>
              <a:rect b="b" l="l" r="r" t="t"/>
              <a:pathLst>
                <a:path extrusionOk="0" h="809" w="1661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5" name="Google Shape;16465;p83"/>
            <p:cNvSpPr/>
            <p:nvPr/>
          </p:nvSpPr>
          <p:spPr>
            <a:xfrm>
              <a:off x="7678001" y="2263542"/>
              <a:ext cx="88947" cy="30672"/>
            </a:xfrm>
            <a:custGeom>
              <a:rect b="b" l="l" r="r" t="t"/>
              <a:pathLst>
                <a:path extrusionOk="0" h="1170" w="3393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6" name="Google Shape;16466;p83"/>
            <p:cNvSpPr/>
            <p:nvPr/>
          </p:nvSpPr>
          <p:spPr>
            <a:xfrm>
              <a:off x="7735517" y="2263542"/>
              <a:ext cx="31432" cy="30672"/>
            </a:xfrm>
            <a:custGeom>
              <a:rect b="b" l="l" r="r" t="t"/>
              <a:pathLst>
                <a:path extrusionOk="0" h="1170" w="1199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7" name="Google Shape;16467;p83"/>
            <p:cNvSpPr/>
            <p:nvPr/>
          </p:nvSpPr>
          <p:spPr>
            <a:xfrm>
              <a:off x="7645835" y="2286637"/>
              <a:ext cx="152519" cy="38615"/>
            </a:xfrm>
            <a:custGeom>
              <a:rect b="b" l="l" r="r" t="t"/>
              <a:pathLst>
                <a:path extrusionOk="0" h="1473" w="5818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83"/>
            <p:cNvSpPr/>
            <p:nvPr/>
          </p:nvSpPr>
          <p:spPr>
            <a:xfrm>
              <a:off x="7760500" y="2286637"/>
              <a:ext cx="38588" cy="38641"/>
            </a:xfrm>
            <a:custGeom>
              <a:rect b="b" l="l" r="r" t="t"/>
              <a:pathLst>
                <a:path extrusionOk="0" h="1474" w="1472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9" name="Google Shape;16469;p83"/>
          <p:cNvGrpSpPr/>
          <p:nvPr/>
        </p:nvGrpSpPr>
        <p:grpSpPr>
          <a:xfrm>
            <a:off x="8023882" y="1977458"/>
            <a:ext cx="320557" cy="347794"/>
            <a:chOff x="8023882" y="1977458"/>
            <a:chExt cx="320557" cy="347794"/>
          </a:xfrm>
        </p:grpSpPr>
        <p:sp>
          <p:nvSpPr>
            <p:cNvPr id="16470" name="Google Shape;16470;p83"/>
            <p:cNvSpPr/>
            <p:nvPr/>
          </p:nvSpPr>
          <p:spPr>
            <a:xfrm>
              <a:off x="8053007" y="1977458"/>
              <a:ext cx="291432" cy="291799"/>
            </a:xfrm>
            <a:custGeom>
              <a:rect b="b" l="l" r="r" t="t"/>
              <a:pathLst>
                <a:path extrusionOk="0" h="11131" w="11117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1" name="Google Shape;16471;p83"/>
            <p:cNvSpPr/>
            <p:nvPr/>
          </p:nvSpPr>
          <p:spPr>
            <a:xfrm>
              <a:off x="8023882" y="1980866"/>
              <a:ext cx="277407" cy="288549"/>
            </a:xfrm>
            <a:custGeom>
              <a:rect b="b" l="l" r="r" t="t"/>
              <a:pathLst>
                <a:path extrusionOk="0" h="11007" w="10582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2" name="Google Shape;16472;p83"/>
            <p:cNvSpPr/>
            <p:nvPr/>
          </p:nvSpPr>
          <p:spPr>
            <a:xfrm>
              <a:off x="8053007" y="1977825"/>
              <a:ext cx="291432" cy="291039"/>
            </a:xfrm>
            <a:custGeom>
              <a:rect b="b" l="l" r="r" t="t"/>
              <a:pathLst>
                <a:path extrusionOk="0" h="11102" w="11117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3" name="Google Shape;16473;p83"/>
            <p:cNvSpPr/>
            <p:nvPr/>
          </p:nvSpPr>
          <p:spPr>
            <a:xfrm>
              <a:off x="8052640" y="1981233"/>
              <a:ext cx="220258" cy="288024"/>
            </a:xfrm>
            <a:custGeom>
              <a:rect b="b" l="l" r="r" t="t"/>
              <a:pathLst>
                <a:path extrusionOk="0" h="10987" w="8402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4" name="Google Shape;16474;p83"/>
            <p:cNvSpPr/>
            <p:nvPr/>
          </p:nvSpPr>
          <p:spPr>
            <a:xfrm>
              <a:off x="8097677" y="2201858"/>
              <a:ext cx="22335" cy="22361"/>
            </a:xfrm>
            <a:custGeom>
              <a:rect b="b" l="l" r="r" t="t"/>
              <a:pathLst>
                <a:path extrusionOk="0" h="853" w="852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5" name="Google Shape;16475;p83"/>
            <p:cNvSpPr/>
            <p:nvPr/>
          </p:nvSpPr>
          <p:spPr>
            <a:xfrm>
              <a:off x="8096524" y="2201858"/>
              <a:ext cx="24642" cy="16961"/>
            </a:xfrm>
            <a:custGeom>
              <a:rect b="b" l="l" r="r" t="t"/>
              <a:pathLst>
                <a:path extrusionOk="0" h="647" w="94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6" name="Google Shape;16476;p83"/>
            <p:cNvSpPr/>
            <p:nvPr/>
          </p:nvSpPr>
          <p:spPr>
            <a:xfrm>
              <a:off x="8075342" y="2219658"/>
              <a:ext cx="67373" cy="83259"/>
            </a:xfrm>
            <a:custGeom>
              <a:rect b="b" l="l" r="r" t="t"/>
              <a:pathLst>
                <a:path extrusionOk="0" h="3176" w="257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7" name="Google Shape;16477;p83"/>
            <p:cNvSpPr/>
            <p:nvPr/>
          </p:nvSpPr>
          <p:spPr>
            <a:xfrm>
              <a:off x="8086693" y="2302891"/>
              <a:ext cx="45064" cy="22361"/>
            </a:xfrm>
            <a:custGeom>
              <a:rect b="b" l="l" r="r" t="t"/>
              <a:pathLst>
                <a:path extrusionOk="0" h="853" w="1719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8" name="Google Shape;16478;p83"/>
            <p:cNvSpPr/>
            <p:nvPr/>
          </p:nvSpPr>
          <p:spPr>
            <a:xfrm>
              <a:off x="8075342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9" name="Google Shape;16479;p83"/>
            <p:cNvSpPr/>
            <p:nvPr/>
          </p:nvSpPr>
          <p:spPr>
            <a:xfrm>
              <a:off x="8131337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0" name="Google Shape;16480;p83"/>
            <p:cNvSpPr/>
            <p:nvPr/>
          </p:nvSpPr>
          <p:spPr>
            <a:xfrm>
              <a:off x="8091621" y="2213314"/>
              <a:ext cx="34447" cy="89603"/>
            </a:xfrm>
            <a:custGeom>
              <a:rect b="b" l="l" r="r" t="t"/>
              <a:pathLst>
                <a:path extrusionOk="0" h="3418" w="1314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1" name="Google Shape;16481;p83"/>
            <p:cNvSpPr/>
            <p:nvPr/>
          </p:nvSpPr>
          <p:spPr>
            <a:xfrm>
              <a:off x="8105987" y="2313875"/>
              <a:ext cx="5715" cy="11377"/>
            </a:xfrm>
            <a:custGeom>
              <a:rect b="b" l="l" r="r" t="t"/>
              <a:pathLst>
                <a:path extrusionOk="0" h="434" w="218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2" name="Google Shape;16482;p83"/>
            <p:cNvSpPr/>
            <p:nvPr/>
          </p:nvSpPr>
          <p:spPr>
            <a:xfrm>
              <a:off x="8086326" y="2156821"/>
              <a:ext cx="45037" cy="50752"/>
            </a:xfrm>
            <a:custGeom>
              <a:rect b="b" l="l" r="r" t="t"/>
              <a:pathLst>
                <a:path extrusionOk="0" h="1936" w="1718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3" name="Google Shape;16483;p83"/>
            <p:cNvSpPr/>
            <p:nvPr/>
          </p:nvSpPr>
          <p:spPr>
            <a:xfrm>
              <a:off x="8086693" y="2156821"/>
              <a:ext cx="30672" cy="50569"/>
            </a:xfrm>
            <a:custGeom>
              <a:rect b="b" l="l" r="r" t="t"/>
              <a:pathLst>
                <a:path extrusionOk="0" h="1929" w="117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4" name="Google Shape;16484;p83"/>
            <p:cNvSpPr/>
            <p:nvPr/>
          </p:nvSpPr>
          <p:spPr>
            <a:xfrm>
              <a:off x="8086693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5" name="Google Shape;16485;p83"/>
            <p:cNvSpPr/>
            <p:nvPr/>
          </p:nvSpPr>
          <p:spPr>
            <a:xfrm>
              <a:off x="8086693" y="2156821"/>
              <a:ext cx="30672" cy="20474"/>
            </a:xfrm>
            <a:custGeom>
              <a:rect b="b" l="l" r="r" t="t"/>
              <a:pathLst>
                <a:path extrusionOk="0" h="781" w="117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6" name="Google Shape;16486;p83"/>
            <p:cNvSpPr/>
            <p:nvPr/>
          </p:nvSpPr>
          <p:spPr>
            <a:xfrm>
              <a:off x="8187359" y="2201858"/>
              <a:ext cx="22335" cy="22361"/>
            </a:xfrm>
            <a:custGeom>
              <a:rect b="b" l="l" r="r" t="t"/>
              <a:pathLst>
                <a:path extrusionOk="0" h="853" w="852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7" name="Google Shape;16487;p83"/>
            <p:cNvSpPr/>
            <p:nvPr/>
          </p:nvSpPr>
          <p:spPr>
            <a:xfrm>
              <a:off x="8186231" y="2201858"/>
              <a:ext cx="24616" cy="16961"/>
            </a:xfrm>
            <a:custGeom>
              <a:rect b="b" l="l" r="r" t="t"/>
              <a:pathLst>
                <a:path extrusionOk="0" h="647" w="939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8" name="Google Shape;16488;p83"/>
            <p:cNvSpPr/>
            <p:nvPr/>
          </p:nvSpPr>
          <p:spPr>
            <a:xfrm>
              <a:off x="8165023" y="2219658"/>
              <a:ext cx="67399" cy="83259"/>
            </a:xfrm>
            <a:custGeom>
              <a:rect b="b" l="l" r="r" t="t"/>
              <a:pathLst>
                <a:path extrusionOk="0" h="3176" w="2571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9" name="Google Shape;16489;p83"/>
            <p:cNvSpPr/>
            <p:nvPr/>
          </p:nvSpPr>
          <p:spPr>
            <a:xfrm>
              <a:off x="8176374" y="2302891"/>
              <a:ext cx="44697" cy="22361"/>
            </a:xfrm>
            <a:custGeom>
              <a:rect b="b" l="l" r="r" t="t"/>
              <a:pathLst>
                <a:path extrusionOk="0" h="853" w="1705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0" name="Google Shape;16490;p83"/>
            <p:cNvSpPr/>
            <p:nvPr/>
          </p:nvSpPr>
          <p:spPr>
            <a:xfrm>
              <a:off x="8165023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1" name="Google Shape;16491;p83"/>
            <p:cNvSpPr/>
            <p:nvPr/>
          </p:nvSpPr>
          <p:spPr>
            <a:xfrm>
              <a:off x="8221045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2" name="Google Shape;16492;p83"/>
            <p:cNvSpPr/>
            <p:nvPr/>
          </p:nvSpPr>
          <p:spPr>
            <a:xfrm>
              <a:off x="8181303" y="2213314"/>
              <a:ext cx="34447" cy="89603"/>
            </a:xfrm>
            <a:custGeom>
              <a:rect b="b" l="l" r="r" t="t"/>
              <a:pathLst>
                <a:path extrusionOk="0" h="3418" w="1314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3" name="Google Shape;16493;p83"/>
            <p:cNvSpPr/>
            <p:nvPr/>
          </p:nvSpPr>
          <p:spPr>
            <a:xfrm>
              <a:off x="8195669" y="2313875"/>
              <a:ext cx="5715" cy="11377"/>
            </a:xfrm>
            <a:custGeom>
              <a:rect b="b" l="l" r="r" t="t"/>
              <a:pathLst>
                <a:path extrusionOk="0" h="434" w="218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4" name="Google Shape;16494;p83"/>
            <p:cNvSpPr/>
            <p:nvPr/>
          </p:nvSpPr>
          <p:spPr>
            <a:xfrm>
              <a:off x="8176374" y="2156821"/>
              <a:ext cx="44697" cy="50752"/>
            </a:xfrm>
            <a:custGeom>
              <a:rect b="b" l="l" r="r" t="t"/>
              <a:pathLst>
                <a:path extrusionOk="0" h="1936" w="1705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5" name="Google Shape;16495;p83"/>
            <p:cNvSpPr/>
            <p:nvPr/>
          </p:nvSpPr>
          <p:spPr>
            <a:xfrm>
              <a:off x="8176374" y="2156821"/>
              <a:ext cx="30672" cy="50569"/>
            </a:xfrm>
            <a:custGeom>
              <a:rect b="b" l="l" r="r" t="t"/>
              <a:pathLst>
                <a:path extrusionOk="0" h="1929" w="117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6" name="Google Shape;16496;p83"/>
            <p:cNvSpPr/>
            <p:nvPr/>
          </p:nvSpPr>
          <p:spPr>
            <a:xfrm>
              <a:off x="8176007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7" name="Google Shape;16497;p83"/>
            <p:cNvSpPr/>
            <p:nvPr/>
          </p:nvSpPr>
          <p:spPr>
            <a:xfrm>
              <a:off x="8176374" y="2156821"/>
              <a:ext cx="30672" cy="20474"/>
            </a:xfrm>
            <a:custGeom>
              <a:rect b="b" l="l" r="r" t="t"/>
              <a:pathLst>
                <a:path extrusionOk="0" h="781" w="117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8" name="Google Shape;16498;p83"/>
            <p:cNvSpPr/>
            <p:nvPr/>
          </p:nvSpPr>
          <p:spPr>
            <a:xfrm>
              <a:off x="8277040" y="2201858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9" name="Google Shape;16499;p83"/>
            <p:cNvSpPr/>
            <p:nvPr/>
          </p:nvSpPr>
          <p:spPr>
            <a:xfrm>
              <a:off x="8275913" y="2201858"/>
              <a:ext cx="24616" cy="16961"/>
            </a:xfrm>
            <a:custGeom>
              <a:rect b="b" l="l" r="r" t="t"/>
              <a:pathLst>
                <a:path extrusionOk="0" h="647" w="939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0" name="Google Shape;16500;p83"/>
            <p:cNvSpPr/>
            <p:nvPr/>
          </p:nvSpPr>
          <p:spPr>
            <a:xfrm>
              <a:off x="8254705" y="2219658"/>
              <a:ext cx="67399" cy="83259"/>
            </a:xfrm>
            <a:custGeom>
              <a:rect b="b" l="l" r="r" t="t"/>
              <a:pathLst>
                <a:path extrusionOk="0" h="3176" w="2571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1" name="Google Shape;16501;p83"/>
            <p:cNvSpPr/>
            <p:nvPr/>
          </p:nvSpPr>
          <p:spPr>
            <a:xfrm>
              <a:off x="8266056" y="2302891"/>
              <a:ext cx="44697" cy="22361"/>
            </a:xfrm>
            <a:custGeom>
              <a:rect b="b" l="l" r="r" t="t"/>
              <a:pathLst>
                <a:path extrusionOk="0" h="853" w="1705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2" name="Google Shape;16502;p83"/>
            <p:cNvSpPr/>
            <p:nvPr/>
          </p:nvSpPr>
          <p:spPr>
            <a:xfrm>
              <a:off x="8254705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3" name="Google Shape;16503;p83"/>
            <p:cNvSpPr/>
            <p:nvPr/>
          </p:nvSpPr>
          <p:spPr>
            <a:xfrm>
              <a:off x="8310726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4" name="Google Shape;16504;p83"/>
            <p:cNvSpPr/>
            <p:nvPr/>
          </p:nvSpPr>
          <p:spPr>
            <a:xfrm>
              <a:off x="8270984" y="2213314"/>
              <a:ext cx="34473" cy="89603"/>
            </a:xfrm>
            <a:custGeom>
              <a:rect b="b" l="l" r="r" t="t"/>
              <a:pathLst>
                <a:path extrusionOk="0" h="3418" w="1315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5" name="Google Shape;16505;p83"/>
            <p:cNvSpPr/>
            <p:nvPr/>
          </p:nvSpPr>
          <p:spPr>
            <a:xfrm>
              <a:off x="8285376" y="2313875"/>
              <a:ext cx="5689" cy="11377"/>
            </a:xfrm>
            <a:custGeom>
              <a:rect b="b" l="l" r="r" t="t"/>
              <a:pathLst>
                <a:path extrusionOk="0" h="434" w="217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6" name="Google Shape;16506;p83"/>
            <p:cNvSpPr/>
            <p:nvPr/>
          </p:nvSpPr>
          <p:spPr>
            <a:xfrm>
              <a:off x="8266056" y="2156821"/>
              <a:ext cx="44697" cy="50752"/>
            </a:xfrm>
            <a:custGeom>
              <a:rect b="b" l="l" r="r" t="t"/>
              <a:pathLst>
                <a:path extrusionOk="0" h="1936" w="1705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7" name="Google Shape;16507;p83"/>
            <p:cNvSpPr/>
            <p:nvPr/>
          </p:nvSpPr>
          <p:spPr>
            <a:xfrm>
              <a:off x="8266056" y="2156821"/>
              <a:ext cx="31065" cy="50569"/>
            </a:xfrm>
            <a:custGeom>
              <a:rect b="b" l="l" r="r" t="t"/>
              <a:pathLst>
                <a:path extrusionOk="0" h="1929" w="1185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8" name="Google Shape;16508;p83"/>
            <p:cNvSpPr/>
            <p:nvPr/>
          </p:nvSpPr>
          <p:spPr>
            <a:xfrm>
              <a:off x="8265689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9" name="Google Shape;16509;p83"/>
            <p:cNvSpPr/>
            <p:nvPr/>
          </p:nvSpPr>
          <p:spPr>
            <a:xfrm>
              <a:off x="8266056" y="2156821"/>
              <a:ext cx="31065" cy="20474"/>
            </a:xfrm>
            <a:custGeom>
              <a:rect b="b" l="l" r="r" t="t"/>
              <a:pathLst>
                <a:path extrusionOk="0" h="781" w="1185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10" name="Google Shape;16510;p83"/>
          <p:cNvGrpSpPr/>
          <p:nvPr/>
        </p:nvGrpSpPr>
        <p:grpSpPr>
          <a:xfrm>
            <a:off x="5627674" y="2444819"/>
            <a:ext cx="345147" cy="342630"/>
            <a:chOff x="5627674" y="2444819"/>
            <a:chExt cx="345147" cy="342630"/>
          </a:xfrm>
        </p:grpSpPr>
        <p:sp>
          <p:nvSpPr>
            <p:cNvPr id="16511" name="Google Shape;16511;p83"/>
            <p:cNvSpPr/>
            <p:nvPr/>
          </p:nvSpPr>
          <p:spPr>
            <a:xfrm>
              <a:off x="5755210" y="2444819"/>
              <a:ext cx="217611" cy="217978"/>
            </a:xfrm>
            <a:custGeom>
              <a:rect b="b" l="l" r="r" t="t"/>
              <a:pathLst>
                <a:path extrusionOk="0" h="8315" w="8301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2" name="Google Shape;16512;p83"/>
            <p:cNvSpPr/>
            <p:nvPr/>
          </p:nvSpPr>
          <p:spPr>
            <a:xfrm>
              <a:off x="5818021" y="2523516"/>
              <a:ext cx="15545" cy="15178"/>
            </a:xfrm>
            <a:custGeom>
              <a:rect b="b" l="l" r="r" t="t"/>
              <a:pathLst>
                <a:path extrusionOk="0" h="579" w="593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3" name="Google Shape;16513;p83"/>
            <p:cNvSpPr/>
            <p:nvPr/>
          </p:nvSpPr>
          <p:spPr>
            <a:xfrm>
              <a:off x="5894857" y="2523516"/>
              <a:ext cx="15152" cy="15178"/>
            </a:xfrm>
            <a:custGeom>
              <a:rect b="b" l="l" r="r" t="t"/>
              <a:pathLst>
                <a:path extrusionOk="0" h="579" w="578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4" name="Google Shape;16514;p83"/>
            <p:cNvSpPr/>
            <p:nvPr/>
          </p:nvSpPr>
          <p:spPr>
            <a:xfrm>
              <a:off x="5856635" y="2523516"/>
              <a:ext cx="15152" cy="15178"/>
            </a:xfrm>
            <a:custGeom>
              <a:rect b="b" l="l" r="r" t="t"/>
              <a:pathLst>
                <a:path extrusionOk="0" h="579" w="578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5" name="Google Shape;16515;p83"/>
            <p:cNvSpPr/>
            <p:nvPr/>
          </p:nvSpPr>
          <p:spPr>
            <a:xfrm>
              <a:off x="5627674" y="2523149"/>
              <a:ext cx="266816" cy="264300"/>
            </a:xfrm>
            <a:custGeom>
              <a:rect b="b" l="l" r="r" t="t"/>
              <a:pathLst>
                <a:path extrusionOk="0" h="10082" w="10178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16" name="Google Shape;16516;p83"/>
          <p:cNvGrpSpPr/>
          <p:nvPr/>
        </p:nvGrpSpPr>
        <p:grpSpPr>
          <a:xfrm>
            <a:off x="4653996" y="2440257"/>
            <a:ext cx="396607" cy="348555"/>
            <a:chOff x="4653996" y="2440257"/>
            <a:chExt cx="396607" cy="348555"/>
          </a:xfrm>
        </p:grpSpPr>
        <p:sp>
          <p:nvSpPr>
            <p:cNvPr id="16517" name="Google Shape;16517;p83"/>
            <p:cNvSpPr/>
            <p:nvPr/>
          </p:nvSpPr>
          <p:spPr>
            <a:xfrm>
              <a:off x="4670643" y="2520108"/>
              <a:ext cx="363707" cy="250930"/>
            </a:xfrm>
            <a:custGeom>
              <a:rect b="b" l="l" r="r" t="t"/>
              <a:pathLst>
                <a:path extrusionOk="0" h="9572" w="13874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8" name="Google Shape;16518;p83"/>
            <p:cNvSpPr/>
            <p:nvPr/>
          </p:nvSpPr>
          <p:spPr>
            <a:xfrm>
              <a:off x="4981710" y="2520108"/>
              <a:ext cx="52640" cy="250930"/>
            </a:xfrm>
            <a:custGeom>
              <a:rect b="b" l="l" r="r" t="t"/>
              <a:pathLst>
                <a:path extrusionOk="0" h="9572" w="2008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9" name="Google Shape;16519;p83"/>
            <p:cNvSpPr/>
            <p:nvPr/>
          </p:nvSpPr>
          <p:spPr>
            <a:xfrm>
              <a:off x="4694865" y="2544724"/>
              <a:ext cx="314108" cy="226681"/>
            </a:xfrm>
            <a:custGeom>
              <a:rect b="b" l="l" r="r" t="t"/>
              <a:pathLst>
                <a:path extrusionOk="0" h="8647" w="11982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0" name="Google Shape;16520;p83"/>
            <p:cNvSpPr/>
            <p:nvPr/>
          </p:nvSpPr>
          <p:spPr>
            <a:xfrm>
              <a:off x="4981710" y="2544724"/>
              <a:ext cx="28024" cy="226314"/>
            </a:xfrm>
            <a:custGeom>
              <a:rect b="b" l="l" r="r" t="t"/>
              <a:pathLst>
                <a:path extrusionOk="0" h="8633" w="1069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1" name="Google Shape;16521;p83"/>
            <p:cNvSpPr/>
            <p:nvPr/>
          </p:nvSpPr>
          <p:spPr>
            <a:xfrm>
              <a:off x="4775476" y="2618493"/>
              <a:ext cx="69260" cy="30409"/>
            </a:xfrm>
            <a:custGeom>
              <a:rect b="b" l="l" r="r" t="t"/>
              <a:pathLst>
                <a:path extrusionOk="0" h="1160" w="2642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2" name="Google Shape;16522;p83"/>
            <p:cNvSpPr/>
            <p:nvPr/>
          </p:nvSpPr>
          <p:spPr>
            <a:xfrm>
              <a:off x="4775476" y="2643476"/>
              <a:ext cx="69260" cy="30672"/>
            </a:xfrm>
            <a:custGeom>
              <a:rect b="b" l="l" r="r" t="t"/>
              <a:pathLst>
                <a:path extrusionOk="0" h="1170" w="2642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3" name="Google Shape;16523;p83"/>
            <p:cNvSpPr/>
            <p:nvPr/>
          </p:nvSpPr>
          <p:spPr>
            <a:xfrm>
              <a:off x="4775476" y="2668459"/>
              <a:ext cx="69260" cy="30672"/>
            </a:xfrm>
            <a:custGeom>
              <a:rect b="b" l="l" r="r" t="t"/>
              <a:pathLst>
                <a:path extrusionOk="0" h="1170" w="2642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4" name="Google Shape;16524;p83"/>
            <p:cNvSpPr/>
            <p:nvPr/>
          </p:nvSpPr>
          <p:spPr>
            <a:xfrm>
              <a:off x="4860229" y="2618126"/>
              <a:ext cx="68893" cy="30672"/>
            </a:xfrm>
            <a:custGeom>
              <a:rect b="b" l="l" r="r" t="t"/>
              <a:pathLst>
                <a:path extrusionOk="0" h="1170" w="2628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5" name="Google Shape;16525;p83"/>
            <p:cNvSpPr/>
            <p:nvPr/>
          </p:nvSpPr>
          <p:spPr>
            <a:xfrm>
              <a:off x="4860229" y="2643476"/>
              <a:ext cx="68893" cy="30672"/>
            </a:xfrm>
            <a:custGeom>
              <a:rect b="b" l="l" r="r" t="t"/>
              <a:pathLst>
                <a:path extrusionOk="0" h="1170" w="2628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6" name="Google Shape;16526;p83"/>
            <p:cNvSpPr/>
            <p:nvPr/>
          </p:nvSpPr>
          <p:spPr>
            <a:xfrm>
              <a:off x="4860229" y="2668354"/>
              <a:ext cx="68893" cy="30776"/>
            </a:xfrm>
            <a:custGeom>
              <a:rect b="b" l="l" r="r" t="t"/>
              <a:pathLst>
                <a:path extrusionOk="0" h="1174" w="2628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7" name="Google Shape;16527;p83"/>
            <p:cNvSpPr/>
            <p:nvPr/>
          </p:nvSpPr>
          <p:spPr>
            <a:xfrm>
              <a:off x="4825049" y="2584440"/>
              <a:ext cx="54894" cy="33712"/>
            </a:xfrm>
            <a:custGeom>
              <a:rect b="b" l="l" r="r" t="t"/>
              <a:pathLst>
                <a:path extrusionOk="0" h="1286" w="2094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8" name="Google Shape;16528;p83"/>
            <p:cNvSpPr/>
            <p:nvPr/>
          </p:nvSpPr>
          <p:spPr>
            <a:xfrm>
              <a:off x="4843216" y="2584440"/>
              <a:ext cx="36727" cy="33712"/>
            </a:xfrm>
            <a:custGeom>
              <a:rect b="b" l="l" r="r" t="t"/>
              <a:pathLst>
                <a:path extrusionOk="0" h="1286" w="1401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9" name="Google Shape;16529;p83"/>
            <p:cNvSpPr/>
            <p:nvPr/>
          </p:nvSpPr>
          <p:spPr>
            <a:xfrm>
              <a:off x="4809897" y="2606775"/>
              <a:ext cx="85173" cy="95763"/>
            </a:xfrm>
            <a:custGeom>
              <a:rect b="b" l="l" r="r" t="t"/>
              <a:pathLst>
                <a:path extrusionOk="0" h="3653" w="3249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0" name="Google Shape;16530;p83"/>
            <p:cNvSpPr/>
            <p:nvPr/>
          </p:nvSpPr>
          <p:spPr>
            <a:xfrm>
              <a:off x="4843216" y="2606775"/>
              <a:ext cx="51093" cy="94217"/>
            </a:xfrm>
            <a:custGeom>
              <a:rect b="b" l="l" r="r" t="t"/>
              <a:pathLst>
                <a:path extrusionOk="0" h="3594" w="1949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1" name="Google Shape;16531;p83"/>
            <p:cNvSpPr/>
            <p:nvPr/>
          </p:nvSpPr>
          <p:spPr>
            <a:xfrm>
              <a:off x="4801953" y="2440257"/>
              <a:ext cx="101452" cy="56415"/>
            </a:xfrm>
            <a:custGeom>
              <a:rect b="b" l="l" r="r" t="t"/>
              <a:pathLst>
                <a:path extrusionOk="0" h="2152" w="387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2" name="Google Shape;16532;p83"/>
            <p:cNvSpPr/>
            <p:nvPr/>
          </p:nvSpPr>
          <p:spPr>
            <a:xfrm>
              <a:off x="4824656" y="2459945"/>
              <a:ext cx="56048" cy="34079"/>
            </a:xfrm>
            <a:custGeom>
              <a:rect b="b" l="l" r="r" t="t"/>
              <a:pathLst>
                <a:path extrusionOk="0" h="1300" w="2138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3" name="Google Shape;16533;p83"/>
            <p:cNvSpPr/>
            <p:nvPr/>
          </p:nvSpPr>
          <p:spPr>
            <a:xfrm>
              <a:off x="4653996" y="2737326"/>
              <a:ext cx="396607" cy="51486"/>
            </a:xfrm>
            <a:custGeom>
              <a:rect b="b" l="l" r="r" t="t"/>
              <a:pathLst>
                <a:path extrusionOk="0" h="1964" w="15129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4" name="Google Shape;16534;p83"/>
            <p:cNvSpPr/>
            <p:nvPr/>
          </p:nvSpPr>
          <p:spPr>
            <a:xfrm>
              <a:off x="4998749" y="2737326"/>
              <a:ext cx="51853" cy="51486"/>
            </a:xfrm>
            <a:custGeom>
              <a:rect b="b" l="l" r="r" t="t"/>
              <a:pathLst>
                <a:path extrusionOk="0" h="1964" w="1978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35" name="Google Shape;16535;p83"/>
          <p:cNvGrpSpPr/>
          <p:nvPr/>
        </p:nvGrpSpPr>
        <p:grpSpPr>
          <a:xfrm>
            <a:off x="1854391" y="2895140"/>
            <a:ext cx="301630" cy="374272"/>
            <a:chOff x="1854391" y="2895140"/>
            <a:chExt cx="301630" cy="374272"/>
          </a:xfrm>
        </p:grpSpPr>
        <p:sp>
          <p:nvSpPr>
            <p:cNvPr id="16536" name="Google Shape;16536;p83"/>
            <p:cNvSpPr/>
            <p:nvPr/>
          </p:nvSpPr>
          <p:spPr>
            <a:xfrm>
              <a:off x="1968689" y="2943559"/>
              <a:ext cx="72668" cy="60216"/>
            </a:xfrm>
            <a:custGeom>
              <a:rect b="b" l="l" r="r" t="t"/>
              <a:pathLst>
                <a:path extrusionOk="0" h="2297" w="2772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7" name="Google Shape;16537;p83"/>
            <p:cNvSpPr/>
            <p:nvPr/>
          </p:nvSpPr>
          <p:spPr>
            <a:xfrm>
              <a:off x="1991758" y="2943559"/>
              <a:ext cx="26530" cy="18115"/>
            </a:xfrm>
            <a:custGeom>
              <a:rect b="b" l="l" r="r" t="t"/>
              <a:pathLst>
                <a:path extrusionOk="0" h="691" w="1012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8" name="Google Shape;16538;p83"/>
            <p:cNvSpPr/>
            <p:nvPr/>
          </p:nvSpPr>
          <p:spPr>
            <a:xfrm>
              <a:off x="1969056" y="2962486"/>
              <a:ext cx="72301" cy="41289"/>
            </a:xfrm>
            <a:custGeom>
              <a:rect b="b" l="l" r="r" t="t"/>
              <a:pathLst>
                <a:path extrusionOk="0" h="1575" w="2758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9" name="Google Shape;16539;p83"/>
            <p:cNvSpPr/>
            <p:nvPr/>
          </p:nvSpPr>
          <p:spPr>
            <a:xfrm>
              <a:off x="1969056" y="2973470"/>
              <a:ext cx="18193" cy="30672"/>
            </a:xfrm>
            <a:custGeom>
              <a:rect b="b" l="l" r="r" t="t"/>
              <a:pathLst>
                <a:path extrusionOk="0" h="1170" w="694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0" name="Google Shape;16540;p83"/>
            <p:cNvSpPr/>
            <p:nvPr/>
          </p:nvSpPr>
          <p:spPr>
            <a:xfrm>
              <a:off x="2023190" y="2973470"/>
              <a:ext cx="18167" cy="30672"/>
            </a:xfrm>
            <a:custGeom>
              <a:rect b="b" l="l" r="r" t="t"/>
              <a:pathLst>
                <a:path extrusionOk="0" h="1170" w="693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1" name="Google Shape;16541;p83"/>
            <p:cNvSpPr/>
            <p:nvPr/>
          </p:nvSpPr>
          <p:spPr>
            <a:xfrm>
              <a:off x="1980800" y="2895140"/>
              <a:ext cx="48472" cy="54501"/>
            </a:xfrm>
            <a:custGeom>
              <a:rect b="b" l="l" r="r" t="t"/>
              <a:pathLst>
                <a:path extrusionOk="0" h="2079" w="1849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2" name="Google Shape;16542;p83"/>
            <p:cNvSpPr/>
            <p:nvPr/>
          </p:nvSpPr>
          <p:spPr>
            <a:xfrm>
              <a:off x="1980879" y="2895507"/>
              <a:ext cx="33241" cy="54029"/>
            </a:xfrm>
            <a:custGeom>
              <a:rect b="b" l="l" r="r" t="t"/>
              <a:pathLst>
                <a:path extrusionOk="0" h="2061" w="1268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3" name="Google Shape;16543;p83"/>
            <p:cNvSpPr/>
            <p:nvPr/>
          </p:nvSpPr>
          <p:spPr>
            <a:xfrm>
              <a:off x="1981167" y="2895507"/>
              <a:ext cx="48105" cy="23908"/>
            </a:xfrm>
            <a:custGeom>
              <a:rect b="b" l="l" r="r" t="t"/>
              <a:pathLst>
                <a:path extrusionOk="0" h="912" w="1835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4" name="Google Shape;16544;p83"/>
            <p:cNvSpPr/>
            <p:nvPr/>
          </p:nvSpPr>
          <p:spPr>
            <a:xfrm>
              <a:off x="1981167" y="2895507"/>
              <a:ext cx="32952" cy="21968"/>
            </a:xfrm>
            <a:custGeom>
              <a:rect b="b" l="l" r="r" t="t"/>
              <a:pathLst>
                <a:path extrusionOk="0" h="838" w="1257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5" name="Google Shape;16545;p83"/>
            <p:cNvSpPr/>
            <p:nvPr/>
          </p:nvSpPr>
          <p:spPr>
            <a:xfrm>
              <a:off x="1963000" y="3015860"/>
              <a:ext cx="84412" cy="144576"/>
            </a:xfrm>
            <a:custGeom>
              <a:rect b="b" l="l" r="r" t="t"/>
              <a:pathLst>
                <a:path extrusionOk="0" h="5515" w="322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6" name="Google Shape;16546;p83"/>
            <p:cNvSpPr/>
            <p:nvPr/>
          </p:nvSpPr>
          <p:spPr>
            <a:xfrm>
              <a:off x="1963000" y="3100246"/>
              <a:ext cx="84412" cy="60190"/>
            </a:xfrm>
            <a:custGeom>
              <a:rect b="b" l="l" r="r" t="t"/>
              <a:pathLst>
                <a:path extrusionOk="0" h="2296" w="322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7" name="Google Shape;16547;p83"/>
            <p:cNvSpPr/>
            <p:nvPr/>
          </p:nvSpPr>
          <p:spPr>
            <a:xfrm>
              <a:off x="2034908" y="3082079"/>
              <a:ext cx="48472" cy="72668"/>
            </a:xfrm>
            <a:custGeom>
              <a:rect b="b" l="l" r="r" t="t"/>
              <a:pathLst>
                <a:path extrusionOk="0" h="2772" w="1849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8" name="Google Shape;16548;p83"/>
            <p:cNvSpPr/>
            <p:nvPr/>
          </p:nvSpPr>
          <p:spPr>
            <a:xfrm>
              <a:off x="2035275" y="3082446"/>
              <a:ext cx="26897" cy="72301"/>
            </a:xfrm>
            <a:custGeom>
              <a:rect b="b" l="l" r="r" t="t"/>
              <a:pathLst>
                <a:path extrusionOk="0" h="2758" w="1026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9" name="Google Shape;16549;p83"/>
            <p:cNvSpPr/>
            <p:nvPr/>
          </p:nvSpPr>
          <p:spPr>
            <a:xfrm>
              <a:off x="2035275" y="3082446"/>
              <a:ext cx="48105" cy="54134"/>
            </a:xfrm>
            <a:custGeom>
              <a:rect b="b" l="l" r="r" t="t"/>
              <a:pathLst>
                <a:path extrusionOk="0" h="2065" w="1835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0" name="Google Shape;16550;p83"/>
            <p:cNvSpPr/>
            <p:nvPr/>
          </p:nvSpPr>
          <p:spPr>
            <a:xfrm>
              <a:off x="2035275" y="3082079"/>
              <a:ext cx="26897" cy="54134"/>
            </a:xfrm>
            <a:custGeom>
              <a:rect b="b" l="l" r="r" t="t"/>
              <a:pathLst>
                <a:path extrusionOk="0" h="2065" w="1026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1" name="Google Shape;16551;p83"/>
            <p:cNvSpPr/>
            <p:nvPr/>
          </p:nvSpPr>
          <p:spPr>
            <a:xfrm>
              <a:off x="2017134" y="3148665"/>
              <a:ext cx="84412" cy="96524"/>
            </a:xfrm>
            <a:custGeom>
              <a:rect b="b" l="l" r="r" t="t"/>
              <a:pathLst>
                <a:path extrusionOk="0" h="3682" w="322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2" name="Google Shape;16552;p83"/>
            <p:cNvSpPr/>
            <p:nvPr/>
          </p:nvSpPr>
          <p:spPr>
            <a:xfrm>
              <a:off x="2017134" y="3162297"/>
              <a:ext cx="18167" cy="82892"/>
            </a:xfrm>
            <a:custGeom>
              <a:rect b="b" l="l" r="r" t="t"/>
              <a:pathLst>
                <a:path extrusionOk="0" h="3162" w="693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3" name="Google Shape;16553;p83"/>
            <p:cNvSpPr/>
            <p:nvPr/>
          </p:nvSpPr>
          <p:spPr>
            <a:xfrm>
              <a:off x="2083353" y="3162297"/>
              <a:ext cx="18193" cy="82892"/>
            </a:xfrm>
            <a:custGeom>
              <a:rect b="b" l="l" r="r" t="t"/>
              <a:pathLst>
                <a:path extrusionOk="0" h="3162" w="694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4" name="Google Shape;16554;p83"/>
            <p:cNvSpPr/>
            <p:nvPr/>
          </p:nvSpPr>
          <p:spPr>
            <a:xfrm>
              <a:off x="1926666" y="3082079"/>
              <a:ext cx="47711" cy="72668"/>
            </a:xfrm>
            <a:custGeom>
              <a:rect b="b" l="l" r="r" t="t"/>
              <a:pathLst>
                <a:path extrusionOk="0" h="2772" w="182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5" name="Google Shape;16555;p83"/>
            <p:cNvSpPr/>
            <p:nvPr/>
          </p:nvSpPr>
          <p:spPr>
            <a:xfrm>
              <a:off x="1926666" y="3082446"/>
              <a:ext cx="27290" cy="72301"/>
            </a:xfrm>
            <a:custGeom>
              <a:rect b="b" l="l" r="r" t="t"/>
              <a:pathLst>
                <a:path extrusionOk="0" h="2758" w="1041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6" name="Google Shape;16556;p83"/>
            <p:cNvSpPr/>
            <p:nvPr/>
          </p:nvSpPr>
          <p:spPr>
            <a:xfrm>
              <a:off x="1926666" y="3082446"/>
              <a:ext cx="48472" cy="54134"/>
            </a:xfrm>
            <a:custGeom>
              <a:rect b="b" l="l" r="r" t="t"/>
              <a:pathLst>
                <a:path extrusionOk="0" h="2065" w="1849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7" name="Google Shape;16557;p83"/>
            <p:cNvSpPr/>
            <p:nvPr/>
          </p:nvSpPr>
          <p:spPr>
            <a:xfrm>
              <a:off x="1926666" y="3082079"/>
              <a:ext cx="27290" cy="54134"/>
            </a:xfrm>
            <a:custGeom>
              <a:rect b="b" l="l" r="r" t="t"/>
              <a:pathLst>
                <a:path extrusionOk="0" h="2065" w="1041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8" name="Google Shape;16558;p83"/>
            <p:cNvSpPr/>
            <p:nvPr/>
          </p:nvSpPr>
          <p:spPr>
            <a:xfrm>
              <a:off x="1908525" y="3148665"/>
              <a:ext cx="84412" cy="96524"/>
            </a:xfrm>
            <a:custGeom>
              <a:rect b="b" l="l" r="r" t="t"/>
              <a:pathLst>
                <a:path extrusionOk="0" h="3682" w="322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9" name="Google Shape;16559;p83"/>
            <p:cNvSpPr/>
            <p:nvPr/>
          </p:nvSpPr>
          <p:spPr>
            <a:xfrm>
              <a:off x="1908892" y="3162297"/>
              <a:ext cx="17800" cy="82892"/>
            </a:xfrm>
            <a:custGeom>
              <a:rect b="b" l="l" r="r" t="t"/>
              <a:pathLst>
                <a:path extrusionOk="0" h="3162" w="679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0" name="Google Shape;16560;p83"/>
            <p:cNvSpPr/>
            <p:nvPr/>
          </p:nvSpPr>
          <p:spPr>
            <a:xfrm>
              <a:off x="1975111" y="3162297"/>
              <a:ext cx="18193" cy="82892"/>
            </a:xfrm>
            <a:custGeom>
              <a:rect b="b" l="l" r="r" t="t"/>
              <a:pathLst>
                <a:path extrusionOk="0" h="3162" w="694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1" name="Google Shape;16561;p83"/>
            <p:cNvSpPr/>
            <p:nvPr/>
          </p:nvSpPr>
          <p:spPr>
            <a:xfrm>
              <a:off x="2089409" y="3142242"/>
              <a:ext cx="48078" cy="72694"/>
            </a:xfrm>
            <a:custGeom>
              <a:rect b="b" l="l" r="r" t="t"/>
              <a:pathLst>
                <a:path extrusionOk="0" h="2773" w="1834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2" name="Google Shape;16562;p83"/>
            <p:cNvSpPr/>
            <p:nvPr/>
          </p:nvSpPr>
          <p:spPr>
            <a:xfrm>
              <a:off x="2089409" y="3142609"/>
              <a:ext cx="27264" cy="72327"/>
            </a:xfrm>
            <a:custGeom>
              <a:rect b="b" l="l" r="r" t="t"/>
              <a:pathLst>
                <a:path extrusionOk="0" h="2759" w="104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3" name="Google Shape;16563;p83"/>
            <p:cNvSpPr/>
            <p:nvPr/>
          </p:nvSpPr>
          <p:spPr>
            <a:xfrm>
              <a:off x="2089409" y="3142242"/>
              <a:ext cx="48445" cy="54527"/>
            </a:xfrm>
            <a:custGeom>
              <a:rect b="b" l="l" r="r" t="t"/>
              <a:pathLst>
                <a:path extrusionOk="0" h="2080" w="1848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4" name="Google Shape;16564;p83"/>
            <p:cNvSpPr/>
            <p:nvPr/>
          </p:nvSpPr>
          <p:spPr>
            <a:xfrm>
              <a:off x="2089409" y="3142609"/>
              <a:ext cx="27264" cy="53767"/>
            </a:xfrm>
            <a:custGeom>
              <a:rect b="b" l="l" r="r" t="t"/>
              <a:pathLst>
                <a:path extrusionOk="0" h="2051" w="104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5" name="Google Shape;16565;p83"/>
            <p:cNvSpPr/>
            <p:nvPr/>
          </p:nvSpPr>
          <p:spPr>
            <a:xfrm>
              <a:off x="2071609" y="3208855"/>
              <a:ext cx="84412" cy="60190"/>
            </a:xfrm>
            <a:custGeom>
              <a:rect b="b" l="l" r="r" t="t"/>
              <a:pathLst>
                <a:path extrusionOk="0" h="2296" w="322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6" name="Google Shape;16566;p83"/>
            <p:cNvSpPr/>
            <p:nvPr/>
          </p:nvSpPr>
          <p:spPr>
            <a:xfrm>
              <a:off x="2071609" y="3222460"/>
              <a:ext cx="17826" cy="46951"/>
            </a:xfrm>
            <a:custGeom>
              <a:rect b="b" l="l" r="r" t="t"/>
              <a:pathLst>
                <a:path extrusionOk="0" h="1791" w="68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7" name="Google Shape;16567;p83"/>
            <p:cNvSpPr/>
            <p:nvPr/>
          </p:nvSpPr>
          <p:spPr>
            <a:xfrm>
              <a:off x="2137828" y="3222460"/>
              <a:ext cx="17826" cy="46951"/>
            </a:xfrm>
            <a:custGeom>
              <a:rect b="b" l="l" r="r" t="t"/>
              <a:pathLst>
                <a:path extrusionOk="0" h="1791" w="68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8" name="Google Shape;16568;p83"/>
            <p:cNvSpPr/>
            <p:nvPr/>
          </p:nvSpPr>
          <p:spPr>
            <a:xfrm>
              <a:off x="1980800" y="3142242"/>
              <a:ext cx="48078" cy="72694"/>
            </a:xfrm>
            <a:custGeom>
              <a:rect b="b" l="l" r="r" t="t"/>
              <a:pathLst>
                <a:path extrusionOk="0" h="2773" w="1834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9" name="Google Shape;16569;p83"/>
            <p:cNvSpPr/>
            <p:nvPr/>
          </p:nvSpPr>
          <p:spPr>
            <a:xfrm>
              <a:off x="1981167" y="3142609"/>
              <a:ext cx="26897" cy="72327"/>
            </a:xfrm>
            <a:custGeom>
              <a:rect b="b" l="l" r="r" t="t"/>
              <a:pathLst>
                <a:path extrusionOk="0" h="2759" w="1026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0" name="Google Shape;16570;p83"/>
            <p:cNvSpPr/>
            <p:nvPr/>
          </p:nvSpPr>
          <p:spPr>
            <a:xfrm>
              <a:off x="1980800" y="3142242"/>
              <a:ext cx="48472" cy="54527"/>
            </a:xfrm>
            <a:custGeom>
              <a:rect b="b" l="l" r="r" t="t"/>
              <a:pathLst>
                <a:path extrusionOk="0" h="2080" w="1849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1" name="Google Shape;16571;p83"/>
            <p:cNvSpPr/>
            <p:nvPr/>
          </p:nvSpPr>
          <p:spPr>
            <a:xfrm>
              <a:off x="1980800" y="3142609"/>
              <a:ext cx="27264" cy="53767"/>
            </a:xfrm>
            <a:custGeom>
              <a:rect b="b" l="l" r="r" t="t"/>
              <a:pathLst>
                <a:path extrusionOk="0" h="2051" w="104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2" name="Google Shape;16572;p83"/>
            <p:cNvSpPr/>
            <p:nvPr/>
          </p:nvSpPr>
          <p:spPr>
            <a:xfrm>
              <a:off x="1962633" y="3208855"/>
              <a:ext cx="84779" cy="60190"/>
            </a:xfrm>
            <a:custGeom>
              <a:rect b="b" l="l" r="r" t="t"/>
              <a:pathLst>
                <a:path extrusionOk="0" h="2296" w="3234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3" name="Google Shape;16573;p83"/>
            <p:cNvSpPr/>
            <p:nvPr/>
          </p:nvSpPr>
          <p:spPr>
            <a:xfrm>
              <a:off x="1963000" y="3222460"/>
              <a:ext cx="18193" cy="46951"/>
            </a:xfrm>
            <a:custGeom>
              <a:rect b="b" l="l" r="r" t="t"/>
              <a:pathLst>
                <a:path extrusionOk="0" h="1791" w="694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4" name="Google Shape;16574;p83"/>
            <p:cNvSpPr/>
            <p:nvPr/>
          </p:nvSpPr>
          <p:spPr>
            <a:xfrm>
              <a:off x="2029245" y="3222460"/>
              <a:ext cx="18167" cy="46584"/>
            </a:xfrm>
            <a:custGeom>
              <a:rect b="b" l="l" r="r" t="t"/>
              <a:pathLst>
                <a:path extrusionOk="0" h="1777" w="693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5" name="Google Shape;16575;p83"/>
            <p:cNvSpPr/>
            <p:nvPr/>
          </p:nvSpPr>
          <p:spPr>
            <a:xfrm>
              <a:off x="1872558" y="3142242"/>
              <a:ext cx="47711" cy="72694"/>
            </a:xfrm>
            <a:custGeom>
              <a:rect b="b" l="l" r="r" t="t"/>
              <a:pathLst>
                <a:path extrusionOk="0" h="2773" w="182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6" name="Google Shape;16576;p83"/>
            <p:cNvSpPr/>
            <p:nvPr/>
          </p:nvSpPr>
          <p:spPr>
            <a:xfrm>
              <a:off x="1872558" y="3142609"/>
              <a:ext cx="26897" cy="72327"/>
            </a:xfrm>
            <a:custGeom>
              <a:rect b="b" l="l" r="r" t="t"/>
              <a:pathLst>
                <a:path extrusionOk="0" h="2759" w="1026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7" name="Google Shape;16577;p83"/>
            <p:cNvSpPr/>
            <p:nvPr/>
          </p:nvSpPr>
          <p:spPr>
            <a:xfrm>
              <a:off x="1872558" y="3142242"/>
              <a:ext cx="48105" cy="54527"/>
            </a:xfrm>
            <a:custGeom>
              <a:rect b="b" l="l" r="r" t="t"/>
              <a:pathLst>
                <a:path extrusionOk="0" h="2080" w="1835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8" name="Google Shape;16578;p83"/>
            <p:cNvSpPr/>
            <p:nvPr/>
          </p:nvSpPr>
          <p:spPr>
            <a:xfrm>
              <a:off x="1872558" y="3142609"/>
              <a:ext cx="27290" cy="53767"/>
            </a:xfrm>
            <a:custGeom>
              <a:rect b="b" l="l" r="r" t="t"/>
              <a:pathLst>
                <a:path extrusionOk="0" h="2051" w="1041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9" name="Google Shape;16579;p83"/>
            <p:cNvSpPr/>
            <p:nvPr/>
          </p:nvSpPr>
          <p:spPr>
            <a:xfrm>
              <a:off x="1854391" y="3208855"/>
              <a:ext cx="84045" cy="60190"/>
            </a:xfrm>
            <a:custGeom>
              <a:rect b="b" l="l" r="r" t="t"/>
              <a:pathLst>
                <a:path extrusionOk="0" h="2296" w="3206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0" name="Google Shape;16580;p83"/>
            <p:cNvSpPr/>
            <p:nvPr/>
          </p:nvSpPr>
          <p:spPr>
            <a:xfrm>
              <a:off x="1854391" y="3222460"/>
              <a:ext cx="18193" cy="46951"/>
            </a:xfrm>
            <a:custGeom>
              <a:rect b="b" l="l" r="r" t="t"/>
              <a:pathLst>
                <a:path extrusionOk="0" h="1791" w="694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1" name="Google Shape;16581;p83"/>
            <p:cNvSpPr/>
            <p:nvPr/>
          </p:nvSpPr>
          <p:spPr>
            <a:xfrm>
              <a:off x="1920637" y="3222460"/>
              <a:ext cx="18167" cy="46584"/>
            </a:xfrm>
            <a:custGeom>
              <a:rect b="b" l="l" r="r" t="t"/>
              <a:pathLst>
                <a:path extrusionOk="0" h="1777" w="693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2" name="Google Shape;16582;p83"/>
            <p:cNvSpPr/>
            <p:nvPr/>
          </p:nvSpPr>
          <p:spPr>
            <a:xfrm>
              <a:off x="1946354" y="2997693"/>
              <a:ext cx="117338" cy="24249"/>
            </a:xfrm>
            <a:custGeom>
              <a:rect b="b" l="l" r="r" t="t"/>
              <a:pathLst>
                <a:path extrusionOk="0" h="925" w="4476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3" name="Google Shape;16583;p83"/>
            <p:cNvSpPr/>
            <p:nvPr/>
          </p:nvSpPr>
          <p:spPr>
            <a:xfrm>
              <a:off x="1986856" y="3040056"/>
              <a:ext cx="36360" cy="18193"/>
            </a:xfrm>
            <a:custGeom>
              <a:rect b="b" l="l" r="r" t="t"/>
              <a:pathLst>
                <a:path extrusionOk="0" h="694" w="1387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4" name="Google Shape;16584;p83"/>
            <p:cNvSpPr/>
            <p:nvPr/>
          </p:nvSpPr>
          <p:spPr>
            <a:xfrm>
              <a:off x="1963000" y="3009804"/>
              <a:ext cx="84412" cy="12138"/>
            </a:xfrm>
            <a:custGeom>
              <a:rect b="b" l="l" r="r" t="t"/>
              <a:pathLst>
                <a:path extrusionOk="0" h="463" w="322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85" name="Google Shape;16585;p83"/>
          <p:cNvGrpSpPr/>
          <p:nvPr/>
        </p:nvGrpSpPr>
        <p:grpSpPr>
          <a:xfrm>
            <a:off x="5172817" y="2438370"/>
            <a:ext cx="289518" cy="357651"/>
            <a:chOff x="5172817" y="2438370"/>
            <a:chExt cx="289518" cy="357651"/>
          </a:xfrm>
        </p:grpSpPr>
        <p:sp>
          <p:nvSpPr>
            <p:cNvPr id="16586" name="Google Shape;16586;p83"/>
            <p:cNvSpPr/>
            <p:nvPr/>
          </p:nvSpPr>
          <p:spPr>
            <a:xfrm>
              <a:off x="5267427" y="2438370"/>
              <a:ext cx="119593" cy="30672"/>
            </a:xfrm>
            <a:custGeom>
              <a:rect b="b" l="l" r="r" t="t"/>
              <a:pathLst>
                <a:path extrusionOk="0" h="1170" w="4562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7" name="Google Shape;16587;p83"/>
            <p:cNvSpPr/>
            <p:nvPr/>
          </p:nvSpPr>
          <p:spPr>
            <a:xfrm>
              <a:off x="5352940" y="2438370"/>
              <a:ext cx="33712" cy="30672"/>
            </a:xfrm>
            <a:custGeom>
              <a:rect b="b" l="l" r="r" t="t"/>
              <a:pathLst>
                <a:path extrusionOk="0" h="1170" w="1286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8" name="Google Shape;16588;p83"/>
            <p:cNvSpPr/>
            <p:nvPr/>
          </p:nvSpPr>
          <p:spPr>
            <a:xfrm>
              <a:off x="5172817" y="2469015"/>
              <a:ext cx="281942" cy="327006"/>
            </a:xfrm>
            <a:custGeom>
              <a:rect b="b" l="l" r="r" t="t"/>
              <a:pathLst>
                <a:path extrusionOk="0" h="12474" w="10755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9" name="Google Shape;16589;p83"/>
            <p:cNvSpPr/>
            <p:nvPr/>
          </p:nvSpPr>
          <p:spPr>
            <a:xfrm>
              <a:off x="5289002" y="2469015"/>
              <a:ext cx="172967" cy="325092"/>
            </a:xfrm>
            <a:custGeom>
              <a:rect b="b" l="l" r="r" t="t"/>
              <a:pathLst>
                <a:path extrusionOk="0" h="12401" w="6598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0" name="Google Shape;16590;p83"/>
            <p:cNvSpPr/>
            <p:nvPr/>
          </p:nvSpPr>
          <p:spPr>
            <a:xfrm>
              <a:off x="5192505" y="2645285"/>
              <a:ext cx="269831" cy="150736"/>
            </a:xfrm>
            <a:custGeom>
              <a:rect b="b" l="l" r="r" t="t"/>
              <a:pathLst>
                <a:path extrusionOk="0" h="5750" w="10293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1" name="Google Shape;16591;p83"/>
            <p:cNvSpPr/>
            <p:nvPr/>
          </p:nvSpPr>
          <p:spPr>
            <a:xfrm>
              <a:off x="5404400" y="2653700"/>
              <a:ext cx="51119" cy="140801"/>
            </a:xfrm>
            <a:custGeom>
              <a:rect b="b" l="l" r="r" t="t"/>
              <a:pathLst>
                <a:path extrusionOk="0" h="5371" w="195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2" name="Google Shape;16592;p83"/>
            <p:cNvSpPr/>
            <p:nvPr/>
          </p:nvSpPr>
          <p:spPr>
            <a:xfrm>
              <a:off x="5403273" y="2692288"/>
              <a:ext cx="19320" cy="16515"/>
            </a:xfrm>
            <a:custGeom>
              <a:rect b="b" l="l" r="r" t="t"/>
              <a:pathLst>
                <a:path extrusionOk="0" h="630" w="737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3" name="Google Shape;16593;p83"/>
            <p:cNvSpPr/>
            <p:nvPr/>
          </p:nvSpPr>
          <p:spPr>
            <a:xfrm>
              <a:off x="5363531" y="2752478"/>
              <a:ext cx="16699" cy="14287"/>
            </a:xfrm>
            <a:custGeom>
              <a:rect b="b" l="l" r="r" t="t"/>
              <a:pathLst>
                <a:path extrusionOk="0" h="545" w="637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4" name="Google Shape;16594;p83"/>
            <p:cNvSpPr/>
            <p:nvPr/>
          </p:nvSpPr>
          <p:spPr>
            <a:xfrm>
              <a:off x="5248133" y="2682458"/>
              <a:ext cx="16673" cy="14313"/>
            </a:xfrm>
            <a:custGeom>
              <a:rect b="b" l="l" r="r" t="t"/>
              <a:pathLst>
                <a:path extrusionOk="0" h="546" w="636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5" name="Google Shape;16595;p83"/>
            <p:cNvSpPr/>
            <p:nvPr/>
          </p:nvSpPr>
          <p:spPr>
            <a:xfrm>
              <a:off x="5271202" y="2752478"/>
              <a:ext cx="16673" cy="14287"/>
            </a:xfrm>
            <a:custGeom>
              <a:rect b="b" l="l" r="r" t="t"/>
              <a:pathLst>
                <a:path extrusionOk="0" h="545" w="636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6" name="Google Shape;16596;p83"/>
            <p:cNvSpPr/>
            <p:nvPr/>
          </p:nvSpPr>
          <p:spPr>
            <a:xfrm>
              <a:off x="5312831" y="2697584"/>
              <a:ext cx="20081" cy="17145"/>
            </a:xfrm>
            <a:custGeom>
              <a:rect b="b" l="l" r="r" t="t"/>
              <a:pathLst>
                <a:path extrusionOk="0" h="654" w="766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97" name="Google Shape;16597;p83"/>
          <p:cNvGrpSpPr/>
          <p:nvPr/>
        </p:nvGrpSpPr>
        <p:grpSpPr>
          <a:xfrm>
            <a:off x="3234506" y="2484534"/>
            <a:ext cx="388297" cy="293320"/>
            <a:chOff x="3234506" y="2484534"/>
            <a:chExt cx="388297" cy="293320"/>
          </a:xfrm>
        </p:grpSpPr>
        <p:sp>
          <p:nvSpPr>
            <p:cNvPr id="16598" name="Google Shape;16598;p83"/>
            <p:cNvSpPr/>
            <p:nvPr/>
          </p:nvSpPr>
          <p:spPr>
            <a:xfrm>
              <a:off x="3531208" y="2527684"/>
              <a:ext cx="91595" cy="250170"/>
            </a:xfrm>
            <a:custGeom>
              <a:rect b="b" l="l" r="r" t="t"/>
              <a:pathLst>
                <a:path extrusionOk="0" h="9543" w="3494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9" name="Google Shape;16599;p83"/>
            <p:cNvSpPr/>
            <p:nvPr/>
          </p:nvSpPr>
          <p:spPr>
            <a:xfrm>
              <a:off x="3520984" y="2527684"/>
              <a:ext cx="70413" cy="157814"/>
            </a:xfrm>
            <a:custGeom>
              <a:rect b="b" l="l" r="r" t="t"/>
              <a:pathLst>
                <a:path extrusionOk="0" h="6020" w="2686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83"/>
            <p:cNvSpPr/>
            <p:nvPr/>
          </p:nvSpPr>
          <p:spPr>
            <a:xfrm>
              <a:off x="3234506" y="2576130"/>
              <a:ext cx="340244" cy="201724"/>
            </a:xfrm>
            <a:custGeom>
              <a:rect b="b" l="l" r="r" t="t"/>
              <a:pathLst>
                <a:path extrusionOk="0" h="7695" w="12979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83"/>
            <p:cNvSpPr/>
            <p:nvPr/>
          </p:nvSpPr>
          <p:spPr>
            <a:xfrm>
              <a:off x="3234506" y="2484534"/>
              <a:ext cx="297095" cy="105227"/>
            </a:xfrm>
            <a:custGeom>
              <a:rect b="b" l="l" r="r" t="t"/>
              <a:pathLst>
                <a:path extrusionOk="0" h="4014" w="11333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83"/>
            <p:cNvSpPr/>
            <p:nvPr/>
          </p:nvSpPr>
          <p:spPr>
            <a:xfrm>
              <a:off x="3268192" y="2507971"/>
              <a:ext cx="51879" cy="58486"/>
            </a:xfrm>
            <a:custGeom>
              <a:rect b="b" l="l" r="r" t="t"/>
              <a:pathLst>
                <a:path extrusionOk="0" h="2231" w="1979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3" name="Google Shape;16603;p83"/>
            <p:cNvSpPr/>
            <p:nvPr/>
          </p:nvSpPr>
          <p:spPr>
            <a:xfrm>
              <a:off x="3327229" y="2507997"/>
              <a:ext cx="46951" cy="58695"/>
            </a:xfrm>
            <a:custGeom>
              <a:rect b="b" l="l" r="r" t="t"/>
              <a:pathLst>
                <a:path extrusionOk="0" h="2239" w="1791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4" name="Google Shape;16604;p83"/>
            <p:cNvSpPr/>
            <p:nvPr/>
          </p:nvSpPr>
          <p:spPr>
            <a:xfrm>
              <a:off x="3379292" y="2508049"/>
              <a:ext cx="66796" cy="58643"/>
            </a:xfrm>
            <a:custGeom>
              <a:rect b="b" l="l" r="r" t="t"/>
              <a:pathLst>
                <a:path extrusionOk="0" h="2237" w="2548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83"/>
            <p:cNvSpPr/>
            <p:nvPr/>
          </p:nvSpPr>
          <p:spPr>
            <a:xfrm>
              <a:off x="3450072" y="2507971"/>
              <a:ext cx="50647" cy="58748"/>
            </a:xfrm>
            <a:custGeom>
              <a:rect b="b" l="l" r="r" t="t"/>
              <a:pathLst>
                <a:path extrusionOk="0" h="2241" w="1932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83"/>
            <p:cNvSpPr/>
            <p:nvPr/>
          </p:nvSpPr>
          <p:spPr>
            <a:xfrm>
              <a:off x="3271233" y="2606775"/>
              <a:ext cx="91595" cy="78724"/>
            </a:xfrm>
            <a:custGeom>
              <a:rect b="b" l="l" r="r" t="t"/>
              <a:pathLst>
                <a:path extrusionOk="0" h="3003" w="3494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83"/>
            <p:cNvSpPr/>
            <p:nvPr/>
          </p:nvSpPr>
          <p:spPr>
            <a:xfrm>
              <a:off x="3395361" y="2640068"/>
              <a:ext cx="107482" cy="12138"/>
            </a:xfrm>
            <a:custGeom>
              <a:rect b="b" l="l" r="r" t="t"/>
              <a:pathLst>
                <a:path extrusionOk="0" h="463" w="410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83"/>
            <p:cNvSpPr/>
            <p:nvPr/>
          </p:nvSpPr>
          <p:spPr>
            <a:xfrm>
              <a:off x="3395361" y="2607142"/>
              <a:ext cx="107482" cy="12138"/>
            </a:xfrm>
            <a:custGeom>
              <a:rect b="b" l="l" r="r" t="t"/>
              <a:pathLst>
                <a:path extrusionOk="0" h="463" w="410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9" name="Google Shape;16609;p83"/>
            <p:cNvSpPr/>
            <p:nvPr/>
          </p:nvSpPr>
          <p:spPr>
            <a:xfrm>
              <a:off x="3394077" y="2672968"/>
              <a:ext cx="108766" cy="12583"/>
            </a:xfrm>
            <a:custGeom>
              <a:rect b="b" l="l" r="r" t="t"/>
              <a:pathLst>
                <a:path extrusionOk="0" h="480" w="4149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0" name="Google Shape;16610;p83"/>
            <p:cNvSpPr/>
            <p:nvPr/>
          </p:nvSpPr>
          <p:spPr>
            <a:xfrm>
              <a:off x="3395361" y="2705920"/>
              <a:ext cx="107482" cy="12505"/>
            </a:xfrm>
            <a:custGeom>
              <a:rect b="b" l="l" r="r" t="t"/>
              <a:pathLst>
                <a:path extrusionOk="0" h="477" w="410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83"/>
            <p:cNvSpPr/>
            <p:nvPr/>
          </p:nvSpPr>
          <p:spPr>
            <a:xfrm>
              <a:off x="3262006" y="2705894"/>
              <a:ext cx="110051" cy="12583"/>
            </a:xfrm>
            <a:custGeom>
              <a:rect b="b" l="l" r="r" t="t"/>
              <a:pathLst>
                <a:path extrusionOk="0" h="480" w="4198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83"/>
            <p:cNvSpPr/>
            <p:nvPr/>
          </p:nvSpPr>
          <p:spPr>
            <a:xfrm>
              <a:off x="3263290" y="2738846"/>
              <a:ext cx="107481" cy="12505"/>
            </a:xfrm>
            <a:custGeom>
              <a:rect b="b" l="l" r="r" t="t"/>
              <a:pathLst>
                <a:path extrusionOk="0" h="477" w="410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83"/>
            <p:cNvSpPr/>
            <p:nvPr/>
          </p:nvSpPr>
          <p:spPr>
            <a:xfrm>
              <a:off x="3395361" y="2738846"/>
              <a:ext cx="107482" cy="12505"/>
            </a:xfrm>
            <a:custGeom>
              <a:rect b="b" l="l" r="r" t="t"/>
              <a:pathLst>
                <a:path extrusionOk="0" h="477" w="410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4" name="Google Shape;16614;p83"/>
          <p:cNvGrpSpPr/>
          <p:nvPr/>
        </p:nvGrpSpPr>
        <p:grpSpPr>
          <a:xfrm>
            <a:off x="6065149" y="3367036"/>
            <a:ext cx="362553" cy="356498"/>
            <a:chOff x="6065149" y="3367036"/>
            <a:chExt cx="362553" cy="356498"/>
          </a:xfrm>
        </p:grpSpPr>
        <p:sp>
          <p:nvSpPr>
            <p:cNvPr id="16615" name="Google Shape;16615;p83"/>
            <p:cNvSpPr/>
            <p:nvPr/>
          </p:nvSpPr>
          <p:spPr>
            <a:xfrm>
              <a:off x="6065149" y="3367036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83"/>
            <p:cNvSpPr/>
            <p:nvPr/>
          </p:nvSpPr>
          <p:spPr>
            <a:xfrm>
              <a:off x="6219923" y="3367036"/>
              <a:ext cx="207780" cy="356472"/>
            </a:xfrm>
            <a:custGeom>
              <a:rect b="b" l="l" r="r" t="t"/>
              <a:pathLst>
                <a:path extrusionOk="0" h="13598" w="7926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83"/>
            <p:cNvSpPr/>
            <p:nvPr/>
          </p:nvSpPr>
          <p:spPr>
            <a:xfrm>
              <a:off x="6119257" y="3421144"/>
              <a:ext cx="247889" cy="247889"/>
            </a:xfrm>
            <a:custGeom>
              <a:rect b="b" l="l" r="r" t="t"/>
              <a:pathLst>
                <a:path extrusionOk="0" h="9456" w="9456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83"/>
            <p:cNvSpPr/>
            <p:nvPr/>
          </p:nvSpPr>
          <p:spPr>
            <a:xfrm>
              <a:off x="6224091" y="3421144"/>
              <a:ext cx="148744" cy="248020"/>
            </a:xfrm>
            <a:custGeom>
              <a:rect b="b" l="l" r="r" t="t"/>
              <a:pathLst>
                <a:path extrusionOk="0" h="9461" w="5674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83"/>
            <p:cNvSpPr/>
            <p:nvPr/>
          </p:nvSpPr>
          <p:spPr>
            <a:xfrm>
              <a:off x="6069685" y="3415848"/>
              <a:ext cx="303517" cy="259293"/>
            </a:xfrm>
            <a:custGeom>
              <a:rect b="b" l="l" r="r" t="t"/>
              <a:pathLst>
                <a:path extrusionOk="0" h="9891" w="11578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20" name="Google Shape;16620;p83"/>
          <p:cNvGrpSpPr/>
          <p:nvPr/>
        </p:nvGrpSpPr>
        <p:grpSpPr>
          <a:xfrm>
            <a:off x="2866317" y="3817357"/>
            <a:ext cx="362920" cy="356865"/>
            <a:chOff x="2866317" y="3817357"/>
            <a:chExt cx="362920" cy="356865"/>
          </a:xfrm>
        </p:grpSpPr>
        <p:sp>
          <p:nvSpPr>
            <p:cNvPr id="16621" name="Google Shape;16621;p83"/>
            <p:cNvSpPr/>
            <p:nvPr/>
          </p:nvSpPr>
          <p:spPr>
            <a:xfrm>
              <a:off x="2866317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83"/>
            <p:cNvSpPr/>
            <p:nvPr/>
          </p:nvSpPr>
          <p:spPr>
            <a:xfrm>
              <a:off x="3021457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83"/>
            <p:cNvSpPr/>
            <p:nvPr/>
          </p:nvSpPr>
          <p:spPr>
            <a:xfrm>
              <a:off x="2928367" y="3894561"/>
              <a:ext cx="194175" cy="279662"/>
            </a:xfrm>
            <a:custGeom>
              <a:rect b="b" l="l" r="r" t="t"/>
              <a:pathLst>
                <a:path extrusionOk="0" h="10668" w="7407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24" name="Google Shape;16624;p83"/>
          <p:cNvGrpSpPr/>
          <p:nvPr/>
        </p:nvGrpSpPr>
        <p:grpSpPr>
          <a:xfrm>
            <a:off x="6540821" y="3367036"/>
            <a:ext cx="362553" cy="356498"/>
            <a:chOff x="6540821" y="3367036"/>
            <a:chExt cx="362553" cy="356498"/>
          </a:xfrm>
        </p:grpSpPr>
        <p:sp>
          <p:nvSpPr>
            <p:cNvPr id="16625" name="Google Shape;16625;p83"/>
            <p:cNvSpPr/>
            <p:nvPr/>
          </p:nvSpPr>
          <p:spPr>
            <a:xfrm>
              <a:off x="6540821" y="3367036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83"/>
            <p:cNvSpPr/>
            <p:nvPr/>
          </p:nvSpPr>
          <p:spPr>
            <a:xfrm>
              <a:off x="6695987" y="3367036"/>
              <a:ext cx="207387" cy="356472"/>
            </a:xfrm>
            <a:custGeom>
              <a:rect b="b" l="l" r="r" t="t"/>
              <a:pathLst>
                <a:path extrusionOk="0" h="13598" w="7911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83"/>
            <p:cNvSpPr/>
            <p:nvPr/>
          </p:nvSpPr>
          <p:spPr>
            <a:xfrm>
              <a:off x="6579802" y="3405992"/>
              <a:ext cx="278534" cy="278561"/>
            </a:xfrm>
            <a:custGeom>
              <a:rect b="b" l="l" r="r" t="t"/>
              <a:pathLst>
                <a:path extrusionOk="0" h="10626" w="10625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83"/>
            <p:cNvSpPr/>
            <p:nvPr/>
          </p:nvSpPr>
          <p:spPr>
            <a:xfrm>
              <a:off x="6672892" y="3510563"/>
              <a:ext cx="80637" cy="69155"/>
            </a:xfrm>
            <a:custGeom>
              <a:rect b="b" l="l" r="r" t="t"/>
              <a:pathLst>
                <a:path extrusionOk="0" h="2638" w="3076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9" name="Google Shape;16629;p83"/>
            <p:cNvSpPr/>
            <p:nvPr/>
          </p:nvSpPr>
          <p:spPr>
            <a:xfrm>
              <a:off x="6541581" y="3458605"/>
              <a:ext cx="213469" cy="225187"/>
            </a:xfrm>
            <a:custGeom>
              <a:rect b="b" l="l" r="r" t="t"/>
              <a:pathLst>
                <a:path extrusionOk="0" h="8590" w="8143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0" name="Google Shape;16630;p83"/>
            <p:cNvSpPr/>
            <p:nvPr/>
          </p:nvSpPr>
          <p:spPr>
            <a:xfrm>
              <a:off x="6609687" y="3405965"/>
              <a:ext cx="237691" cy="143475"/>
            </a:xfrm>
            <a:custGeom>
              <a:rect b="b" l="l" r="r" t="t"/>
              <a:pathLst>
                <a:path extrusionOk="0" h="5473" w="9067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83"/>
            <p:cNvSpPr/>
            <p:nvPr/>
          </p:nvSpPr>
          <p:spPr>
            <a:xfrm>
              <a:off x="6703537" y="3490771"/>
              <a:ext cx="154800" cy="193860"/>
            </a:xfrm>
            <a:custGeom>
              <a:rect b="b" l="l" r="r" t="t"/>
              <a:pathLst>
                <a:path extrusionOk="0" h="7395" w="5905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32" name="Google Shape;16632;p83"/>
          <p:cNvGrpSpPr/>
          <p:nvPr/>
        </p:nvGrpSpPr>
        <p:grpSpPr>
          <a:xfrm>
            <a:off x="2302458" y="2474704"/>
            <a:ext cx="354479" cy="312561"/>
            <a:chOff x="2302458" y="2474704"/>
            <a:chExt cx="354479" cy="312561"/>
          </a:xfrm>
        </p:grpSpPr>
        <p:sp>
          <p:nvSpPr>
            <p:cNvPr id="16633" name="Google Shape;16633;p83"/>
            <p:cNvSpPr/>
            <p:nvPr/>
          </p:nvSpPr>
          <p:spPr>
            <a:xfrm>
              <a:off x="2388732" y="2515756"/>
              <a:ext cx="238058" cy="136266"/>
            </a:xfrm>
            <a:custGeom>
              <a:rect b="b" l="l" r="r" t="t"/>
              <a:pathLst>
                <a:path extrusionOk="0" h="5198" w="9081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83"/>
            <p:cNvSpPr/>
            <p:nvPr/>
          </p:nvSpPr>
          <p:spPr>
            <a:xfrm>
              <a:off x="2398195" y="2723327"/>
              <a:ext cx="74949" cy="63938"/>
            </a:xfrm>
            <a:custGeom>
              <a:rect b="b" l="l" r="r" t="t"/>
              <a:pathLst>
                <a:path extrusionOk="0" h="2439" w="2859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83"/>
            <p:cNvSpPr/>
            <p:nvPr/>
          </p:nvSpPr>
          <p:spPr>
            <a:xfrm>
              <a:off x="2421658" y="2740733"/>
              <a:ext cx="34079" cy="29230"/>
            </a:xfrm>
            <a:custGeom>
              <a:rect b="b" l="l" r="r" t="t"/>
              <a:pathLst>
                <a:path extrusionOk="0" h="1115" w="130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83"/>
            <p:cNvSpPr/>
            <p:nvPr/>
          </p:nvSpPr>
          <p:spPr>
            <a:xfrm>
              <a:off x="2525338" y="2723327"/>
              <a:ext cx="74975" cy="63938"/>
            </a:xfrm>
            <a:custGeom>
              <a:rect b="b" l="l" r="r" t="t"/>
              <a:pathLst>
                <a:path extrusionOk="0" h="2439" w="286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83"/>
            <p:cNvSpPr/>
            <p:nvPr/>
          </p:nvSpPr>
          <p:spPr>
            <a:xfrm>
              <a:off x="2548800" y="2740733"/>
              <a:ext cx="33712" cy="29230"/>
            </a:xfrm>
            <a:custGeom>
              <a:rect b="b" l="l" r="r" t="t"/>
              <a:pathLst>
                <a:path extrusionOk="0" h="1115" w="1286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83"/>
            <p:cNvSpPr/>
            <p:nvPr/>
          </p:nvSpPr>
          <p:spPr>
            <a:xfrm>
              <a:off x="2375860" y="2498166"/>
              <a:ext cx="279662" cy="145729"/>
            </a:xfrm>
            <a:custGeom>
              <a:rect b="b" l="l" r="r" t="t"/>
              <a:pathLst>
                <a:path extrusionOk="0" h="5559" w="10668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83"/>
            <p:cNvSpPr/>
            <p:nvPr/>
          </p:nvSpPr>
          <p:spPr>
            <a:xfrm>
              <a:off x="2608230" y="2498166"/>
              <a:ext cx="47292" cy="146096"/>
            </a:xfrm>
            <a:custGeom>
              <a:rect b="b" l="l" r="r" t="t"/>
              <a:pathLst>
                <a:path extrusionOk="0" h="5573" w="1804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0" name="Google Shape;16640;p83"/>
            <p:cNvSpPr/>
            <p:nvPr/>
          </p:nvSpPr>
          <p:spPr>
            <a:xfrm>
              <a:off x="2302458" y="2474704"/>
              <a:ext cx="353850" cy="196796"/>
            </a:xfrm>
            <a:custGeom>
              <a:rect b="b" l="l" r="r" t="t"/>
              <a:pathLst>
                <a:path extrusionOk="0" h="7507" w="13498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1" name="Google Shape;16641;p83"/>
            <p:cNvSpPr/>
            <p:nvPr/>
          </p:nvSpPr>
          <p:spPr>
            <a:xfrm>
              <a:off x="2402363" y="2644236"/>
              <a:ext cx="254574" cy="27657"/>
            </a:xfrm>
            <a:custGeom>
              <a:rect b="b" l="l" r="r" t="t"/>
              <a:pathLst>
                <a:path extrusionOk="0" h="1055" w="9711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2" name="Google Shape;16642;p83"/>
            <p:cNvSpPr/>
            <p:nvPr/>
          </p:nvSpPr>
          <p:spPr>
            <a:xfrm>
              <a:off x="2375126" y="2653306"/>
              <a:ext cx="243721" cy="76862"/>
            </a:xfrm>
            <a:custGeom>
              <a:rect b="b" l="l" r="r" t="t"/>
              <a:pathLst>
                <a:path extrusionOk="0" h="2932" w="9297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3" name="Google Shape;16643;p83"/>
            <p:cNvSpPr/>
            <p:nvPr/>
          </p:nvSpPr>
          <p:spPr>
            <a:xfrm>
              <a:off x="2382676" y="2688880"/>
              <a:ext cx="232003" cy="41289"/>
            </a:xfrm>
            <a:custGeom>
              <a:rect b="b" l="l" r="r" t="t"/>
              <a:pathLst>
                <a:path extrusionOk="0" h="1575" w="885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4" name="Google Shape;16644;p83"/>
            <p:cNvSpPr/>
            <p:nvPr/>
          </p:nvSpPr>
          <p:spPr>
            <a:xfrm>
              <a:off x="2396675" y="2652939"/>
              <a:ext cx="32192" cy="27657"/>
            </a:xfrm>
            <a:custGeom>
              <a:rect b="b" l="l" r="r" t="t"/>
              <a:pathLst>
                <a:path extrusionOk="0" h="1055" w="1228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5" name="Google Shape;16645;p83"/>
          <p:cNvGrpSpPr/>
          <p:nvPr/>
        </p:nvGrpSpPr>
        <p:grpSpPr>
          <a:xfrm>
            <a:off x="2831110" y="2442538"/>
            <a:ext cx="246002" cy="348922"/>
            <a:chOff x="2831110" y="2442538"/>
            <a:chExt cx="246002" cy="348922"/>
          </a:xfrm>
        </p:grpSpPr>
        <p:sp>
          <p:nvSpPr>
            <p:cNvPr id="16646" name="Google Shape;16646;p83"/>
            <p:cNvSpPr/>
            <p:nvPr/>
          </p:nvSpPr>
          <p:spPr>
            <a:xfrm>
              <a:off x="2831110" y="2442538"/>
              <a:ext cx="194542" cy="348922"/>
            </a:xfrm>
            <a:custGeom>
              <a:rect b="b" l="l" r="r" t="t"/>
              <a:pathLst>
                <a:path extrusionOk="0" h="13310" w="7421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7" name="Google Shape;16647;p83"/>
            <p:cNvSpPr/>
            <p:nvPr/>
          </p:nvSpPr>
          <p:spPr>
            <a:xfrm>
              <a:off x="2831110" y="2476591"/>
              <a:ext cx="194542" cy="276647"/>
            </a:xfrm>
            <a:custGeom>
              <a:rect b="b" l="l" r="r" t="t"/>
              <a:pathLst>
                <a:path extrusionOk="0" h="10553" w="7421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8" name="Google Shape;16648;p83"/>
            <p:cNvSpPr/>
            <p:nvPr/>
          </p:nvSpPr>
          <p:spPr>
            <a:xfrm>
              <a:off x="2926480" y="2542181"/>
              <a:ext cx="99171" cy="158732"/>
            </a:xfrm>
            <a:custGeom>
              <a:rect b="b" l="l" r="r" t="t"/>
              <a:pathLst>
                <a:path extrusionOk="0" h="6055" w="3783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9" name="Google Shape;16649;p83"/>
            <p:cNvSpPr/>
            <p:nvPr/>
          </p:nvSpPr>
          <p:spPr>
            <a:xfrm>
              <a:off x="3008979" y="2476591"/>
              <a:ext cx="16673" cy="276647"/>
            </a:xfrm>
            <a:custGeom>
              <a:rect b="b" l="l" r="r" t="t"/>
              <a:pathLst>
                <a:path extrusionOk="0" h="10553" w="636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0" name="Google Shape;16650;p83"/>
            <p:cNvSpPr/>
            <p:nvPr/>
          </p:nvSpPr>
          <p:spPr>
            <a:xfrm>
              <a:off x="2877668" y="2587481"/>
              <a:ext cx="77229" cy="10617"/>
            </a:xfrm>
            <a:custGeom>
              <a:rect b="b" l="l" r="r" t="t"/>
              <a:pathLst>
                <a:path extrusionOk="0" h="405" w="2946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1" name="Google Shape;16651;p83"/>
            <p:cNvSpPr/>
            <p:nvPr/>
          </p:nvSpPr>
          <p:spPr>
            <a:xfrm>
              <a:off x="2851164" y="2567426"/>
              <a:ext cx="117338" cy="10617"/>
            </a:xfrm>
            <a:custGeom>
              <a:rect b="b" l="l" r="r" t="t"/>
              <a:pathLst>
                <a:path extrusionOk="0" h="405" w="4476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83"/>
            <p:cNvSpPr/>
            <p:nvPr/>
          </p:nvSpPr>
          <p:spPr>
            <a:xfrm>
              <a:off x="2897329" y="2643109"/>
              <a:ext cx="55287" cy="10617"/>
            </a:xfrm>
            <a:custGeom>
              <a:rect b="b" l="l" r="r" t="t"/>
              <a:pathLst>
                <a:path extrusionOk="0" h="405" w="2109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83"/>
            <p:cNvSpPr/>
            <p:nvPr/>
          </p:nvSpPr>
          <p:spPr>
            <a:xfrm>
              <a:off x="2865556" y="2627196"/>
              <a:ext cx="79117" cy="10643"/>
            </a:xfrm>
            <a:custGeom>
              <a:rect b="b" l="l" r="r" t="t"/>
              <a:pathLst>
                <a:path extrusionOk="0" h="406" w="3018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83"/>
            <p:cNvSpPr/>
            <p:nvPr/>
          </p:nvSpPr>
          <p:spPr>
            <a:xfrm>
              <a:off x="2934056" y="2550019"/>
              <a:ext cx="143055" cy="143055"/>
            </a:xfrm>
            <a:custGeom>
              <a:rect b="b" l="l" r="r" t="t"/>
              <a:pathLst>
                <a:path extrusionOk="0" h="5457" w="5457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83"/>
            <p:cNvSpPr/>
            <p:nvPr/>
          </p:nvSpPr>
          <p:spPr>
            <a:xfrm>
              <a:off x="2957125" y="2572722"/>
              <a:ext cx="97284" cy="97651"/>
            </a:xfrm>
            <a:custGeom>
              <a:rect b="b" l="l" r="r" t="t"/>
              <a:pathLst>
                <a:path extrusionOk="0" h="3725" w="3711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83"/>
            <p:cNvSpPr/>
            <p:nvPr/>
          </p:nvSpPr>
          <p:spPr>
            <a:xfrm>
              <a:off x="2951463" y="2568082"/>
              <a:ext cx="108242" cy="107219"/>
            </a:xfrm>
            <a:custGeom>
              <a:rect b="b" l="l" r="r" t="t"/>
              <a:pathLst>
                <a:path extrusionOk="0" h="4090" w="4129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83"/>
            <p:cNvSpPr/>
            <p:nvPr/>
          </p:nvSpPr>
          <p:spPr>
            <a:xfrm>
              <a:off x="2985123" y="2600719"/>
              <a:ext cx="42049" cy="43543"/>
            </a:xfrm>
            <a:custGeom>
              <a:rect b="b" l="l" r="r" t="t"/>
              <a:pathLst>
                <a:path extrusionOk="0" h="1661" w="1604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83"/>
            <p:cNvSpPr/>
            <p:nvPr/>
          </p:nvSpPr>
          <p:spPr>
            <a:xfrm>
              <a:off x="3000642" y="2590784"/>
              <a:ext cx="10643" cy="20553"/>
            </a:xfrm>
            <a:custGeom>
              <a:rect b="b" l="l" r="r" t="t"/>
              <a:pathLst>
                <a:path extrusionOk="0" h="784" w="406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83"/>
            <p:cNvSpPr/>
            <p:nvPr/>
          </p:nvSpPr>
          <p:spPr>
            <a:xfrm>
              <a:off x="3000642" y="2633540"/>
              <a:ext cx="10643" cy="20553"/>
            </a:xfrm>
            <a:custGeom>
              <a:rect b="b" l="l" r="r" t="t"/>
              <a:pathLst>
                <a:path extrusionOk="0" h="784" w="406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60" name="Google Shape;16660;p83"/>
          <p:cNvGrpSpPr/>
          <p:nvPr/>
        </p:nvGrpSpPr>
        <p:grpSpPr>
          <a:xfrm>
            <a:off x="3314750" y="3817357"/>
            <a:ext cx="362920" cy="356865"/>
            <a:chOff x="3314750" y="3817357"/>
            <a:chExt cx="362920" cy="356865"/>
          </a:xfrm>
        </p:grpSpPr>
        <p:sp>
          <p:nvSpPr>
            <p:cNvPr id="16661" name="Google Shape;16661;p83"/>
            <p:cNvSpPr/>
            <p:nvPr/>
          </p:nvSpPr>
          <p:spPr>
            <a:xfrm>
              <a:off x="3314750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83"/>
            <p:cNvSpPr/>
            <p:nvPr/>
          </p:nvSpPr>
          <p:spPr>
            <a:xfrm>
              <a:off x="3469891" y="3817357"/>
              <a:ext cx="207780" cy="356865"/>
            </a:xfrm>
            <a:custGeom>
              <a:rect b="b" l="l" r="r" t="t"/>
              <a:pathLst>
                <a:path extrusionOk="0" h="13613" w="7926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3" name="Google Shape;16663;p83"/>
            <p:cNvSpPr/>
            <p:nvPr/>
          </p:nvSpPr>
          <p:spPr>
            <a:xfrm>
              <a:off x="3379082" y="3881296"/>
              <a:ext cx="228595" cy="228595"/>
            </a:xfrm>
            <a:custGeom>
              <a:rect b="b" l="l" r="r" t="t"/>
              <a:pathLst>
                <a:path extrusionOk="0" h="8720" w="872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4" name="Google Shape;16664;p83"/>
            <p:cNvSpPr/>
            <p:nvPr/>
          </p:nvSpPr>
          <p:spPr>
            <a:xfrm>
              <a:off x="3412768" y="3935430"/>
              <a:ext cx="140408" cy="120274"/>
            </a:xfrm>
            <a:custGeom>
              <a:rect b="b" l="l" r="r" t="t"/>
              <a:pathLst>
                <a:path extrusionOk="0" h="4588" w="5356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83"/>
            <p:cNvSpPr/>
            <p:nvPr/>
          </p:nvSpPr>
          <p:spPr>
            <a:xfrm>
              <a:off x="3539518" y="3910447"/>
              <a:ext cx="31065" cy="31039"/>
            </a:xfrm>
            <a:custGeom>
              <a:rect b="b" l="l" r="r" t="t"/>
              <a:pathLst>
                <a:path extrusionOk="0" h="1184" w="1185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66" name="Google Shape;16666;p83"/>
          <p:cNvGrpSpPr/>
          <p:nvPr/>
        </p:nvGrpSpPr>
        <p:grpSpPr>
          <a:xfrm>
            <a:off x="7016492" y="3367036"/>
            <a:ext cx="362947" cy="356498"/>
            <a:chOff x="7016492" y="3367036"/>
            <a:chExt cx="362947" cy="356498"/>
          </a:xfrm>
        </p:grpSpPr>
        <p:sp>
          <p:nvSpPr>
            <p:cNvPr id="16667" name="Google Shape;16667;p83"/>
            <p:cNvSpPr/>
            <p:nvPr/>
          </p:nvSpPr>
          <p:spPr>
            <a:xfrm>
              <a:off x="7016492" y="3367036"/>
              <a:ext cx="356524" cy="356498"/>
            </a:xfrm>
            <a:custGeom>
              <a:rect b="b" l="l" r="r" t="t"/>
              <a:pathLst>
                <a:path extrusionOk="0" h="13599" w="1360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83"/>
            <p:cNvSpPr/>
            <p:nvPr/>
          </p:nvSpPr>
          <p:spPr>
            <a:xfrm>
              <a:off x="7171658" y="3367036"/>
              <a:ext cx="207780" cy="356472"/>
            </a:xfrm>
            <a:custGeom>
              <a:rect b="b" l="l" r="r" t="t"/>
              <a:pathLst>
                <a:path extrusionOk="0" h="13598" w="7926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83"/>
            <p:cNvSpPr/>
            <p:nvPr/>
          </p:nvSpPr>
          <p:spPr>
            <a:xfrm>
              <a:off x="7070049" y="3475252"/>
              <a:ext cx="73245" cy="116971"/>
            </a:xfrm>
            <a:custGeom>
              <a:rect b="b" l="l" r="r" t="t"/>
              <a:pathLst>
                <a:path extrusionOk="0" h="4462" w="2794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83"/>
            <p:cNvSpPr/>
            <p:nvPr/>
          </p:nvSpPr>
          <p:spPr>
            <a:xfrm>
              <a:off x="7217063" y="3475252"/>
              <a:ext cx="73454" cy="116971"/>
            </a:xfrm>
            <a:custGeom>
              <a:rect b="b" l="l" r="r" t="t"/>
              <a:pathLst>
                <a:path extrusionOk="0" h="4462" w="2802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83"/>
            <p:cNvSpPr/>
            <p:nvPr/>
          </p:nvSpPr>
          <p:spPr>
            <a:xfrm>
              <a:off x="7162955" y="3498242"/>
              <a:ext cx="24249" cy="93981"/>
            </a:xfrm>
            <a:custGeom>
              <a:rect b="b" l="l" r="r" t="t"/>
              <a:pathLst>
                <a:path extrusionOk="0" h="3585" w="925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2" name="Google Shape;16672;p83"/>
            <p:cNvSpPr/>
            <p:nvPr/>
          </p:nvSpPr>
          <p:spPr>
            <a:xfrm>
              <a:off x="7304857" y="3529281"/>
              <a:ext cx="37120" cy="31904"/>
            </a:xfrm>
            <a:custGeom>
              <a:rect b="b" l="l" r="r" t="t"/>
              <a:pathLst>
                <a:path extrusionOk="0" h="1217" w="1416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73" name="Google Shape;16673;p83"/>
          <p:cNvGrpSpPr/>
          <p:nvPr/>
        </p:nvGrpSpPr>
        <p:grpSpPr>
          <a:xfrm>
            <a:off x="3763184" y="3817357"/>
            <a:ext cx="363314" cy="356576"/>
            <a:chOff x="3763184" y="3817357"/>
            <a:chExt cx="363314" cy="356576"/>
          </a:xfrm>
        </p:grpSpPr>
        <p:sp>
          <p:nvSpPr>
            <p:cNvPr id="16674" name="Google Shape;16674;p83"/>
            <p:cNvSpPr/>
            <p:nvPr/>
          </p:nvSpPr>
          <p:spPr>
            <a:xfrm>
              <a:off x="3763184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83"/>
            <p:cNvSpPr/>
            <p:nvPr/>
          </p:nvSpPr>
          <p:spPr>
            <a:xfrm>
              <a:off x="3918324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83"/>
            <p:cNvSpPr/>
            <p:nvPr/>
          </p:nvSpPr>
          <p:spPr>
            <a:xfrm>
              <a:off x="3848330" y="3964188"/>
              <a:ext cx="39375" cy="116945"/>
            </a:xfrm>
            <a:custGeom>
              <a:rect b="b" l="l" r="r" t="t"/>
              <a:pathLst>
                <a:path extrusionOk="0" h="4461" w="1502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7" name="Google Shape;16677;p83"/>
            <p:cNvSpPr/>
            <p:nvPr/>
          </p:nvSpPr>
          <p:spPr>
            <a:xfrm>
              <a:off x="3832418" y="3894403"/>
              <a:ext cx="55287" cy="47475"/>
            </a:xfrm>
            <a:custGeom>
              <a:rect b="b" l="l" r="r" t="t"/>
              <a:pathLst>
                <a:path extrusionOk="0" h="1811" w="2109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83"/>
            <p:cNvSpPr/>
            <p:nvPr/>
          </p:nvSpPr>
          <p:spPr>
            <a:xfrm>
              <a:off x="3925901" y="3964161"/>
              <a:ext cx="124914" cy="117365"/>
            </a:xfrm>
            <a:custGeom>
              <a:rect b="b" l="l" r="r" t="t"/>
              <a:pathLst>
                <a:path extrusionOk="0" h="4477" w="4765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79" name="Google Shape;16679;p83"/>
          <p:cNvGrpSpPr/>
          <p:nvPr/>
        </p:nvGrpSpPr>
        <p:grpSpPr>
          <a:xfrm>
            <a:off x="5108852" y="3817357"/>
            <a:ext cx="362947" cy="356576"/>
            <a:chOff x="5108852" y="3817357"/>
            <a:chExt cx="362947" cy="356576"/>
          </a:xfrm>
        </p:grpSpPr>
        <p:sp>
          <p:nvSpPr>
            <p:cNvPr id="16680" name="Google Shape;16680;p83"/>
            <p:cNvSpPr/>
            <p:nvPr/>
          </p:nvSpPr>
          <p:spPr>
            <a:xfrm>
              <a:off x="5108852" y="3817357"/>
              <a:ext cx="356524" cy="356498"/>
            </a:xfrm>
            <a:custGeom>
              <a:rect b="b" l="l" r="r" t="t"/>
              <a:pathLst>
                <a:path extrusionOk="0" h="13599" w="1360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83"/>
            <p:cNvSpPr/>
            <p:nvPr/>
          </p:nvSpPr>
          <p:spPr>
            <a:xfrm>
              <a:off x="5264019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83"/>
            <p:cNvSpPr/>
            <p:nvPr/>
          </p:nvSpPr>
          <p:spPr>
            <a:xfrm>
              <a:off x="5136116" y="3871229"/>
              <a:ext cx="295495" cy="248282"/>
            </a:xfrm>
            <a:custGeom>
              <a:rect b="b" l="l" r="r" t="t"/>
              <a:pathLst>
                <a:path extrusionOk="0" h="9471" w="11272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83"/>
            <p:cNvSpPr/>
            <p:nvPr/>
          </p:nvSpPr>
          <p:spPr>
            <a:xfrm>
              <a:off x="5219060" y="3952863"/>
              <a:ext cx="128060" cy="78933"/>
            </a:xfrm>
            <a:custGeom>
              <a:rect b="b" l="l" r="r" t="t"/>
              <a:pathLst>
                <a:path extrusionOk="0" h="3011" w="4885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4" name="Google Shape;16684;p83"/>
          <p:cNvGrpSpPr/>
          <p:nvPr/>
        </p:nvGrpSpPr>
        <p:grpSpPr>
          <a:xfrm>
            <a:off x="6005720" y="3817357"/>
            <a:ext cx="362947" cy="356576"/>
            <a:chOff x="6005720" y="3817357"/>
            <a:chExt cx="362947" cy="356576"/>
          </a:xfrm>
        </p:grpSpPr>
        <p:sp>
          <p:nvSpPr>
            <p:cNvPr id="16685" name="Google Shape;16685;p83"/>
            <p:cNvSpPr/>
            <p:nvPr/>
          </p:nvSpPr>
          <p:spPr>
            <a:xfrm>
              <a:off x="6005720" y="3817357"/>
              <a:ext cx="356891" cy="356498"/>
            </a:xfrm>
            <a:custGeom>
              <a:rect b="b" l="l" r="r" t="t"/>
              <a:pathLst>
                <a:path extrusionOk="0" h="13599" w="13614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83"/>
            <p:cNvSpPr/>
            <p:nvPr/>
          </p:nvSpPr>
          <p:spPr>
            <a:xfrm>
              <a:off x="6160887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83"/>
            <p:cNvSpPr/>
            <p:nvPr/>
          </p:nvSpPr>
          <p:spPr>
            <a:xfrm>
              <a:off x="6055240" y="3879487"/>
              <a:ext cx="262727" cy="234572"/>
            </a:xfrm>
            <a:custGeom>
              <a:rect b="b" l="l" r="r" t="t"/>
              <a:pathLst>
                <a:path extrusionOk="0" h="8948" w="10022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83"/>
            <p:cNvSpPr/>
            <p:nvPr/>
          </p:nvSpPr>
          <p:spPr>
            <a:xfrm>
              <a:off x="6129848" y="3935010"/>
              <a:ext cx="108635" cy="121166"/>
            </a:xfrm>
            <a:custGeom>
              <a:rect b="b" l="l" r="r" t="t"/>
              <a:pathLst>
                <a:path extrusionOk="0" h="4622" w="4144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9" name="Google Shape;16689;p83"/>
          <p:cNvGrpSpPr/>
          <p:nvPr/>
        </p:nvGrpSpPr>
        <p:grpSpPr>
          <a:xfrm>
            <a:off x="5589452" y="3367036"/>
            <a:ext cx="362580" cy="356498"/>
            <a:chOff x="5589452" y="3367036"/>
            <a:chExt cx="362580" cy="356498"/>
          </a:xfrm>
        </p:grpSpPr>
        <p:sp>
          <p:nvSpPr>
            <p:cNvPr id="16690" name="Google Shape;16690;p83"/>
            <p:cNvSpPr/>
            <p:nvPr/>
          </p:nvSpPr>
          <p:spPr>
            <a:xfrm>
              <a:off x="5589452" y="3367036"/>
              <a:ext cx="356131" cy="356498"/>
            </a:xfrm>
            <a:custGeom>
              <a:rect b="b" l="l" r="r" t="t"/>
              <a:pathLst>
                <a:path extrusionOk="0" h="13599" w="13585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83"/>
            <p:cNvSpPr/>
            <p:nvPr/>
          </p:nvSpPr>
          <p:spPr>
            <a:xfrm>
              <a:off x="5744225" y="3367036"/>
              <a:ext cx="207806" cy="356472"/>
            </a:xfrm>
            <a:custGeom>
              <a:rect b="b" l="l" r="r" t="t"/>
              <a:pathLst>
                <a:path extrusionOk="0" h="13598" w="7927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83"/>
            <p:cNvSpPr/>
            <p:nvPr/>
          </p:nvSpPr>
          <p:spPr>
            <a:xfrm>
              <a:off x="5666655" y="3420751"/>
              <a:ext cx="165023" cy="241099"/>
            </a:xfrm>
            <a:custGeom>
              <a:rect b="b" l="l" r="r" t="t"/>
              <a:pathLst>
                <a:path extrusionOk="0" h="9197" w="6295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93" name="Google Shape;16693;p83"/>
          <p:cNvGrpSpPr/>
          <p:nvPr/>
        </p:nvGrpSpPr>
        <p:grpSpPr>
          <a:xfrm>
            <a:off x="4211985" y="3817357"/>
            <a:ext cx="362947" cy="356576"/>
            <a:chOff x="4211985" y="3817357"/>
            <a:chExt cx="362947" cy="356576"/>
          </a:xfrm>
        </p:grpSpPr>
        <p:sp>
          <p:nvSpPr>
            <p:cNvPr id="16694" name="Google Shape;16694;p83"/>
            <p:cNvSpPr/>
            <p:nvPr/>
          </p:nvSpPr>
          <p:spPr>
            <a:xfrm>
              <a:off x="4211985" y="3817357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83"/>
            <p:cNvSpPr/>
            <p:nvPr/>
          </p:nvSpPr>
          <p:spPr>
            <a:xfrm>
              <a:off x="4366758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6" name="Google Shape;16696;p83"/>
            <p:cNvSpPr/>
            <p:nvPr/>
          </p:nvSpPr>
          <p:spPr>
            <a:xfrm>
              <a:off x="4288061" y="3909555"/>
              <a:ext cx="227756" cy="187463"/>
            </a:xfrm>
            <a:custGeom>
              <a:rect b="b" l="l" r="r" t="t"/>
              <a:pathLst>
                <a:path extrusionOk="0" h="7151" w="8688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97" name="Google Shape;16697;p83"/>
          <p:cNvGrpSpPr/>
          <p:nvPr/>
        </p:nvGrpSpPr>
        <p:grpSpPr>
          <a:xfrm>
            <a:off x="4660419" y="3817357"/>
            <a:ext cx="362947" cy="356576"/>
            <a:chOff x="4660419" y="3817357"/>
            <a:chExt cx="362947" cy="356576"/>
          </a:xfrm>
        </p:grpSpPr>
        <p:sp>
          <p:nvSpPr>
            <p:cNvPr id="16698" name="Google Shape;16698;p83"/>
            <p:cNvSpPr/>
            <p:nvPr/>
          </p:nvSpPr>
          <p:spPr>
            <a:xfrm>
              <a:off x="4660419" y="3817357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9" name="Google Shape;16699;p83"/>
            <p:cNvSpPr/>
            <p:nvPr/>
          </p:nvSpPr>
          <p:spPr>
            <a:xfrm>
              <a:off x="4815585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78"/>
                    <a:pt x="5904" y="6799"/>
                  </a:cubicBezTo>
                  <a:cubicBezTo>
                    <a:pt x="5904" y="10220"/>
                    <a:pt x="3378" y="13093"/>
                    <a:pt x="0" y="13541"/>
                  </a:cubicBezTo>
                  <a:cubicBezTo>
                    <a:pt x="305" y="13581"/>
                    <a:pt x="607" y="13601"/>
                    <a:pt x="906" y="13601"/>
                  </a:cubicBezTo>
                  <a:cubicBezTo>
                    <a:pt x="4416" y="13601"/>
                    <a:pt x="7426" y="10865"/>
                    <a:pt x="7666" y="7247"/>
                  </a:cubicBezTo>
                  <a:cubicBezTo>
                    <a:pt x="7925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0" name="Google Shape;16700;p83"/>
            <p:cNvSpPr/>
            <p:nvPr/>
          </p:nvSpPr>
          <p:spPr>
            <a:xfrm>
              <a:off x="4702441" y="3871098"/>
              <a:ext cx="271351" cy="249016"/>
            </a:xfrm>
            <a:custGeom>
              <a:rect b="b" l="l" r="r" t="t"/>
              <a:pathLst>
                <a:path extrusionOk="0" h="9499" w="10351">
                  <a:moveTo>
                    <a:pt x="5200" y="0"/>
                  </a:moveTo>
                  <a:cubicBezTo>
                    <a:pt x="4034" y="0"/>
                    <a:pt x="2878" y="428"/>
                    <a:pt x="1978" y="1270"/>
                  </a:cubicBezTo>
                  <a:cubicBezTo>
                    <a:pt x="419" y="2714"/>
                    <a:pt x="0" y="5009"/>
                    <a:pt x="967" y="6900"/>
                  </a:cubicBezTo>
                  <a:cubicBezTo>
                    <a:pt x="982" y="6929"/>
                    <a:pt x="982" y="6958"/>
                    <a:pt x="967" y="6987"/>
                  </a:cubicBezTo>
                  <a:lnTo>
                    <a:pt x="505" y="8170"/>
                  </a:lnTo>
                  <a:cubicBezTo>
                    <a:pt x="476" y="8243"/>
                    <a:pt x="520" y="8315"/>
                    <a:pt x="592" y="8315"/>
                  </a:cubicBezTo>
                  <a:lnTo>
                    <a:pt x="2021" y="8315"/>
                  </a:lnTo>
                  <a:cubicBezTo>
                    <a:pt x="2050" y="8315"/>
                    <a:pt x="2079" y="8329"/>
                    <a:pt x="2093" y="8344"/>
                  </a:cubicBezTo>
                  <a:cubicBezTo>
                    <a:pt x="2959" y="9080"/>
                    <a:pt x="4056" y="9498"/>
                    <a:pt x="5197" y="9498"/>
                  </a:cubicBezTo>
                  <a:cubicBezTo>
                    <a:pt x="7333" y="9498"/>
                    <a:pt x="9196" y="8084"/>
                    <a:pt x="9773" y="6034"/>
                  </a:cubicBezTo>
                  <a:cubicBezTo>
                    <a:pt x="10350" y="3984"/>
                    <a:pt x="9499" y="1804"/>
                    <a:pt x="7680" y="693"/>
                  </a:cubicBezTo>
                  <a:cubicBezTo>
                    <a:pt x="6911" y="229"/>
                    <a:pt x="6053" y="0"/>
                    <a:pt x="5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1" name="Google Shape;16701;p83"/>
            <p:cNvSpPr/>
            <p:nvPr/>
          </p:nvSpPr>
          <p:spPr>
            <a:xfrm>
              <a:off x="4727791" y="3894351"/>
              <a:ext cx="220652" cy="202668"/>
            </a:xfrm>
            <a:custGeom>
              <a:rect b="b" l="l" r="r" t="t"/>
              <a:pathLst>
                <a:path extrusionOk="0" h="7731" w="8417">
                  <a:moveTo>
                    <a:pt x="4232" y="1"/>
                  </a:moveTo>
                  <a:cubicBezTo>
                    <a:pt x="3273" y="1"/>
                    <a:pt x="2320" y="357"/>
                    <a:pt x="1588" y="1047"/>
                  </a:cubicBezTo>
                  <a:cubicBezTo>
                    <a:pt x="318" y="2231"/>
                    <a:pt x="0" y="4122"/>
                    <a:pt x="809" y="5652"/>
                  </a:cubicBezTo>
                  <a:lnTo>
                    <a:pt x="939" y="5912"/>
                  </a:lnTo>
                  <a:cubicBezTo>
                    <a:pt x="982" y="5970"/>
                    <a:pt x="982" y="6056"/>
                    <a:pt x="953" y="6129"/>
                  </a:cubicBezTo>
                  <a:lnTo>
                    <a:pt x="823" y="6432"/>
                  </a:lnTo>
                  <a:cubicBezTo>
                    <a:pt x="809" y="6489"/>
                    <a:pt x="852" y="6533"/>
                    <a:pt x="910" y="6533"/>
                  </a:cubicBezTo>
                  <a:lnTo>
                    <a:pt x="1328" y="6533"/>
                  </a:lnTo>
                  <a:cubicBezTo>
                    <a:pt x="1386" y="6547"/>
                    <a:pt x="1458" y="6562"/>
                    <a:pt x="1502" y="6605"/>
                  </a:cubicBezTo>
                  <a:lnTo>
                    <a:pt x="1675" y="6764"/>
                  </a:lnTo>
                  <a:cubicBezTo>
                    <a:pt x="2382" y="7384"/>
                    <a:pt x="3292" y="7731"/>
                    <a:pt x="4230" y="7731"/>
                  </a:cubicBezTo>
                  <a:cubicBezTo>
                    <a:pt x="5962" y="7716"/>
                    <a:pt x="7478" y="6562"/>
                    <a:pt x="7940" y="4902"/>
                  </a:cubicBezTo>
                  <a:cubicBezTo>
                    <a:pt x="8416" y="3227"/>
                    <a:pt x="7709" y="1466"/>
                    <a:pt x="6222" y="557"/>
                  </a:cubicBezTo>
                  <a:cubicBezTo>
                    <a:pt x="5608" y="183"/>
                    <a:pt x="4919" y="1"/>
                    <a:pt x="4232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2" name="Google Shape;16702;p83"/>
            <p:cNvSpPr/>
            <p:nvPr/>
          </p:nvSpPr>
          <p:spPr>
            <a:xfrm>
              <a:off x="4765619" y="3922742"/>
              <a:ext cx="147250" cy="144025"/>
            </a:xfrm>
            <a:custGeom>
              <a:rect b="b" l="l" r="r" t="t"/>
              <a:pathLst>
                <a:path extrusionOk="0" h="5494" w="5617">
                  <a:moveTo>
                    <a:pt x="1567" y="0"/>
                  </a:moveTo>
                  <a:cubicBezTo>
                    <a:pt x="1444" y="0"/>
                    <a:pt x="1322" y="51"/>
                    <a:pt x="1228" y="152"/>
                  </a:cubicBezTo>
                  <a:lnTo>
                    <a:pt x="275" y="1105"/>
                  </a:lnTo>
                  <a:cubicBezTo>
                    <a:pt x="30" y="1336"/>
                    <a:pt x="1" y="1697"/>
                    <a:pt x="203" y="1956"/>
                  </a:cubicBezTo>
                  <a:cubicBezTo>
                    <a:pt x="1141" y="3270"/>
                    <a:pt x="2296" y="4425"/>
                    <a:pt x="3610" y="5378"/>
                  </a:cubicBezTo>
                  <a:cubicBezTo>
                    <a:pt x="3725" y="5450"/>
                    <a:pt x="3855" y="5493"/>
                    <a:pt x="3999" y="5493"/>
                  </a:cubicBezTo>
                  <a:cubicBezTo>
                    <a:pt x="4173" y="5493"/>
                    <a:pt x="4346" y="5435"/>
                    <a:pt x="4476" y="5305"/>
                  </a:cubicBezTo>
                  <a:lnTo>
                    <a:pt x="5429" y="4353"/>
                  </a:lnTo>
                  <a:cubicBezTo>
                    <a:pt x="5616" y="4165"/>
                    <a:pt x="5616" y="3847"/>
                    <a:pt x="5429" y="3660"/>
                  </a:cubicBezTo>
                  <a:lnTo>
                    <a:pt x="4837" y="3068"/>
                  </a:lnTo>
                  <a:cubicBezTo>
                    <a:pt x="4743" y="2974"/>
                    <a:pt x="4617" y="2927"/>
                    <a:pt x="4490" y="2927"/>
                  </a:cubicBezTo>
                  <a:cubicBezTo>
                    <a:pt x="4364" y="2927"/>
                    <a:pt x="4238" y="2974"/>
                    <a:pt x="4144" y="3068"/>
                  </a:cubicBezTo>
                  <a:lnTo>
                    <a:pt x="3985" y="3241"/>
                  </a:lnTo>
                  <a:cubicBezTo>
                    <a:pt x="3936" y="3290"/>
                    <a:pt x="3860" y="3319"/>
                    <a:pt x="3785" y="3319"/>
                  </a:cubicBezTo>
                  <a:cubicBezTo>
                    <a:pt x="3750" y="3319"/>
                    <a:pt x="3714" y="3313"/>
                    <a:pt x="3682" y="3299"/>
                  </a:cubicBezTo>
                  <a:cubicBezTo>
                    <a:pt x="3032" y="3039"/>
                    <a:pt x="2527" y="2534"/>
                    <a:pt x="2267" y="1884"/>
                  </a:cubicBezTo>
                  <a:cubicBezTo>
                    <a:pt x="2224" y="1783"/>
                    <a:pt x="2253" y="1668"/>
                    <a:pt x="2339" y="1581"/>
                  </a:cubicBezTo>
                  <a:lnTo>
                    <a:pt x="2498" y="1422"/>
                  </a:lnTo>
                  <a:cubicBezTo>
                    <a:pt x="2686" y="1235"/>
                    <a:pt x="2686" y="932"/>
                    <a:pt x="2498" y="729"/>
                  </a:cubicBezTo>
                  <a:lnTo>
                    <a:pt x="1906" y="152"/>
                  </a:lnTo>
                  <a:cubicBezTo>
                    <a:pt x="1812" y="51"/>
                    <a:pt x="169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03" name="Google Shape;16703;p83"/>
          <p:cNvGrpSpPr/>
          <p:nvPr/>
        </p:nvGrpSpPr>
        <p:grpSpPr>
          <a:xfrm>
            <a:off x="5557286" y="3817357"/>
            <a:ext cx="362947" cy="356576"/>
            <a:chOff x="5557286" y="3817357"/>
            <a:chExt cx="362947" cy="356576"/>
          </a:xfrm>
        </p:grpSpPr>
        <p:sp>
          <p:nvSpPr>
            <p:cNvPr id="16704" name="Google Shape;16704;p83"/>
            <p:cNvSpPr/>
            <p:nvPr/>
          </p:nvSpPr>
          <p:spPr>
            <a:xfrm>
              <a:off x="5557286" y="3817357"/>
              <a:ext cx="356891" cy="356498"/>
            </a:xfrm>
            <a:custGeom>
              <a:rect b="b" l="l" r="r" t="t"/>
              <a:pathLst>
                <a:path extrusionOk="0" h="13599" w="13614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613" y="10552"/>
                    <a:pt x="13613" y="6799"/>
                  </a:cubicBezTo>
                  <a:cubicBezTo>
                    <a:pt x="13613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5" name="Google Shape;16705;p83"/>
            <p:cNvSpPr/>
            <p:nvPr/>
          </p:nvSpPr>
          <p:spPr>
            <a:xfrm>
              <a:off x="5712453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6" name="Google Shape;16706;p83"/>
            <p:cNvSpPr/>
            <p:nvPr/>
          </p:nvSpPr>
          <p:spPr>
            <a:xfrm>
              <a:off x="5601563" y="3894456"/>
              <a:ext cx="268337" cy="202563"/>
            </a:xfrm>
            <a:custGeom>
              <a:rect b="b" l="l" r="r" t="t"/>
              <a:pathLst>
                <a:path extrusionOk="0" h="7727" w="10236">
                  <a:moveTo>
                    <a:pt x="5118" y="0"/>
                  </a:moveTo>
                  <a:cubicBezTo>
                    <a:pt x="3685" y="0"/>
                    <a:pt x="2253" y="83"/>
                    <a:pt x="824" y="249"/>
                  </a:cubicBezTo>
                  <a:cubicBezTo>
                    <a:pt x="564" y="278"/>
                    <a:pt x="347" y="480"/>
                    <a:pt x="304" y="755"/>
                  </a:cubicBezTo>
                  <a:cubicBezTo>
                    <a:pt x="1" y="2819"/>
                    <a:pt x="1" y="4912"/>
                    <a:pt x="304" y="6976"/>
                  </a:cubicBezTo>
                  <a:cubicBezTo>
                    <a:pt x="347" y="7236"/>
                    <a:pt x="564" y="7453"/>
                    <a:pt x="824" y="7482"/>
                  </a:cubicBezTo>
                  <a:cubicBezTo>
                    <a:pt x="2253" y="7640"/>
                    <a:pt x="3682" y="7712"/>
                    <a:pt x="5125" y="7727"/>
                  </a:cubicBezTo>
                  <a:cubicBezTo>
                    <a:pt x="6554" y="7712"/>
                    <a:pt x="7984" y="7640"/>
                    <a:pt x="9413" y="7482"/>
                  </a:cubicBezTo>
                  <a:cubicBezTo>
                    <a:pt x="9673" y="7453"/>
                    <a:pt x="9889" y="7236"/>
                    <a:pt x="9932" y="6976"/>
                  </a:cubicBezTo>
                  <a:cubicBezTo>
                    <a:pt x="10236" y="4912"/>
                    <a:pt x="10236" y="2819"/>
                    <a:pt x="9932" y="755"/>
                  </a:cubicBezTo>
                  <a:cubicBezTo>
                    <a:pt x="9889" y="480"/>
                    <a:pt x="9673" y="278"/>
                    <a:pt x="9413" y="249"/>
                  </a:cubicBezTo>
                  <a:cubicBezTo>
                    <a:pt x="7984" y="83"/>
                    <a:pt x="6551" y="0"/>
                    <a:pt x="5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7" name="Google Shape;16707;p83"/>
            <p:cNvSpPr/>
            <p:nvPr/>
          </p:nvSpPr>
          <p:spPr>
            <a:xfrm>
              <a:off x="5696567" y="3944343"/>
              <a:ext cx="98411" cy="102527"/>
            </a:xfrm>
            <a:custGeom>
              <a:rect b="b" l="l" r="r" t="t"/>
              <a:pathLst>
                <a:path extrusionOk="0" h="3911" w="3754">
                  <a:moveTo>
                    <a:pt x="129" y="0"/>
                  </a:moveTo>
                  <a:cubicBezTo>
                    <a:pt x="58" y="0"/>
                    <a:pt x="0" y="60"/>
                    <a:pt x="0" y="136"/>
                  </a:cubicBezTo>
                  <a:lnTo>
                    <a:pt x="0" y="3774"/>
                  </a:lnTo>
                  <a:cubicBezTo>
                    <a:pt x="0" y="3850"/>
                    <a:pt x="58" y="3910"/>
                    <a:pt x="123" y="3910"/>
                  </a:cubicBezTo>
                  <a:cubicBezTo>
                    <a:pt x="144" y="3910"/>
                    <a:pt x="166" y="3904"/>
                    <a:pt x="188" y="3890"/>
                  </a:cubicBezTo>
                  <a:lnTo>
                    <a:pt x="3667" y="2071"/>
                  </a:lnTo>
                  <a:cubicBezTo>
                    <a:pt x="3753" y="2027"/>
                    <a:pt x="3753" y="1883"/>
                    <a:pt x="3667" y="1840"/>
                  </a:cubicBezTo>
                  <a:lnTo>
                    <a:pt x="202" y="21"/>
                  </a:lnTo>
                  <a:cubicBezTo>
                    <a:pt x="177" y="7"/>
                    <a:pt x="153" y="0"/>
                    <a:pt x="129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08" name="Google Shape;16708;p83"/>
          <p:cNvGrpSpPr/>
          <p:nvPr/>
        </p:nvGrpSpPr>
        <p:grpSpPr>
          <a:xfrm>
            <a:off x="7488021" y="3362475"/>
            <a:ext cx="372017" cy="365621"/>
            <a:chOff x="7488021" y="3362475"/>
            <a:chExt cx="372017" cy="365621"/>
          </a:xfrm>
        </p:grpSpPr>
        <p:sp>
          <p:nvSpPr>
            <p:cNvPr id="16709" name="Google Shape;16709;p83"/>
            <p:cNvSpPr/>
            <p:nvPr/>
          </p:nvSpPr>
          <p:spPr>
            <a:xfrm>
              <a:off x="7488021" y="3362475"/>
              <a:ext cx="365201" cy="365594"/>
            </a:xfrm>
            <a:custGeom>
              <a:rect b="b" l="l" r="r" t="t"/>
              <a:pathLst>
                <a:path extrusionOk="0" h="13946" w="13931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0" name="Google Shape;16710;p83"/>
            <p:cNvSpPr/>
            <p:nvPr/>
          </p:nvSpPr>
          <p:spPr>
            <a:xfrm>
              <a:off x="7646963" y="3362475"/>
              <a:ext cx="213076" cy="365621"/>
            </a:xfrm>
            <a:custGeom>
              <a:rect b="b" l="l" r="r" t="t"/>
              <a:pathLst>
                <a:path extrusionOk="0" h="13947" w="8128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1" name="Google Shape;16711;p83"/>
            <p:cNvSpPr/>
            <p:nvPr/>
          </p:nvSpPr>
          <p:spPr>
            <a:xfrm>
              <a:off x="7685944" y="3401928"/>
              <a:ext cx="56415" cy="48367"/>
            </a:xfrm>
            <a:custGeom>
              <a:rect b="b" l="l" r="r" t="t"/>
              <a:pathLst>
                <a:path extrusionOk="0" h="1845" w="2152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2" name="Google Shape;16712;p83"/>
            <p:cNvSpPr/>
            <p:nvPr/>
          </p:nvSpPr>
          <p:spPr>
            <a:xfrm>
              <a:off x="7546297" y="3481307"/>
              <a:ext cx="248282" cy="207413"/>
            </a:xfrm>
            <a:custGeom>
              <a:rect b="b" l="l" r="r" t="t"/>
              <a:pathLst>
                <a:path extrusionOk="0" h="7912" w="9471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3" name="Google Shape;16713;p83"/>
            <p:cNvSpPr/>
            <p:nvPr/>
          </p:nvSpPr>
          <p:spPr>
            <a:xfrm>
              <a:off x="7748755" y="3489041"/>
              <a:ext cx="73061" cy="79327"/>
            </a:xfrm>
            <a:custGeom>
              <a:rect b="b" l="l" r="r" t="t"/>
              <a:pathLst>
                <a:path extrusionOk="0" h="3026" w="2787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4" name="Google Shape;16714;p83"/>
            <p:cNvSpPr/>
            <p:nvPr/>
          </p:nvSpPr>
          <p:spPr>
            <a:xfrm>
              <a:off x="7503540" y="3489250"/>
              <a:ext cx="88947" cy="79510"/>
            </a:xfrm>
            <a:custGeom>
              <a:rect b="b" l="l" r="r" t="t"/>
              <a:pathLst>
                <a:path extrusionOk="0" h="3033" w="3393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5" name="Google Shape;16715;p83"/>
            <p:cNvSpPr/>
            <p:nvPr/>
          </p:nvSpPr>
          <p:spPr>
            <a:xfrm>
              <a:off x="7582631" y="3536857"/>
              <a:ext cx="56782" cy="48550"/>
            </a:xfrm>
            <a:custGeom>
              <a:rect b="b" l="l" r="r" t="t"/>
              <a:pathLst>
                <a:path extrusionOk="0" h="1852" w="2166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6" name="Google Shape;16716;p83"/>
            <p:cNvSpPr/>
            <p:nvPr/>
          </p:nvSpPr>
          <p:spPr>
            <a:xfrm>
              <a:off x="7693887" y="3536857"/>
              <a:ext cx="56415" cy="48550"/>
            </a:xfrm>
            <a:custGeom>
              <a:rect b="b" l="l" r="r" t="t"/>
              <a:pathLst>
                <a:path extrusionOk="0" h="1852" w="2152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7" name="Google Shape;16717;p83"/>
            <p:cNvSpPr/>
            <p:nvPr/>
          </p:nvSpPr>
          <p:spPr>
            <a:xfrm>
              <a:off x="7596866" y="3625883"/>
              <a:ext cx="147512" cy="34079"/>
            </a:xfrm>
            <a:custGeom>
              <a:rect b="b" l="l" r="r" t="t"/>
              <a:pathLst>
                <a:path extrusionOk="0" h="1300" w="5627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8" name="Google Shape;16718;p83"/>
            <p:cNvSpPr/>
            <p:nvPr/>
          </p:nvSpPr>
          <p:spPr>
            <a:xfrm>
              <a:off x="7664736" y="3396318"/>
              <a:ext cx="84360" cy="93352"/>
            </a:xfrm>
            <a:custGeom>
              <a:rect b="b" l="l" r="r" t="t"/>
              <a:pathLst>
                <a:path extrusionOk="0" h="3561" w="3218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19" name="Google Shape;16719;p83"/>
          <p:cNvGrpSpPr/>
          <p:nvPr/>
        </p:nvGrpSpPr>
        <p:grpSpPr>
          <a:xfrm>
            <a:off x="5113781" y="3367036"/>
            <a:ext cx="362553" cy="356498"/>
            <a:chOff x="5113781" y="3367036"/>
            <a:chExt cx="362553" cy="356498"/>
          </a:xfrm>
        </p:grpSpPr>
        <p:sp>
          <p:nvSpPr>
            <p:cNvPr id="16720" name="Google Shape;16720;p83"/>
            <p:cNvSpPr/>
            <p:nvPr/>
          </p:nvSpPr>
          <p:spPr>
            <a:xfrm>
              <a:off x="5113781" y="3367036"/>
              <a:ext cx="356131" cy="356498"/>
            </a:xfrm>
            <a:custGeom>
              <a:rect b="b" l="l" r="r" t="t"/>
              <a:pathLst>
                <a:path extrusionOk="0" h="13599" w="13585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1" name="Google Shape;16721;p83"/>
            <p:cNvSpPr/>
            <p:nvPr/>
          </p:nvSpPr>
          <p:spPr>
            <a:xfrm>
              <a:off x="5268554" y="3367036"/>
              <a:ext cx="207780" cy="356472"/>
            </a:xfrm>
            <a:custGeom>
              <a:rect b="b" l="l" r="r" t="t"/>
              <a:pathLst>
                <a:path extrusionOk="0" h="13598" w="7926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22" name="Google Shape;16722;p83"/>
          <p:cNvSpPr/>
          <p:nvPr/>
        </p:nvSpPr>
        <p:spPr>
          <a:xfrm>
            <a:off x="5172817" y="3421144"/>
            <a:ext cx="238058" cy="229355"/>
          </a:xfrm>
          <a:custGeom>
            <a:rect b="b" l="l" r="r" t="t"/>
            <a:pathLst>
              <a:path extrusionOk="0" h="8749" w="9081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23" name="Google Shape;16723;p83"/>
          <p:cNvGrpSpPr/>
          <p:nvPr/>
        </p:nvGrpSpPr>
        <p:grpSpPr>
          <a:xfrm>
            <a:off x="7968621" y="3365489"/>
            <a:ext cx="375818" cy="357651"/>
            <a:chOff x="7968621" y="3365489"/>
            <a:chExt cx="375818" cy="357651"/>
          </a:xfrm>
        </p:grpSpPr>
        <p:sp>
          <p:nvSpPr>
            <p:cNvPr id="16724" name="Google Shape;16724;p83"/>
            <p:cNvSpPr/>
            <p:nvPr/>
          </p:nvSpPr>
          <p:spPr>
            <a:xfrm>
              <a:off x="7968621" y="3367403"/>
              <a:ext cx="355371" cy="355738"/>
            </a:xfrm>
            <a:custGeom>
              <a:rect b="b" l="l" r="r" t="t"/>
              <a:pathLst>
                <a:path extrusionOk="0" h="13570" w="13556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83"/>
            <p:cNvSpPr/>
            <p:nvPr/>
          </p:nvSpPr>
          <p:spPr>
            <a:xfrm>
              <a:off x="8123027" y="3365489"/>
              <a:ext cx="203979" cy="355423"/>
            </a:xfrm>
            <a:custGeom>
              <a:rect b="b" l="l" r="r" t="t"/>
              <a:pathLst>
                <a:path extrusionOk="0" h="13558" w="7781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83"/>
            <p:cNvSpPr/>
            <p:nvPr/>
          </p:nvSpPr>
          <p:spPr>
            <a:xfrm>
              <a:off x="8123027" y="3459365"/>
              <a:ext cx="221412" cy="236538"/>
            </a:xfrm>
            <a:custGeom>
              <a:rect b="b" l="l" r="r" t="t"/>
              <a:pathLst>
                <a:path extrusionOk="0" h="9023" w="8446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83"/>
            <p:cNvSpPr/>
            <p:nvPr/>
          </p:nvSpPr>
          <p:spPr>
            <a:xfrm>
              <a:off x="8224820" y="3460493"/>
              <a:ext cx="99171" cy="235778"/>
            </a:xfrm>
            <a:custGeom>
              <a:rect b="b" l="l" r="r" t="t"/>
              <a:pathLst>
                <a:path extrusionOk="0" h="8994" w="3783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8" name="Google Shape;16728;p83"/>
            <p:cNvSpPr/>
            <p:nvPr/>
          </p:nvSpPr>
          <p:spPr>
            <a:xfrm>
              <a:off x="7993210" y="3552822"/>
              <a:ext cx="213102" cy="170319"/>
            </a:xfrm>
            <a:custGeom>
              <a:rect b="b" l="l" r="r" t="t"/>
              <a:pathLst>
                <a:path extrusionOk="0" h="6497" w="8129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9" name="Google Shape;16729;p83"/>
            <p:cNvSpPr/>
            <p:nvPr/>
          </p:nvSpPr>
          <p:spPr>
            <a:xfrm>
              <a:off x="8123027" y="3695484"/>
              <a:ext cx="83652" cy="27657"/>
            </a:xfrm>
            <a:custGeom>
              <a:rect b="b" l="l" r="r" t="t"/>
              <a:pathLst>
                <a:path extrusionOk="0" h="1055" w="3191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0" name="Google Shape;16730;p83"/>
            <p:cNvSpPr/>
            <p:nvPr/>
          </p:nvSpPr>
          <p:spPr>
            <a:xfrm>
              <a:off x="8091988" y="3529753"/>
              <a:ext cx="149871" cy="183190"/>
            </a:xfrm>
            <a:custGeom>
              <a:rect b="b" l="l" r="r" t="t"/>
              <a:pathLst>
                <a:path extrusionOk="0" h="6988" w="5717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1" name="Google Shape;16731;p83"/>
            <p:cNvSpPr/>
            <p:nvPr/>
          </p:nvSpPr>
          <p:spPr>
            <a:xfrm>
              <a:off x="8193781" y="3671654"/>
              <a:ext cx="48078" cy="41656"/>
            </a:xfrm>
            <a:custGeom>
              <a:rect b="b" l="l" r="r" t="t"/>
              <a:pathLst>
                <a:path extrusionOk="0" h="1589" w="1834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2" name="Google Shape;16732;p83"/>
            <p:cNvSpPr/>
            <p:nvPr/>
          </p:nvSpPr>
          <p:spPr>
            <a:xfrm>
              <a:off x="7976197" y="3452549"/>
              <a:ext cx="239553" cy="183951"/>
            </a:xfrm>
            <a:custGeom>
              <a:rect b="b" l="l" r="r" t="t"/>
              <a:pathLst>
                <a:path extrusionOk="0" h="7017" w="9138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3" name="Google Shape;16733;p83"/>
            <p:cNvSpPr/>
            <p:nvPr/>
          </p:nvSpPr>
          <p:spPr>
            <a:xfrm>
              <a:off x="8168064" y="3365516"/>
              <a:ext cx="141928" cy="177607"/>
            </a:xfrm>
            <a:custGeom>
              <a:rect b="b" l="l" r="r" t="t"/>
              <a:pathLst>
                <a:path extrusionOk="0" h="6775" w="5414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4" name="Google Shape;16734;p83"/>
            <p:cNvSpPr/>
            <p:nvPr/>
          </p:nvSpPr>
          <p:spPr>
            <a:xfrm>
              <a:off x="8197189" y="3397944"/>
              <a:ext cx="73061" cy="62575"/>
            </a:xfrm>
            <a:custGeom>
              <a:rect b="b" l="l" r="r" t="t"/>
              <a:pathLst>
                <a:path extrusionOk="0" h="2387" w="2787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5" name="Google Shape;16735;p83"/>
            <p:cNvSpPr/>
            <p:nvPr/>
          </p:nvSpPr>
          <p:spPr>
            <a:xfrm>
              <a:off x="8025376" y="3423451"/>
              <a:ext cx="80270" cy="73402"/>
            </a:xfrm>
            <a:custGeom>
              <a:rect b="b" l="l" r="r" t="t"/>
              <a:pathLst>
                <a:path extrusionOk="0" h="2800" w="3062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739" name="Shape 16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40" name="Google Shape;16740;p8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Slide Title Goes Here!</a:t>
            </a:r>
            <a:endParaRPr/>
          </a:p>
        </p:txBody>
      </p:sp>
      <p:sp>
        <p:nvSpPr>
          <p:cNvPr id="317" name="Google Shape;317;p39"/>
          <p:cNvSpPr txBox="1"/>
          <p:nvPr>
            <p:ph idx="1" type="body"/>
          </p:nvPr>
        </p:nvSpPr>
        <p:spPr>
          <a:xfrm>
            <a:off x="713500" y="1772575"/>
            <a:ext cx="7716900" cy="28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☁"/>
            </a:pPr>
            <a:r>
              <a:rPr lang="en"/>
              <a:t>They’re simple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/>
              <a:t>You can organize your ideas clearly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☁"/>
            </a:pPr>
            <a:r>
              <a:rPr lang="en"/>
              <a:t>You’ll never forget to buy milk!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0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Maybe You Need to Divide the Content</a:t>
            </a:r>
            <a:endParaRPr/>
          </a:p>
        </p:txBody>
      </p:sp>
      <p:sp>
        <p:nvSpPr>
          <p:cNvPr id="323" name="Google Shape;323;p40"/>
          <p:cNvSpPr txBox="1"/>
          <p:nvPr>
            <p:ph idx="3" type="subTitle"/>
          </p:nvPr>
        </p:nvSpPr>
        <p:spPr>
          <a:xfrm>
            <a:off x="1554913" y="2421125"/>
            <a:ext cx="25650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24" name="Google Shape;324;p40"/>
          <p:cNvSpPr txBox="1"/>
          <p:nvPr>
            <p:ph idx="4" type="subTitle"/>
          </p:nvPr>
        </p:nvSpPr>
        <p:spPr>
          <a:xfrm>
            <a:off x="5024088" y="2421125"/>
            <a:ext cx="25650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grpSp>
        <p:nvGrpSpPr>
          <p:cNvPr id="325" name="Google Shape;325;p40"/>
          <p:cNvGrpSpPr/>
          <p:nvPr/>
        </p:nvGrpSpPr>
        <p:grpSpPr>
          <a:xfrm>
            <a:off x="2425871" y="1559868"/>
            <a:ext cx="823119" cy="814047"/>
            <a:chOff x="836023" y="3215146"/>
            <a:chExt cx="375802" cy="371677"/>
          </a:xfrm>
        </p:grpSpPr>
        <p:sp>
          <p:nvSpPr>
            <p:cNvPr id="326" name="Google Shape;326;p40"/>
            <p:cNvSpPr/>
            <p:nvPr/>
          </p:nvSpPr>
          <p:spPr>
            <a:xfrm>
              <a:off x="907274" y="3284847"/>
              <a:ext cx="232748" cy="231645"/>
            </a:xfrm>
            <a:custGeom>
              <a:rect b="b" l="l" r="r" t="t"/>
              <a:pathLst>
                <a:path extrusionOk="0" h="8817" w="8859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0"/>
            <p:cNvSpPr/>
            <p:nvPr/>
          </p:nvSpPr>
          <p:spPr>
            <a:xfrm>
              <a:off x="953198" y="3284847"/>
              <a:ext cx="186456" cy="221976"/>
            </a:xfrm>
            <a:custGeom>
              <a:rect b="b" l="l" r="r" t="t"/>
              <a:pathLst>
                <a:path extrusionOk="0" h="8449" w="7097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0"/>
            <p:cNvSpPr/>
            <p:nvPr/>
          </p:nvSpPr>
          <p:spPr>
            <a:xfrm>
              <a:off x="936437" y="3313799"/>
              <a:ext cx="175159" cy="174791"/>
            </a:xfrm>
            <a:custGeom>
              <a:rect b="b" l="l" r="r" t="t"/>
              <a:pathLst>
                <a:path extrusionOk="0" h="6653" w="6667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0"/>
            <p:cNvSpPr/>
            <p:nvPr/>
          </p:nvSpPr>
          <p:spPr>
            <a:xfrm>
              <a:off x="947550" y="3313799"/>
              <a:ext cx="164045" cy="174791"/>
            </a:xfrm>
            <a:custGeom>
              <a:rect b="b" l="l" r="r" t="t"/>
              <a:pathLst>
                <a:path extrusionOk="0" h="6653" w="6244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0"/>
            <p:cNvSpPr/>
            <p:nvPr/>
          </p:nvSpPr>
          <p:spPr>
            <a:xfrm>
              <a:off x="1017724" y="3215146"/>
              <a:ext cx="12585" cy="48578"/>
            </a:xfrm>
            <a:custGeom>
              <a:rect b="b" l="l" r="r" t="t"/>
              <a:pathLst>
                <a:path extrusionOk="0" h="1849" w="479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0"/>
            <p:cNvSpPr/>
            <p:nvPr/>
          </p:nvSpPr>
          <p:spPr>
            <a:xfrm>
              <a:off x="1017724" y="3538219"/>
              <a:ext cx="12585" cy="48604"/>
            </a:xfrm>
            <a:custGeom>
              <a:rect b="b" l="l" r="r" t="t"/>
              <a:pathLst>
                <a:path extrusionOk="0" h="1850" w="479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0"/>
            <p:cNvSpPr/>
            <p:nvPr/>
          </p:nvSpPr>
          <p:spPr>
            <a:xfrm>
              <a:off x="925901" y="3238975"/>
              <a:ext cx="34259" cy="43875"/>
            </a:xfrm>
            <a:custGeom>
              <a:rect b="b" l="l" r="r" t="t"/>
              <a:pathLst>
                <a:path extrusionOk="0" h="1670" w="1304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40"/>
            <p:cNvSpPr/>
            <p:nvPr/>
          </p:nvSpPr>
          <p:spPr>
            <a:xfrm>
              <a:off x="1087556" y="3518961"/>
              <a:ext cx="34049" cy="43796"/>
            </a:xfrm>
            <a:custGeom>
              <a:rect b="b" l="l" r="r" t="t"/>
              <a:pathLst>
                <a:path extrusionOk="0" h="1667" w="1296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40"/>
            <p:cNvSpPr/>
            <p:nvPr/>
          </p:nvSpPr>
          <p:spPr>
            <a:xfrm>
              <a:off x="859274" y="3304788"/>
              <a:ext cx="49130" cy="30739"/>
            </a:xfrm>
            <a:custGeom>
              <a:rect b="b" l="l" r="r" t="t"/>
              <a:pathLst>
                <a:path extrusionOk="0" h="1170" w="187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0"/>
            <p:cNvSpPr/>
            <p:nvPr/>
          </p:nvSpPr>
          <p:spPr>
            <a:xfrm>
              <a:off x="1139103" y="3466311"/>
              <a:ext cx="49024" cy="30660"/>
            </a:xfrm>
            <a:custGeom>
              <a:rect b="b" l="l" r="r" t="t"/>
              <a:pathLst>
                <a:path extrusionOk="0" h="1167" w="1866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0"/>
            <p:cNvSpPr/>
            <p:nvPr/>
          </p:nvSpPr>
          <p:spPr>
            <a:xfrm>
              <a:off x="836023" y="3394719"/>
              <a:ext cx="52703" cy="12611"/>
            </a:xfrm>
            <a:custGeom>
              <a:rect b="b" l="l" r="r" t="t"/>
              <a:pathLst>
                <a:path extrusionOk="0" h="480" w="2006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0"/>
            <p:cNvSpPr/>
            <p:nvPr/>
          </p:nvSpPr>
          <p:spPr>
            <a:xfrm>
              <a:off x="1159122" y="3394719"/>
              <a:ext cx="52703" cy="12611"/>
            </a:xfrm>
            <a:custGeom>
              <a:rect b="b" l="l" r="r" t="t"/>
              <a:pathLst>
                <a:path extrusionOk="0" h="480" w="2006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0"/>
            <p:cNvSpPr/>
            <p:nvPr/>
          </p:nvSpPr>
          <p:spPr>
            <a:xfrm>
              <a:off x="859721" y="3466311"/>
              <a:ext cx="49182" cy="30660"/>
            </a:xfrm>
            <a:custGeom>
              <a:rect b="b" l="l" r="r" t="t"/>
              <a:pathLst>
                <a:path extrusionOk="0" h="1167" w="1872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0"/>
            <p:cNvSpPr/>
            <p:nvPr/>
          </p:nvSpPr>
          <p:spPr>
            <a:xfrm>
              <a:off x="1139628" y="3304840"/>
              <a:ext cx="49024" cy="30686"/>
            </a:xfrm>
            <a:custGeom>
              <a:rect b="b" l="l" r="r" t="t"/>
              <a:pathLst>
                <a:path extrusionOk="0" h="1168" w="1866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0"/>
            <p:cNvSpPr/>
            <p:nvPr/>
          </p:nvSpPr>
          <p:spPr>
            <a:xfrm>
              <a:off x="926427" y="3518961"/>
              <a:ext cx="34075" cy="43796"/>
            </a:xfrm>
            <a:custGeom>
              <a:rect b="b" l="l" r="r" t="t"/>
              <a:pathLst>
                <a:path extrusionOk="0" h="1667" w="1297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0"/>
            <p:cNvSpPr/>
            <p:nvPr/>
          </p:nvSpPr>
          <p:spPr>
            <a:xfrm>
              <a:off x="1087871" y="3239106"/>
              <a:ext cx="34233" cy="43744"/>
            </a:xfrm>
            <a:custGeom>
              <a:rect b="b" l="l" r="r" t="t"/>
              <a:pathLst>
                <a:path extrusionOk="0" h="1665" w="1303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" name="Google Shape;342;p40"/>
          <p:cNvGrpSpPr/>
          <p:nvPr/>
        </p:nvGrpSpPr>
        <p:grpSpPr>
          <a:xfrm>
            <a:off x="5809653" y="1587105"/>
            <a:ext cx="993909" cy="759587"/>
            <a:chOff x="2468465" y="3248854"/>
            <a:chExt cx="397818" cy="304078"/>
          </a:xfrm>
        </p:grpSpPr>
        <p:sp>
          <p:nvSpPr>
            <p:cNvPr id="343" name="Google Shape;343;p40"/>
            <p:cNvSpPr/>
            <p:nvPr/>
          </p:nvSpPr>
          <p:spPr>
            <a:xfrm>
              <a:off x="2488511" y="3248854"/>
              <a:ext cx="182988" cy="99967"/>
            </a:xfrm>
            <a:custGeom>
              <a:rect b="b" l="l" r="r" t="t"/>
              <a:pathLst>
                <a:path extrusionOk="0" h="3805" w="6965">
                  <a:moveTo>
                    <a:pt x="4042" y="0"/>
                  </a:moveTo>
                  <a:cubicBezTo>
                    <a:pt x="3341" y="0"/>
                    <a:pt x="2720" y="492"/>
                    <a:pt x="2560" y="1190"/>
                  </a:cubicBezTo>
                  <a:cubicBezTo>
                    <a:pt x="2465" y="1159"/>
                    <a:pt x="2368" y="1144"/>
                    <a:pt x="2272" y="1144"/>
                  </a:cubicBezTo>
                  <a:cubicBezTo>
                    <a:pt x="1976" y="1144"/>
                    <a:pt x="1692" y="1285"/>
                    <a:pt x="1519" y="1537"/>
                  </a:cubicBezTo>
                  <a:cubicBezTo>
                    <a:pt x="1421" y="1511"/>
                    <a:pt x="1324" y="1499"/>
                    <a:pt x="1228" y="1499"/>
                  </a:cubicBezTo>
                  <a:cubicBezTo>
                    <a:pt x="663" y="1499"/>
                    <a:pt x="162" y="1915"/>
                    <a:pt x="90" y="2508"/>
                  </a:cubicBezTo>
                  <a:cubicBezTo>
                    <a:pt x="0" y="3194"/>
                    <a:pt x="534" y="3798"/>
                    <a:pt x="1228" y="3798"/>
                  </a:cubicBezTo>
                  <a:lnTo>
                    <a:pt x="3066" y="3798"/>
                  </a:lnTo>
                  <a:lnTo>
                    <a:pt x="3898" y="3805"/>
                  </a:lnTo>
                  <a:lnTo>
                    <a:pt x="5001" y="3805"/>
                  </a:lnTo>
                  <a:cubicBezTo>
                    <a:pt x="5417" y="3035"/>
                    <a:pt x="6125" y="2473"/>
                    <a:pt x="6964" y="2237"/>
                  </a:cubicBezTo>
                  <a:cubicBezTo>
                    <a:pt x="6782" y="1800"/>
                    <a:pt x="6366" y="1531"/>
                    <a:pt x="5920" y="1531"/>
                  </a:cubicBezTo>
                  <a:cubicBezTo>
                    <a:pt x="5806" y="1531"/>
                    <a:pt x="5691" y="1549"/>
                    <a:pt x="5577" y="1585"/>
                  </a:cubicBezTo>
                  <a:lnTo>
                    <a:pt x="5577" y="1530"/>
                  </a:lnTo>
                  <a:cubicBezTo>
                    <a:pt x="5577" y="753"/>
                    <a:pt x="4994" y="94"/>
                    <a:pt x="4217" y="11"/>
                  </a:cubicBezTo>
                  <a:cubicBezTo>
                    <a:pt x="4159" y="4"/>
                    <a:pt x="4100" y="0"/>
                    <a:pt x="4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40"/>
            <p:cNvSpPr/>
            <p:nvPr/>
          </p:nvSpPr>
          <p:spPr>
            <a:xfrm>
              <a:off x="2468465" y="3303448"/>
              <a:ext cx="397818" cy="211389"/>
            </a:xfrm>
            <a:custGeom>
              <a:rect b="b" l="l" r="r" t="t"/>
              <a:pathLst>
                <a:path extrusionOk="0" h="8046" w="15142">
                  <a:moveTo>
                    <a:pt x="8591" y="0"/>
                  </a:moveTo>
                  <a:cubicBezTo>
                    <a:pt x="7169" y="0"/>
                    <a:pt x="5780" y="932"/>
                    <a:pt x="5417" y="2524"/>
                  </a:cubicBezTo>
                  <a:cubicBezTo>
                    <a:pt x="5213" y="2455"/>
                    <a:pt x="5004" y="2422"/>
                    <a:pt x="4797" y="2422"/>
                  </a:cubicBezTo>
                  <a:cubicBezTo>
                    <a:pt x="4175" y="2422"/>
                    <a:pt x="3576" y="2724"/>
                    <a:pt x="3212" y="3260"/>
                  </a:cubicBezTo>
                  <a:cubicBezTo>
                    <a:pt x="3003" y="3205"/>
                    <a:pt x="2795" y="3179"/>
                    <a:pt x="2590" y="3179"/>
                  </a:cubicBezTo>
                  <a:cubicBezTo>
                    <a:pt x="1399" y="3179"/>
                    <a:pt x="340" y="4063"/>
                    <a:pt x="181" y="5306"/>
                  </a:cubicBezTo>
                  <a:cubicBezTo>
                    <a:pt x="0" y="6755"/>
                    <a:pt x="1131" y="8046"/>
                    <a:pt x="2594" y="8046"/>
                  </a:cubicBezTo>
                  <a:lnTo>
                    <a:pt x="5279" y="8046"/>
                  </a:lnTo>
                  <a:cubicBezTo>
                    <a:pt x="5285" y="7191"/>
                    <a:pt x="5987" y="6548"/>
                    <a:pt x="6786" y="6548"/>
                  </a:cubicBezTo>
                  <a:cubicBezTo>
                    <a:pt x="6934" y="6548"/>
                    <a:pt x="7084" y="6570"/>
                    <a:pt x="7235" y="6617"/>
                  </a:cubicBezTo>
                  <a:lnTo>
                    <a:pt x="7235" y="6547"/>
                  </a:lnTo>
                  <a:cubicBezTo>
                    <a:pt x="7235" y="5521"/>
                    <a:pt x="8012" y="4654"/>
                    <a:pt x="9031" y="4543"/>
                  </a:cubicBezTo>
                  <a:cubicBezTo>
                    <a:pt x="9109" y="4534"/>
                    <a:pt x="9187" y="4529"/>
                    <a:pt x="9264" y="4529"/>
                  </a:cubicBezTo>
                  <a:cubicBezTo>
                    <a:pt x="10197" y="4529"/>
                    <a:pt x="11019" y="5174"/>
                    <a:pt x="11237" y="6103"/>
                  </a:cubicBezTo>
                  <a:cubicBezTo>
                    <a:pt x="11365" y="6060"/>
                    <a:pt x="11496" y="6039"/>
                    <a:pt x="11625" y="6039"/>
                  </a:cubicBezTo>
                  <a:cubicBezTo>
                    <a:pt x="12015" y="6039"/>
                    <a:pt x="12390" y="6228"/>
                    <a:pt x="12624" y="6561"/>
                  </a:cubicBezTo>
                  <a:cubicBezTo>
                    <a:pt x="12749" y="6529"/>
                    <a:pt x="12875" y="6514"/>
                    <a:pt x="12999" y="6514"/>
                  </a:cubicBezTo>
                  <a:cubicBezTo>
                    <a:pt x="13526" y="6514"/>
                    <a:pt x="14029" y="6789"/>
                    <a:pt x="14310" y="7255"/>
                  </a:cubicBezTo>
                  <a:cubicBezTo>
                    <a:pt x="15045" y="6450"/>
                    <a:pt x="15142" y="5257"/>
                    <a:pt x="14559" y="4335"/>
                  </a:cubicBezTo>
                  <a:cubicBezTo>
                    <a:pt x="14107" y="3632"/>
                    <a:pt x="13336" y="3228"/>
                    <a:pt x="12536" y="3228"/>
                  </a:cubicBezTo>
                  <a:cubicBezTo>
                    <a:pt x="12292" y="3228"/>
                    <a:pt x="12046" y="3265"/>
                    <a:pt x="11806" y="3343"/>
                  </a:cubicBezTo>
                  <a:lnTo>
                    <a:pt x="11806" y="3232"/>
                  </a:lnTo>
                  <a:cubicBezTo>
                    <a:pt x="11806" y="2712"/>
                    <a:pt x="11681" y="2191"/>
                    <a:pt x="11431" y="1727"/>
                  </a:cubicBezTo>
                  <a:lnTo>
                    <a:pt x="10939" y="1026"/>
                  </a:lnTo>
                  <a:cubicBezTo>
                    <a:pt x="10280" y="324"/>
                    <a:pt x="9430" y="0"/>
                    <a:pt x="85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40"/>
            <p:cNvSpPr/>
            <p:nvPr/>
          </p:nvSpPr>
          <p:spPr>
            <a:xfrm>
              <a:off x="2473930" y="3387073"/>
              <a:ext cx="138141" cy="127763"/>
            </a:xfrm>
            <a:custGeom>
              <a:rect b="b" l="l" r="r" t="t"/>
              <a:pathLst>
                <a:path extrusionOk="0" h="4863" w="5258">
                  <a:moveTo>
                    <a:pt x="2386" y="0"/>
                  </a:moveTo>
                  <a:cubicBezTo>
                    <a:pt x="1062" y="21"/>
                    <a:pt x="0" y="1103"/>
                    <a:pt x="0" y="2428"/>
                  </a:cubicBezTo>
                  <a:cubicBezTo>
                    <a:pt x="0" y="3753"/>
                    <a:pt x="1062" y="4835"/>
                    <a:pt x="2386" y="4863"/>
                  </a:cubicBezTo>
                  <a:lnTo>
                    <a:pt x="5071" y="4863"/>
                  </a:lnTo>
                  <a:cubicBezTo>
                    <a:pt x="5071" y="4613"/>
                    <a:pt x="5133" y="4370"/>
                    <a:pt x="5258" y="4148"/>
                  </a:cubicBezTo>
                  <a:cubicBezTo>
                    <a:pt x="3905" y="3115"/>
                    <a:pt x="2948" y="1651"/>
                    <a:pt x="25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40"/>
            <p:cNvSpPr/>
            <p:nvPr/>
          </p:nvSpPr>
          <p:spPr>
            <a:xfrm>
              <a:off x="2488327" y="3279382"/>
              <a:ext cx="55409" cy="69438"/>
            </a:xfrm>
            <a:custGeom>
              <a:rect b="b" l="l" r="r" t="t"/>
              <a:pathLst>
                <a:path extrusionOk="0" h="2643" w="2109">
                  <a:moveTo>
                    <a:pt x="2109" y="0"/>
                  </a:moveTo>
                  <a:lnTo>
                    <a:pt x="2109" y="0"/>
                  </a:lnTo>
                  <a:cubicBezTo>
                    <a:pt x="1866" y="42"/>
                    <a:pt x="1658" y="180"/>
                    <a:pt x="1519" y="382"/>
                  </a:cubicBezTo>
                  <a:cubicBezTo>
                    <a:pt x="1421" y="356"/>
                    <a:pt x="1324" y="344"/>
                    <a:pt x="1228" y="344"/>
                  </a:cubicBezTo>
                  <a:cubicBezTo>
                    <a:pt x="665" y="344"/>
                    <a:pt x="168" y="759"/>
                    <a:pt x="90" y="1346"/>
                  </a:cubicBezTo>
                  <a:cubicBezTo>
                    <a:pt x="0" y="2032"/>
                    <a:pt x="534" y="2643"/>
                    <a:pt x="1228" y="2643"/>
                  </a:cubicBezTo>
                  <a:lnTo>
                    <a:pt x="1769" y="2643"/>
                  </a:lnTo>
                  <a:cubicBezTo>
                    <a:pt x="1762" y="2518"/>
                    <a:pt x="1762" y="2393"/>
                    <a:pt x="1762" y="2268"/>
                  </a:cubicBezTo>
                  <a:cubicBezTo>
                    <a:pt x="1755" y="1498"/>
                    <a:pt x="1873" y="735"/>
                    <a:pt x="2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40"/>
            <p:cNvSpPr/>
            <p:nvPr/>
          </p:nvSpPr>
          <p:spPr>
            <a:xfrm>
              <a:off x="2603663" y="3420807"/>
              <a:ext cx="246226" cy="132124"/>
            </a:xfrm>
            <a:custGeom>
              <a:rect b="b" l="l" r="r" t="t"/>
              <a:pathLst>
                <a:path extrusionOk="0" h="5029" w="9372">
                  <a:moveTo>
                    <a:pt x="4117" y="0"/>
                  </a:moveTo>
                  <a:cubicBezTo>
                    <a:pt x="4040" y="0"/>
                    <a:pt x="3963" y="4"/>
                    <a:pt x="3885" y="13"/>
                  </a:cubicBezTo>
                  <a:cubicBezTo>
                    <a:pt x="2859" y="124"/>
                    <a:pt x="2089" y="991"/>
                    <a:pt x="2082" y="2018"/>
                  </a:cubicBezTo>
                  <a:lnTo>
                    <a:pt x="2082" y="2087"/>
                  </a:lnTo>
                  <a:cubicBezTo>
                    <a:pt x="1931" y="2040"/>
                    <a:pt x="1778" y="2017"/>
                    <a:pt x="1629" y="2017"/>
                  </a:cubicBezTo>
                  <a:cubicBezTo>
                    <a:pt x="910" y="2017"/>
                    <a:pt x="261" y="2541"/>
                    <a:pt x="147" y="3294"/>
                  </a:cubicBezTo>
                  <a:cubicBezTo>
                    <a:pt x="1" y="4210"/>
                    <a:pt x="708" y="5028"/>
                    <a:pt x="1631" y="5028"/>
                  </a:cubicBezTo>
                  <a:lnTo>
                    <a:pt x="7853" y="5028"/>
                  </a:lnTo>
                  <a:cubicBezTo>
                    <a:pt x="8692" y="5028"/>
                    <a:pt x="9372" y="4349"/>
                    <a:pt x="9372" y="3509"/>
                  </a:cubicBezTo>
                  <a:cubicBezTo>
                    <a:pt x="9372" y="2663"/>
                    <a:pt x="8692" y="1983"/>
                    <a:pt x="7853" y="1983"/>
                  </a:cubicBezTo>
                  <a:cubicBezTo>
                    <a:pt x="7728" y="1983"/>
                    <a:pt x="7596" y="1997"/>
                    <a:pt x="7471" y="2032"/>
                  </a:cubicBezTo>
                  <a:cubicBezTo>
                    <a:pt x="7240" y="1696"/>
                    <a:pt x="6859" y="1507"/>
                    <a:pt x="6464" y="1507"/>
                  </a:cubicBezTo>
                  <a:cubicBezTo>
                    <a:pt x="6337" y="1507"/>
                    <a:pt x="6209" y="1527"/>
                    <a:pt x="6084" y="1567"/>
                  </a:cubicBezTo>
                  <a:cubicBezTo>
                    <a:pt x="5873" y="644"/>
                    <a:pt x="5046" y="0"/>
                    <a:pt x="4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40"/>
            <p:cNvSpPr/>
            <p:nvPr/>
          </p:nvSpPr>
          <p:spPr>
            <a:xfrm>
              <a:off x="2603847" y="3422594"/>
              <a:ext cx="143264" cy="130338"/>
            </a:xfrm>
            <a:custGeom>
              <a:rect b="b" l="l" r="r" t="t"/>
              <a:pathLst>
                <a:path extrusionOk="0" h="4961" w="5453">
                  <a:moveTo>
                    <a:pt x="3559" y="1"/>
                  </a:moveTo>
                  <a:lnTo>
                    <a:pt x="3559" y="1"/>
                  </a:lnTo>
                  <a:cubicBezTo>
                    <a:pt x="2685" y="244"/>
                    <a:pt x="2082" y="1041"/>
                    <a:pt x="2082" y="1950"/>
                  </a:cubicBezTo>
                  <a:lnTo>
                    <a:pt x="2082" y="2019"/>
                  </a:lnTo>
                  <a:cubicBezTo>
                    <a:pt x="1931" y="1972"/>
                    <a:pt x="1778" y="1949"/>
                    <a:pt x="1629" y="1949"/>
                  </a:cubicBezTo>
                  <a:cubicBezTo>
                    <a:pt x="907" y="1949"/>
                    <a:pt x="254" y="2473"/>
                    <a:pt x="140" y="3226"/>
                  </a:cubicBezTo>
                  <a:cubicBezTo>
                    <a:pt x="1" y="4142"/>
                    <a:pt x="708" y="4960"/>
                    <a:pt x="1631" y="4960"/>
                  </a:cubicBezTo>
                  <a:lnTo>
                    <a:pt x="5453" y="4960"/>
                  </a:lnTo>
                  <a:cubicBezTo>
                    <a:pt x="4107" y="4350"/>
                    <a:pt x="3233" y="3011"/>
                    <a:pt x="3240" y="1527"/>
                  </a:cubicBezTo>
                  <a:cubicBezTo>
                    <a:pt x="3233" y="1000"/>
                    <a:pt x="3344" y="479"/>
                    <a:pt x="35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" name="Google Shape;349;p40"/>
          <p:cNvSpPr txBox="1"/>
          <p:nvPr>
            <p:ph idx="1" type="body"/>
          </p:nvPr>
        </p:nvSpPr>
        <p:spPr>
          <a:xfrm>
            <a:off x="1554925" y="2916175"/>
            <a:ext cx="25650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entire Solar System</a:t>
            </a:r>
            <a:r>
              <a:rPr lang="en"/>
              <a:t>—</a:t>
            </a:r>
            <a:r>
              <a:rPr lang="en"/>
              <a:t>it’s only a bit larger than the Moon</a:t>
            </a:r>
            <a:endParaRPr/>
          </a:p>
        </p:txBody>
      </p:sp>
      <p:sp>
        <p:nvSpPr>
          <p:cNvPr id="350" name="Google Shape;350;p40"/>
          <p:cNvSpPr txBox="1"/>
          <p:nvPr>
            <p:ph idx="2" type="body"/>
          </p:nvPr>
        </p:nvSpPr>
        <p:spPr>
          <a:xfrm>
            <a:off x="5024100" y="2916175"/>
            <a:ext cx="25650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 and is the second planet from the Sun. It’s hotter than Mercury and its atmosphere is poisonous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1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Use Three Columns, Why Not?</a:t>
            </a:r>
            <a:endParaRPr/>
          </a:p>
        </p:txBody>
      </p:sp>
      <p:sp>
        <p:nvSpPr>
          <p:cNvPr id="356" name="Google Shape;356;p41"/>
          <p:cNvSpPr txBox="1"/>
          <p:nvPr>
            <p:ph idx="1" type="subTitle"/>
          </p:nvPr>
        </p:nvSpPr>
        <p:spPr>
          <a:xfrm>
            <a:off x="1266775" y="2421125"/>
            <a:ext cx="20238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357" name="Google Shape;357;p41"/>
          <p:cNvSpPr txBox="1"/>
          <p:nvPr>
            <p:ph idx="2" type="subTitle"/>
          </p:nvPr>
        </p:nvSpPr>
        <p:spPr>
          <a:xfrm>
            <a:off x="1266775" y="2916175"/>
            <a:ext cx="20238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358" name="Google Shape;358;p41"/>
          <p:cNvSpPr txBox="1"/>
          <p:nvPr>
            <p:ph idx="3" type="subTitle"/>
          </p:nvPr>
        </p:nvSpPr>
        <p:spPr>
          <a:xfrm>
            <a:off x="3560050" y="2421125"/>
            <a:ext cx="20238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59" name="Google Shape;359;p41"/>
          <p:cNvSpPr txBox="1"/>
          <p:nvPr>
            <p:ph idx="4" type="subTitle"/>
          </p:nvPr>
        </p:nvSpPr>
        <p:spPr>
          <a:xfrm>
            <a:off x="3560050" y="2916175"/>
            <a:ext cx="20238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 full of iron oxide dust</a:t>
            </a:r>
            <a:endParaRPr/>
          </a:p>
        </p:txBody>
      </p:sp>
      <p:sp>
        <p:nvSpPr>
          <p:cNvPr id="360" name="Google Shape;360;p41"/>
          <p:cNvSpPr txBox="1"/>
          <p:nvPr>
            <p:ph idx="5" type="subTitle"/>
          </p:nvPr>
        </p:nvSpPr>
        <p:spPr>
          <a:xfrm>
            <a:off x="5853325" y="2421125"/>
            <a:ext cx="2023800" cy="57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61" name="Google Shape;361;p41"/>
          <p:cNvSpPr txBox="1"/>
          <p:nvPr>
            <p:ph idx="6" type="subTitle"/>
          </p:nvPr>
        </p:nvSpPr>
        <p:spPr>
          <a:xfrm>
            <a:off x="5853325" y="2916175"/>
            <a:ext cx="20238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grpSp>
        <p:nvGrpSpPr>
          <p:cNvPr id="362" name="Google Shape;362;p41"/>
          <p:cNvGrpSpPr/>
          <p:nvPr/>
        </p:nvGrpSpPr>
        <p:grpSpPr>
          <a:xfrm>
            <a:off x="4195656" y="1592456"/>
            <a:ext cx="752589" cy="748871"/>
            <a:chOff x="5292128" y="2299891"/>
            <a:chExt cx="367027" cy="365214"/>
          </a:xfrm>
        </p:grpSpPr>
        <p:sp>
          <p:nvSpPr>
            <p:cNvPr id="363" name="Google Shape;363;p41"/>
            <p:cNvSpPr/>
            <p:nvPr/>
          </p:nvSpPr>
          <p:spPr>
            <a:xfrm>
              <a:off x="5470361" y="2467772"/>
              <a:ext cx="11323" cy="124243"/>
            </a:xfrm>
            <a:custGeom>
              <a:rect b="b" l="l" r="r" t="t"/>
              <a:pathLst>
                <a:path extrusionOk="0" h="4729" w="431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1"/>
            <p:cNvSpPr/>
            <p:nvPr/>
          </p:nvSpPr>
          <p:spPr>
            <a:xfrm>
              <a:off x="5464870" y="2299891"/>
              <a:ext cx="22279" cy="40827"/>
            </a:xfrm>
            <a:custGeom>
              <a:rect b="b" l="l" r="r" t="t"/>
              <a:pathLst>
                <a:path extrusionOk="0" h="1554" w="848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1"/>
            <p:cNvSpPr/>
            <p:nvPr/>
          </p:nvSpPr>
          <p:spPr>
            <a:xfrm>
              <a:off x="5292128" y="2316837"/>
              <a:ext cx="367027" cy="184433"/>
            </a:xfrm>
            <a:custGeom>
              <a:rect b="b" l="l" r="r" t="t"/>
              <a:pathLst>
                <a:path extrusionOk="0" h="7020" w="1397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1"/>
            <p:cNvSpPr/>
            <p:nvPr/>
          </p:nvSpPr>
          <p:spPr>
            <a:xfrm>
              <a:off x="5293406" y="2317045"/>
              <a:ext cx="182626" cy="184433"/>
            </a:xfrm>
            <a:custGeom>
              <a:rect b="b" l="l" r="r" t="t"/>
              <a:pathLst>
                <a:path extrusionOk="0" h="6944" w="6938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41"/>
            <p:cNvSpPr/>
            <p:nvPr/>
          </p:nvSpPr>
          <p:spPr>
            <a:xfrm>
              <a:off x="5476009" y="2317020"/>
              <a:ext cx="91139" cy="184247"/>
            </a:xfrm>
            <a:custGeom>
              <a:rect b="b" l="l" r="r" t="t"/>
              <a:pathLst>
                <a:path extrusionOk="0" h="6937" w="3469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41"/>
            <p:cNvSpPr/>
            <p:nvPr/>
          </p:nvSpPr>
          <p:spPr>
            <a:xfrm>
              <a:off x="5404574" y="2564035"/>
              <a:ext cx="82758" cy="101070"/>
            </a:xfrm>
            <a:custGeom>
              <a:rect b="b" l="l" r="r" t="t"/>
              <a:pathLst>
                <a:path extrusionOk="0" h="3847" w="315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" name="Google Shape;369;p41"/>
          <p:cNvGrpSpPr/>
          <p:nvPr/>
        </p:nvGrpSpPr>
        <p:grpSpPr>
          <a:xfrm>
            <a:off x="6473564" y="1589872"/>
            <a:ext cx="783311" cy="754044"/>
            <a:chOff x="7968961" y="2435329"/>
            <a:chExt cx="379548" cy="365331"/>
          </a:xfrm>
        </p:grpSpPr>
        <p:sp>
          <p:nvSpPr>
            <p:cNvPr id="370" name="Google Shape;370;p41"/>
            <p:cNvSpPr/>
            <p:nvPr/>
          </p:nvSpPr>
          <p:spPr>
            <a:xfrm>
              <a:off x="8154276" y="2638638"/>
              <a:ext cx="118297" cy="162023"/>
            </a:xfrm>
            <a:custGeom>
              <a:rect b="b" l="l" r="r" t="t"/>
              <a:pathLst>
                <a:path extrusionOk="0" h="6177" w="451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1"/>
            <p:cNvSpPr/>
            <p:nvPr/>
          </p:nvSpPr>
          <p:spPr>
            <a:xfrm>
              <a:off x="8154276" y="2638638"/>
              <a:ext cx="107805" cy="162023"/>
            </a:xfrm>
            <a:custGeom>
              <a:rect b="b" l="l" r="r" t="t"/>
              <a:pathLst>
                <a:path extrusionOk="0" h="6177" w="411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1"/>
            <p:cNvSpPr/>
            <p:nvPr/>
          </p:nvSpPr>
          <p:spPr>
            <a:xfrm>
              <a:off x="8145332" y="2435382"/>
              <a:ext cx="203178" cy="195886"/>
            </a:xfrm>
            <a:custGeom>
              <a:rect b="b" l="l" r="r" t="t"/>
              <a:pathLst>
                <a:path extrusionOk="0" h="7468" w="7746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1"/>
            <p:cNvSpPr/>
            <p:nvPr/>
          </p:nvSpPr>
          <p:spPr>
            <a:xfrm>
              <a:off x="8145489" y="2435329"/>
              <a:ext cx="196095" cy="195886"/>
            </a:xfrm>
            <a:custGeom>
              <a:rect b="b" l="l" r="r" t="t"/>
              <a:pathLst>
                <a:path extrusionOk="0" h="7468" w="7476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1"/>
            <p:cNvSpPr/>
            <p:nvPr/>
          </p:nvSpPr>
          <p:spPr>
            <a:xfrm>
              <a:off x="7968961" y="2488183"/>
              <a:ext cx="136606" cy="226968"/>
            </a:xfrm>
            <a:custGeom>
              <a:rect b="b" l="l" r="r" t="t"/>
              <a:pathLst>
                <a:path extrusionOk="0" h="8653" w="5208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1"/>
            <p:cNvSpPr/>
            <p:nvPr/>
          </p:nvSpPr>
          <p:spPr>
            <a:xfrm>
              <a:off x="7968961" y="2488104"/>
              <a:ext cx="117038" cy="227047"/>
            </a:xfrm>
            <a:custGeom>
              <a:rect b="b" l="l" r="r" t="t"/>
              <a:pathLst>
                <a:path extrusionOk="0" h="8656" w="4462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" name="Google Shape;376;p41"/>
          <p:cNvGrpSpPr/>
          <p:nvPr/>
        </p:nvGrpSpPr>
        <p:grpSpPr>
          <a:xfrm>
            <a:off x="1898679" y="1585004"/>
            <a:ext cx="771656" cy="763789"/>
            <a:chOff x="6041869" y="3365392"/>
            <a:chExt cx="373882" cy="370053"/>
          </a:xfrm>
        </p:grpSpPr>
        <p:sp>
          <p:nvSpPr>
            <p:cNvPr id="377" name="Google Shape;377;p41"/>
            <p:cNvSpPr/>
            <p:nvPr/>
          </p:nvSpPr>
          <p:spPr>
            <a:xfrm>
              <a:off x="6082080" y="3626355"/>
              <a:ext cx="70795" cy="68854"/>
            </a:xfrm>
            <a:custGeom>
              <a:rect b="b" l="l" r="r" t="t"/>
              <a:pathLst>
                <a:path extrusionOk="0" h="2625" w="2699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1"/>
            <p:cNvSpPr/>
            <p:nvPr/>
          </p:nvSpPr>
          <p:spPr>
            <a:xfrm>
              <a:off x="6304746" y="3405603"/>
              <a:ext cx="70821" cy="68723"/>
            </a:xfrm>
            <a:custGeom>
              <a:rect b="b" l="l" r="r" t="t"/>
              <a:pathLst>
                <a:path extrusionOk="0" h="2620" w="270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41"/>
            <p:cNvSpPr/>
            <p:nvPr/>
          </p:nvSpPr>
          <p:spPr>
            <a:xfrm>
              <a:off x="6180128" y="3388344"/>
              <a:ext cx="97418" cy="52171"/>
            </a:xfrm>
            <a:custGeom>
              <a:rect b="b" l="l" r="r" t="t"/>
              <a:pathLst>
                <a:path extrusionOk="0" h="1989" w="3714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1"/>
            <p:cNvSpPr/>
            <p:nvPr/>
          </p:nvSpPr>
          <p:spPr>
            <a:xfrm>
              <a:off x="6180075" y="3660375"/>
              <a:ext cx="96946" cy="52093"/>
            </a:xfrm>
            <a:custGeom>
              <a:rect b="b" l="l" r="r" t="t"/>
              <a:pathLst>
                <a:path extrusionOk="0" h="1986" w="3696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41"/>
            <p:cNvSpPr/>
            <p:nvPr/>
          </p:nvSpPr>
          <p:spPr>
            <a:xfrm>
              <a:off x="6338190" y="3503939"/>
              <a:ext cx="55109" cy="92749"/>
            </a:xfrm>
            <a:custGeom>
              <a:rect b="b" l="l" r="r" t="t"/>
              <a:pathLst>
                <a:path extrusionOk="0" h="3536" w="2101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41"/>
            <p:cNvSpPr/>
            <p:nvPr/>
          </p:nvSpPr>
          <p:spPr>
            <a:xfrm>
              <a:off x="6064506" y="3503939"/>
              <a:ext cx="55109" cy="92749"/>
            </a:xfrm>
            <a:custGeom>
              <a:rect b="b" l="l" r="r" t="t"/>
              <a:pathLst>
                <a:path extrusionOk="0" h="3536" w="2101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1"/>
            <p:cNvSpPr/>
            <p:nvPr/>
          </p:nvSpPr>
          <p:spPr>
            <a:xfrm>
              <a:off x="6304746" y="3626355"/>
              <a:ext cx="70821" cy="68854"/>
            </a:xfrm>
            <a:custGeom>
              <a:rect b="b" l="l" r="r" t="t"/>
              <a:pathLst>
                <a:path extrusionOk="0" h="2625" w="270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41"/>
            <p:cNvSpPr/>
            <p:nvPr/>
          </p:nvSpPr>
          <p:spPr>
            <a:xfrm>
              <a:off x="6082080" y="3405603"/>
              <a:ext cx="70795" cy="68723"/>
            </a:xfrm>
            <a:custGeom>
              <a:rect b="b" l="l" r="r" t="t"/>
              <a:pathLst>
                <a:path extrusionOk="0" h="2620" w="2699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41"/>
            <p:cNvSpPr/>
            <p:nvPr/>
          </p:nvSpPr>
          <p:spPr>
            <a:xfrm>
              <a:off x="6041869" y="3365392"/>
              <a:ext cx="373882" cy="370053"/>
            </a:xfrm>
            <a:custGeom>
              <a:rect b="b" l="l" r="r" t="t"/>
              <a:pathLst>
                <a:path extrusionOk="0" h="14108" w="14254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41"/>
            <p:cNvSpPr/>
            <p:nvPr/>
          </p:nvSpPr>
          <p:spPr>
            <a:xfrm>
              <a:off x="6141832" y="3463755"/>
              <a:ext cx="173957" cy="173302"/>
            </a:xfrm>
            <a:custGeom>
              <a:rect b="b" l="l" r="r" t="t"/>
              <a:pathLst>
                <a:path extrusionOk="0" h="6607" w="6632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2"/>
          <p:cNvSpPr txBox="1"/>
          <p:nvPr>
            <p:ph type="title"/>
          </p:nvPr>
        </p:nvSpPr>
        <p:spPr>
          <a:xfrm>
            <a:off x="713500" y="537025"/>
            <a:ext cx="77169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Use Four Columns</a:t>
            </a:r>
            <a:endParaRPr/>
          </a:p>
        </p:txBody>
      </p:sp>
      <p:sp>
        <p:nvSpPr>
          <p:cNvPr id="392" name="Google Shape;392;p42"/>
          <p:cNvSpPr txBox="1"/>
          <p:nvPr>
            <p:ph idx="1" type="subTitle"/>
          </p:nvPr>
        </p:nvSpPr>
        <p:spPr>
          <a:xfrm>
            <a:off x="2184813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93" name="Google Shape;393;p42"/>
          <p:cNvSpPr txBox="1"/>
          <p:nvPr>
            <p:ph idx="2" type="subTitle"/>
          </p:nvPr>
        </p:nvSpPr>
        <p:spPr>
          <a:xfrm>
            <a:off x="2184813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394" name="Google Shape;394;p42"/>
          <p:cNvSpPr txBox="1"/>
          <p:nvPr>
            <p:ph idx="3" type="subTitle"/>
          </p:nvPr>
        </p:nvSpPr>
        <p:spPr>
          <a:xfrm>
            <a:off x="4935288" y="1949675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95" name="Google Shape;395;p42"/>
          <p:cNvSpPr txBox="1"/>
          <p:nvPr>
            <p:ph idx="4" type="subTitle"/>
          </p:nvPr>
        </p:nvSpPr>
        <p:spPr>
          <a:xfrm>
            <a:off x="4935288" y="224900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396" name="Google Shape;396;p42"/>
          <p:cNvSpPr txBox="1"/>
          <p:nvPr>
            <p:ph idx="5" type="subTitle"/>
          </p:nvPr>
        </p:nvSpPr>
        <p:spPr>
          <a:xfrm>
            <a:off x="2184813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397" name="Google Shape;397;p42"/>
          <p:cNvSpPr txBox="1"/>
          <p:nvPr>
            <p:ph idx="6" type="subTitle"/>
          </p:nvPr>
        </p:nvSpPr>
        <p:spPr>
          <a:xfrm>
            <a:off x="2184813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398" name="Google Shape;398;p42"/>
          <p:cNvSpPr txBox="1"/>
          <p:nvPr>
            <p:ph idx="7" type="subTitle"/>
          </p:nvPr>
        </p:nvSpPr>
        <p:spPr>
          <a:xfrm>
            <a:off x="4935288" y="3565000"/>
            <a:ext cx="2023800" cy="3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99" name="Google Shape;399;p42"/>
          <p:cNvSpPr txBox="1"/>
          <p:nvPr>
            <p:ph idx="8" type="subTitle"/>
          </p:nvPr>
        </p:nvSpPr>
        <p:spPr>
          <a:xfrm>
            <a:off x="4935288" y="3864450"/>
            <a:ext cx="20238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</a:t>
            </a:r>
            <a:endParaRPr/>
          </a:p>
        </p:txBody>
      </p:sp>
      <p:grpSp>
        <p:nvGrpSpPr>
          <p:cNvPr id="400" name="Google Shape;400;p42"/>
          <p:cNvGrpSpPr/>
          <p:nvPr/>
        </p:nvGrpSpPr>
        <p:grpSpPr>
          <a:xfrm>
            <a:off x="2977588" y="3084129"/>
            <a:ext cx="438279" cy="433968"/>
            <a:chOff x="1752137" y="4266608"/>
            <a:chExt cx="378512" cy="374756"/>
          </a:xfrm>
        </p:grpSpPr>
        <p:sp>
          <p:nvSpPr>
            <p:cNvPr id="401" name="Google Shape;401;p42"/>
            <p:cNvSpPr/>
            <p:nvPr/>
          </p:nvSpPr>
          <p:spPr>
            <a:xfrm>
              <a:off x="1752400" y="4382020"/>
              <a:ext cx="171163" cy="82220"/>
            </a:xfrm>
            <a:custGeom>
              <a:rect b="b" l="l" r="r" t="t"/>
              <a:pathLst>
                <a:path extrusionOk="0" h="3131" w="6518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1931834" y="4472250"/>
              <a:ext cx="81957" cy="169114"/>
            </a:xfrm>
            <a:custGeom>
              <a:rect b="b" l="l" r="r" t="t"/>
              <a:pathLst>
                <a:path extrusionOk="0" h="6440" w="3121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2"/>
            <p:cNvSpPr/>
            <p:nvPr/>
          </p:nvSpPr>
          <p:spPr>
            <a:xfrm>
              <a:off x="1752137" y="4386537"/>
              <a:ext cx="123685" cy="71664"/>
            </a:xfrm>
            <a:custGeom>
              <a:rect b="b" l="l" r="r" t="t"/>
              <a:pathLst>
                <a:path extrusionOk="0" h="2729" w="471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2"/>
            <p:cNvSpPr/>
            <p:nvPr/>
          </p:nvSpPr>
          <p:spPr>
            <a:xfrm>
              <a:off x="1931834" y="4539108"/>
              <a:ext cx="23897" cy="102256"/>
            </a:xfrm>
            <a:custGeom>
              <a:rect b="b" l="l" r="r" t="t"/>
              <a:pathLst>
                <a:path extrusionOk="0" h="3894" w="91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1823512" y="4266608"/>
              <a:ext cx="307137" cy="305115"/>
            </a:xfrm>
            <a:custGeom>
              <a:rect b="b" l="l" r="r" t="t"/>
              <a:pathLst>
                <a:path extrusionOk="0" h="11619" w="11696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2"/>
            <p:cNvSpPr/>
            <p:nvPr/>
          </p:nvSpPr>
          <p:spPr>
            <a:xfrm>
              <a:off x="1978078" y="4353633"/>
              <a:ext cx="64127" cy="64101"/>
            </a:xfrm>
            <a:custGeom>
              <a:rect b="b" l="l" r="r" t="t"/>
              <a:pathLst>
                <a:path extrusionOk="0" h="2441" w="2442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2"/>
            <p:cNvSpPr/>
            <p:nvPr/>
          </p:nvSpPr>
          <p:spPr>
            <a:xfrm>
              <a:off x="1978078" y="4353660"/>
              <a:ext cx="39731" cy="64206"/>
            </a:xfrm>
            <a:custGeom>
              <a:rect b="b" l="l" r="r" t="t"/>
              <a:pathLst>
                <a:path extrusionOk="0" h="2445" w="1513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1815476" y="4497381"/>
              <a:ext cx="82955" cy="82404"/>
            </a:xfrm>
            <a:custGeom>
              <a:rect b="b" l="l" r="r" t="t"/>
              <a:pathLst>
                <a:path extrusionOk="0" h="3138" w="3159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2"/>
            <p:cNvSpPr/>
            <p:nvPr/>
          </p:nvSpPr>
          <p:spPr>
            <a:xfrm>
              <a:off x="1815476" y="4497381"/>
              <a:ext cx="32195" cy="35950"/>
            </a:xfrm>
            <a:custGeom>
              <a:rect b="b" l="l" r="r" t="t"/>
              <a:pathLst>
                <a:path extrusionOk="0" h="1369" w="1226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2"/>
            <p:cNvSpPr/>
            <p:nvPr/>
          </p:nvSpPr>
          <p:spPr>
            <a:xfrm>
              <a:off x="1823512" y="4463952"/>
              <a:ext cx="108349" cy="107719"/>
            </a:xfrm>
            <a:custGeom>
              <a:rect b="b" l="l" r="r" t="t"/>
              <a:pathLst>
                <a:path extrusionOk="0" h="4102" w="4126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2"/>
            <p:cNvSpPr/>
            <p:nvPr/>
          </p:nvSpPr>
          <p:spPr>
            <a:xfrm>
              <a:off x="1776034" y="4536981"/>
              <a:ext cx="33692" cy="30724"/>
            </a:xfrm>
            <a:custGeom>
              <a:rect b="b" l="l" r="r" t="t"/>
              <a:pathLst>
                <a:path extrusionOk="0" h="1170" w="1283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2"/>
            <p:cNvSpPr/>
            <p:nvPr/>
          </p:nvSpPr>
          <p:spPr>
            <a:xfrm>
              <a:off x="1794862" y="4555730"/>
              <a:ext cx="33508" cy="30567"/>
            </a:xfrm>
            <a:custGeom>
              <a:rect b="b" l="l" r="r" t="t"/>
              <a:pathLst>
                <a:path extrusionOk="0" h="1164" w="1276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2"/>
            <p:cNvSpPr/>
            <p:nvPr/>
          </p:nvSpPr>
          <p:spPr>
            <a:xfrm>
              <a:off x="1832309" y="4593125"/>
              <a:ext cx="33481" cy="30619"/>
            </a:xfrm>
            <a:custGeom>
              <a:rect b="b" l="l" r="r" t="t"/>
              <a:pathLst>
                <a:path extrusionOk="0" h="1166" w="1275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2"/>
            <p:cNvSpPr/>
            <p:nvPr/>
          </p:nvSpPr>
          <p:spPr>
            <a:xfrm>
              <a:off x="1813480" y="4574322"/>
              <a:ext cx="33665" cy="30645"/>
            </a:xfrm>
            <a:custGeom>
              <a:rect b="b" l="l" r="r" t="t"/>
              <a:pathLst>
                <a:path extrusionOk="0" h="1167" w="1282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2"/>
            <p:cNvSpPr/>
            <p:nvPr/>
          </p:nvSpPr>
          <p:spPr>
            <a:xfrm>
              <a:off x="2057751" y="4266686"/>
              <a:ext cx="72241" cy="71375"/>
            </a:xfrm>
            <a:custGeom>
              <a:rect b="b" l="l" r="r" t="t"/>
              <a:pathLst>
                <a:path extrusionOk="0" h="2718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2"/>
            <p:cNvSpPr/>
            <p:nvPr/>
          </p:nvSpPr>
          <p:spPr>
            <a:xfrm>
              <a:off x="2057751" y="4266686"/>
              <a:ext cx="72241" cy="31171"/>
            </a:xfrm>
            <a:custGeom>
              <a:rect b="b" l="l" r="r" t="t"/>
              <a:pathLst>
                <a:path extrusionOk="0" h="1187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2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2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2"/>
            <p:cNvSpPr/>
            <p:nvPr/>
          </p:nvSpPr>
          <p:spPr>
            <a:xfrm>
              <a:off x="1839609" y="4424378"/>
              <a:ext cx="130696" cy="131090"/>
            </a:xfrm>
            <a:custGeom>
              <a:rect b="b" l="l" r="r" t="t"/>
              <a:pathLst>
                <a:path extrusionOk="0" h="4992" w="4977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42"/>
          <p:cNvGrpSpPr/>
          <p:nvPr/>
        </p:nvGrpSpPr>
        <p:grpSpPr>
          <a:xfrm>
            <a:off x="5701399" y="1454034"/>
            <a:ext cx="491612" cy="454512"/>
            <a:chOff x="7110427" y="3365261"/>
            <a:chExt cx="400401" cy="370184"/>
          </a:xfrm>
        </p:grpSpPr>
        <p:sp>
          <p:nvSpPr>
            <p:cNvPr id="421" name="Google Shape;421;p42"/>
            <p:cNvSpPr/>
            <p:nvPr/>
          </p:nvSpPr>
          <p:spPr>
            <a:xfrm>
              <a:off x="7140854" y="3365261"/>
              <a:ext cx="369974" cy="370158"/>
            </a:xfrm>
            <a:custGeom>
              <a:rect b="b" l="l" r="r" t="t"/>
              <a:pathLst>
                <a:path extrusionOk="0" h="14112" w="14105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2"/>
            <p:cNvSpPr/>
            <p:nvPr/>
          </p:nvSpPr>
          <p:spPr>
            <a:xfrm>
              <a:off x="7216081" y="3366704"/>
              <a:ext cx="294747" cy="295901"/>
            </a:xfrm>
            <a:custGeom>
              <a:rect b="b" l="l" r="r" t="t"/>
              <a:pathLst>
                <a:path extrusionOk="0" h="11281" w="11237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2"/>
            <p:cNvSpPr/>
            <p:nvPr/>
          </p:nvSpPr>
          <p:spPr>
            <a:xfrm>
              <a:off x="7110427" y="3392672"/>
              <a:ext cx="372991" cy="342774"/>
            </a:xfrm>
            <a:custGeom>
              <a:rect b="b" l="l" r="r" t="t"/>
              <a:pathLst>
                <a:path extrusionOk="0" h="13068" w="1422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2"/>
            <p:cNvSpPr/>
            <p:nvPr/>
          </p:nvSpPr>
          <p:spPr>
            <a:xfrm>
              <a:off x="7398563" y="3617646"/>
              <a:ext cx="31424" cy="30427"/>
            </a:xfrm>
            <a:custGeom>
              <a:rect b="b" l="l" r="r" t="t"/>
              <a:pathLst>
                <a:path extrusionOk="0" h="1160" w="1198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2"/>
            <p:cNvSpPr/>
            <p:nvPr/>
          </p:nvSpPr>
          <p:spPr>
            <a:xfrm>
              <a:off x="7268410" y="3369012"/>
              <a:ext cx="20276" cy="26886"/>
            </a:xfrm>
            <a:custGeom>
              <a:rect b="b" l="l" r="r" t="t"/>
              <a:pathLst>
                <a:path extrusionOk="0" h="1025" w="773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2"/>
            <p:cNvSpPr/>
            <p:nvPr/>
          </p:nvSpPr>
          <p:spPr>
            <a:xfrm>
              <a:off x="7141562" y="3566236"/>
              <a:ext cx="35778" cy="86638"/>
            </a:xfrm>
            <a:custGeom>
              <a:rect b="b" l="l" r="r" t="t"/>
              <a:pathLst>
                <a:path extrusionOk="0" h="3303" w="1364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2"/>
            <p:cNvSpPr/>
            <p:nvPr/>
          </p:nvSpPr>
          <p:spPr>
            <a:xfrm>
              <a:off x="7303060" y="3365261"/>
              <a:ext cx="26178" cy="27043"/>
            </a:xfrm>
            <a:custGeom>
              <a:rect b="b" l="l" r="r" t="t"/>
              <a:pathLst>
                <a:path extrusionOk="0" h="1031" w="998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" name="Google Shape;428;p42"/>
          <p:cNvGrpSpPr/>
          <p:nvPr/>
        </p:nvGrpSpPr>
        <p:grpSpPr>
          <a:xfrm>
            <a:off x="5735527" y="3076807"/>
            <a:ext cx="423343" cy="448613"/>
            <a:chOff x="7045643" y="2907723"/>
            <a:chExt cx="345304" cy="365857"/>
          </a:xfrm>
        </p:grpSpPr>
        <p:sp>
          <p:nvSpPr>
            <p:cNvPr id="429" name="Google Shape;429;p42"/>
            <p:cNvSpPr/>
            <p:nvPr/>
          </p:nvSpPr>
          <p:spPr>
            <a:xfrm>
              <a:off x="7101638" y="2970429"/>
              <a:ext cx="231636" cy="284223"/>
            </a:xfrm>
            <a:custGeom>
              <a:rect b="b" l="l" r="r" t="t"/>
              <a:pathLst>
                <a:path extrusionOk="0" h="10842" w="8836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2"/>
            <p:cNvSpPr/>
            <p:nvPr/>
          </p:nvSpPr>
          <p:spPr>
            <a:xfrm>
              <a:off x="7129269" y="2989357"/>
              <a:ext cx="176768" cy="177135"/>
            </a:xfrm>
            <a:custGeom>
              <a:rect b="b" l="l" r="r" t="t"/>
              <a:pathLst>
                <a:path extrusionOk="0" h="6757" w="6743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2"/>
            <p:cNvSpPr/>
            <p:nvPr/>
          </p:nvSpPr>
          <p:spPr>
            <a:xfrm>
              <a:off x="7198529" y="3248570"/>
              <a:ext cx="37854" cy="25009"/>
            </a:xfrm>
            <a:custGeom>
              <a:rect b="b" l="l" r="r" t="t"/>
              <a:pathLst>
                <a:path extrusionOk="0" h="954" w="1444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2"/>
            <p:cNvSpPr/>
            <p:nvPr/>
          </p:nvSpPr>
          <p:spPr>
            <a:xfrm>
              <a:off x="7342711" y="3071436"/>
              <a:ext cx="48236" cy="12950"/>
            </a:xfrm>
            <a:custGeom>
              <a:rect b="b" l="l" r="r" t="t"/>
              <a:pathLst>
                <a:path extrusionOk="0" h="494" w="184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2"/>
            <p:cNvSpPr/>
            <p:nvPr/>
          </p:nvSpPr>
          <p:spPr>
            <a:xfrm>
              <a:off x="7045643" y="3071436"/>
              <a:ext cx="54658" cy="12950"/>
            </a:xfrm>
            <a:custGeom>
              <a:rect b="b" l="l" r="r" t="t"/>
              <a:pathLst>
                <a:path extrusionOk="0" h="494" w="2085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2"/>
            <p:cNvSpPr/>
            <p:nvPr/>
          </p:nvSpPr>
          <p:spPr>
            <a:xfrm>
              <a:off x="7211400" y="2907723"/>
              <a:ext cx="12505" cy="43831"/>
            </a:xfrm>
            <a:custGeom>
              <a:rect b="b" l="l" r="r" t="t"/>
              <a:pathLst>
                <a:path extrusionOk="0" h="1672" w="477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2"/>
            <p:cNvSpPr/>
            <p:nvPr/>
          </p:nvSpPr>
          <p:spPr>
            <a:xfrm>
              <a:off x="7204951" y="3014706"/>
              <a:ext cx="25009" cy="107508"/>
            </a:xfrm>
            <a:custGeom>
              <a:rect b="b" l="l" r="r" t="t"/>
              <a:pathLst>
                <a:path extrusionOk="0" h="4101" w="954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2"/>
            <p:cNvSpPr/>
            <p:nvPr/>
          </p:nvSpPr>
          <p:spPr>
            <a:xfrm>
              <a:off x="7207992" y="3134666"/>
              <a:ext cx="18953" cy="18953"/>
            </a:xfrm>
            <a:custGeom>
              <a:rect b="b" l="l" r="r" t="t"/>
              <a:pathLst>
                <a:path extrusionOk="0" h="723" w="723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2"/>
            <p:cNvSpPr/>
            <p:nvPr/>
          </p:nvSpPr>
          <p:spPr>
            <a:xfrm>
              <a:off x="7276099" y="2940754"/>
              <a:ext cx="25088" cy="28574"/>
            </a:xfrm>
            <a:custGeom>
              <a:rect b="b" l="l" r="r" t="t"/>
              <a:pathLst>
                <a:path extrusionOk="0" h="1090" w="957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2"/>
            <p:cNvSpPr/>
            <p:nvPr/>
          </p:nvSpPr>
          <p:spPr>
            <a:xfrm>
              <a:off x="7133804" y="3185812"/>
              <a:ext cx="26372" cy="29859"/>
            </a:xfrm>
            <a:custGeom>
              <a:rect b="b" l="l" r="r" t="t"/>
              <a:pathLst>
                <a:path extrusionOk="0" h="1139" w="1006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2"/>
            <p:cNvSpPr/>
            <p:nvPr/>
          </p:nvSpPr>
          <p:spPr>
            <a:xfrm>
              <a:off x="7132886" y="2939758"/>
              <a:ext cx="26320" cy="29571"/>
            </a:xfrm>
            <a:custGeom>
              <a:rect b="b" l="l" r="r" t="t"/>
              <a:pathLst>
                <a:path extrusionOk="0" h="1128" w="1004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2"/>
            <p:cNvSpPr/>
            <p:nvPr/>
          </p:nvSpPr>
          <p:spPr>
            <a:xfrm>
              <a:off x="7276020" y="3186729"/>
              <a:ext cx="25062" cy="28941"/>
            </a:xfrm>
            <a:custGeom>
              <a:rect b="b" l="l" r="r" t="t"/>
              <a:pathLst>
                <a:path extrusionOk="0" h="1104" w="956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2"/>
            <p:cNvSpPr/>
            <p:nvPr/>
          </p:nvSpPr>
          <p:spPr>
            <a:xfrm>
              <a:off x="7322185" y="3137550"/>
              <a:ext cx="35312" cy="22886"/>
            </a:xfrm>
            <a:custGeom>
              <a:rect b="b" l="l" r="r" t="t"/>
              <a:pathLst>
                <a:path extrusionOk="0" h="873" w="1347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2"/>
            <p:cNvSpPr/>
            <p:nvPr/>
          </p:nvSpPr>
          <p:spPr>
            <a:xfrm>
              <a:off x="7077599" y="2995858"/>
              <a:ext cx="33922" cy="21916"/>
            </a:xfrm>
            <a:custGeom>
              <a:rect b="b" l="l" r="r" t="t"/>
              <a:pathLst>
                <a:path extrusionOk="0" h="836" w="1294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2"/>
            <p:cNvSpPr/>
            <p:nvPr/>
          </p:nvSpPr>
          <p:spPr>
            <a:xfrm>
              <a:off x="7323784" y="2995255"/>
              <a:ext cx="35312" cy="22519"/>
            </a:xfrm>
            <a:custGeom>
              <a:rect b="b" l="l" r="r" t="t"/>
              <a:pathLst>
                <a:path extrusionOk="0" h="859" w="1347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2"/>
            <p:cNvSpPr/>
            <p:nvPr/>
          </p:nvSpPr>
          <p:spPr>
            <a:xfrm>
              <a:off x="7077809" y="3137550"/>
              <a:ext cx="34945" cy="22886"/>
            </a:xfrm>
            <a:custGeom>
              <a:rect b="b" l="l" r="r" t="t"/>
              <a:pathLst>
                <a:path extrusionOk="0" h="873" w="1333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2"/>
            <p:cNvSpPr/>
            <p:nvPr/>
          </p:nvSpPr>
          <p:spPr>
            <a:xfrm>
              <a:off x="7186050" y="3210742"/>
              <a:ext cx="63204" cy="44303"/>
            </a:xfrm>
            <a:custGeom>
              <a:rect b="b" l="l" r="r" t="t"/>
              <a:pathLst>
                <a:path extrusionOk="0" h="1690" w="2411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2"/>
            <p:cNvSpPr/>
            <p:nvPr/>
          </p:nvSpPr>
          <p:spPr>
            <a:xfrm>
              <a:off x="7179602" y="3210349"/>
              <a:ext cx="76102" cy="12898"/>
            </a:xfrm>
            <a:custGeom>
              <a:rect b="b" l="l" r="r" t="t"/>
              <a:pathLst>
                <a:path extrusionOk="0" h="492" w="2903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" name="Google Shape;447;p42"/>
          <p:cNvGrpSpPr/>
          <p:nvPr/>
        </p:nvGrpSpPr>
        <p:grpSpPr>
          <a:xfrm>
            <a:off x="2941410" y="1454015"/>
            <a:ext cx="510640" cy="454538"/>
            <a:chOff x="7970194" y="2013577"/>
            <a:chExt cx="372676" cy="331731"/>
          </a:xfrm>
        </p:grpSpPr>
        <p:sp>
          <p:nvSpPr>
            <p:cNvPr id="448" name="Google Shape;448;p42"/>
            <p:cNvSpPr/>
            <p:nvPr/>
          </p:nvSpPr>
          <p:spPr>
            <a:xfrm>
              <a:off x="8092032" y="2284533"/>
              <a:ext cx="102454" cy="60775"/>
            </a:xfrm>
            <a:custGeom>
              <a:rect b="b" l="l" r="r" t="t"/>
              <a:pathLst>
                <a:path extrusionOk="0" h="2317" w="3906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8116741" y="2284533"/>
              <a:ext cx="77746" cy="60775"/>
            </a:xfrm>
            <a:custGeom>
              <a:rect b="b" l="l" r="r" t="t"/>
              <a:pathLst>
                <a:path extrusionOk="0" h="2317" w="2964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7970194" y="2104805"/>
              <a:ext cx="38086" cy="48578"/>
            </a:xfrm>
            <a:custGeom>
              <a:rect b="b" l="l" r="r" t="t"/>
              <a:pathLst>
                <a:path extrusionOk="0" h="1852" w="1452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7984961" y="2013577"/>
              <a:ext cx="357908" cy="288687"/>
            </a:xfrm>
            <a:custGeom>
              <a:rect b="b" l="l" r="r" t="t"/>
              <a:pathLst>
                <a:path extrusionOk="0" h="11006" w="13645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7984961" y="2013577"/>
              <a:ext cx="244385" cy="288687"/>
            </a:xfrm>
            <a:custGeom>
              <a:rect b="b" l="l" r="r" t="t"/>
              <a:pathLst>
                <a:path extrusionOk="0" h="11006" w="9317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8083875" y="2093447"/>
              <a:ext cx="208974" cy="129786"/>
            </a:xfrm>
            <a:custGeom>
              <a:rect b="b" l="l" r="r" t="t"/>
              <a:pathLst>
                <a:path extrusionOk="0" h="4948" w="7967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8108505" y="2142707"/>
              <a:ext cx="184292" cy="80552"/>
            </a:xfrm>
            <a:custGeom>
              <a:rect b="b" l="l" r="r" t="t"/>
              <a:pathLst>
                <a:path extrusionOk="0" h="3071" w="7026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8032805" y="2087388"/>
              <a:ext cx="36827" cy="42886"/>
            </a:xfrm>
            <a:custGeom>
              <a:rect b="b" l="l" r="r" t="t"/>
              <a:pathLst>
                <a:path extrusionOk="0" h="1635" w="1404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2"/>
            <p:cNvSpPr/>
            <p:nvPr/>
          </p:nvSpPr>
          <p:spPr>
            <a:xfrm>
              <a:off x="8045081" y="2093421"/>
              <a:ext cx="12276" cy="12302"/>
            </a:xfrm>
            <a:custGeom>
              <a:rect b="b" l="l" r="r" t="t"/>
              <a:pathLst>
                <a:path extrusionOk="0" h="469" w="468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ky Clouds Background by Slidesgo">
  <a:themeElements>
    <a:clrScheme name="Simple Light">
      <a:dk1>
        <a:srgbClr val="BA9BC9"/>
      </a:dk1>
      <a:lt1>
        <a:srgbClr val="FFFFFF"/>
      </a:lt1>
      <a:dk2>
        <a:srgbClr val="F2C9EE"/>
      </a:dk2>
      <a:lt2>
        <a:srgbClr val="7575AC"/>
      </a:lt2>
      <a:accent1>
        <a:srgbClr val="BA9BC9"/>
      </a:accent1>
      <a:accent2>
        <a:srgbClr val="F2C9EE"/>
      </a:accent2>
      <a:accent3>
        <a:srgbClr val="7575AC"/>
      </a:accent3>
      <a:accent4>
        <a:srgbClr val="6B82B8"/>
      </a:accent4>
      <a:accent5>
        <a:srgbClr val="F5CEC1"/>
      </a:accent5>
      <a:accent6>
        <a:srgbClr val="FBF9ED"/>
      </a:accent6>
      <a:hlink>
        <a:srgbClr val="7575A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